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64" r:id="rId2"/>
  </p:sldIdLst>
  <p:sldSz cx="43918188" cy="32762825"/>
  <p:notesSz cx="9283700" cy="6985000"/>
  <p:defaultTextStyle>
    <a:defPPr>
      <a:defRPr lang="en-US"/>
    </a:defPPr>
    <a:lvl1pPr algn="l" rtl="0" fontAlgn="base">
      <a:spcBef>
        <a:spcPct val="0"/>
      </a:spcBef>
      <a:spcAft>
        <a:spcPct val="0"/>
      </a:spcAft>
      <a:defRPr sz="2054" kern="1200">
        <a:solidFill>
          <a:schemeClr val="tx1"/>
        </a:solidFill>
        <a:latin typeface="Times New Roman" pitchFamily="18" charset="0"/>
        <a:ea typeface="+mn-ea"/>
        <a:cs typeface="Arial" charset="0"/>
      </a:defRPr>
    </a:lvl1pPr>
    <a:lvl2pPr marL="391226" algn="l" rtl="0" fontAlgn="base">
      <a:spcBef>
        <a:spcPct val="0"/>
      </a:spcBef>
      <a:spcAft>
        <a:spcPct val="0"/>
      </a:spcAft>
      <a:defRPr sz="2054" kern="1200">
        <a:solidFill>
          <a:schemeClr val="tx1"/>
        </a:solidFill>
        <a:latin typeface="Times New Roman" pitchFamily="18" charset="0"/>
        <a:ea typeface="+mn-ea"/>
        <a:cs typeface="Arial" charset="0"/>
      </a:defRPr>
    </a:lvl2pPr>
    <a:lvl3pPr marL="782452" algn="l" rtl="0" fontAlgn="base">
      <a:spcBef>
        <a:spcPct val="0"/>
      </a:spcBef>
      <a:spcAft>
        <a:spcPct val="0"/>
      </a:spcAft>
      <a:defRPr sz="2054" kern="1200">
        <a:solidFill>
          <a:schemeClr val="tx1"/>
        </a:solidFill>
        <a:latin typeface="Times New Roman" pitchFamily="18" charset="0"/>
        <a:ea typeface="+mn-ea"/>
        <a:cs typeface="Arial" charset="0"/>
      </a:defRPr>
    </a:lvl3pPr>
    <a:lvl4pPr marL="1173678" algn="l" rtl="0" fontAlgn="base">
      <a:spcBef>
        <a:spcPct val="0"/>
      </a:spcBef>
      <a:spcAft>
        <a:spcPct val="0"/>
      </a:spcAft>
      <a:defRPr sz="2054" kern="1200">
        <a:solidFill>
          <a:schemeClr val="tx1"/>
        </a:solidFill>
        <a:latin typeface="Times New Roman" pitchFamily="18" charset="0"/>
        <a:ea typeface="+mn-ea"/>
        <a:cs typeface="Arial" charset="0"/>
      </a:defRPr>
    </a:lvl4pPr>
    <a:lvl5pPr marL="1564904" algn="l" rtl="0" fontAlgn="base">
      <a:spcBef>
        <a:spcPct val="0"/>
      </a:spcBef>
      <a:spcAft>
        <a:spcPct val="0"/>
      </a:spcAft>
      <a:defRPr sz="2054" kern="1200">
        <a:solidFill>
          <a:schemeClr val="tx1"/>
        </a:solidFill>
        <a:latin typeface="Times New Roman" pitchFamily="18" charset="0"/>
        <a:ea typeface="+mn-ea"/>
        <a:cs typeface="Arial" charset="0"/>
      </a:defRPr>
    </a:lvl5pPr>
    <a:lvl6pPr marL="1956130" algn="l" defTabSz="782452" rtl="0" eaLnBrk="1" latinLnBrk="0" hangingPunct="1">
      <a:defRPr sz="2054" kern="1200">
        <a:solidFill>
          <a:schemeClr val="tx1"/>
        </a:solidFill>
        <a:latin typeface="Times New Roman" pitchFamily="18" charset="0"/>
        <a:ea typeface="+mn-ea"/>
        <a:cs typeface="Arial" charset="0"/>
      </a:defRPr>
    </a:lvl6pPr>
    <a:lvl7pPr marL="2347356" algn="l" defTabSz="782452" rtl="0" eaLnBrk="1" latinLnBrk="0" hangingPunct="1">
      <a:defRPr sz="2054" kern="1200">
        <a:solidFill>
          <a:schemeClr val="tx1"/>
        </a:solidFill>
        <a:latin typeface="Times New Roman" pitchFamily="18" charset="0"/>
        <a:ea typeface="+mn-ea"/>
        <a:cs typeface="Arial" charset="0"/>
      </a:defRPr>
    </a:lvl7pPr>
    <a:lvl8pPr marL="2738582" algn="l" defTabSz="782452" rtl="0" eaLnBrk="1" latinLnBrk="0" hangingPunct="1">
      <a:defRPr sz="2054" kern="1200">
        <a:solidFill>
          <a:schemeClr val="tx1"/>
        </a:solidFill>
        <a:latin typeface="Times New Roman" pitchFamily="18" charset="0"/>
        <a:ea typeface="+mn-ea"/>
        <a:cs typeface="Arial" charset="0"/>
      </a:defRPr>
    </a:lvl8pPr>
    <a:lvl9pPr marL="3129808" algn="l" defTabSz="782452" rtl="0" eaLnBrk="1" latinLnBrk="0" hangingPunct="1">
      <a:defRPr sz="2054"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11036" userDrawn="1">
          <p15:clr>
            <a:srgbClr val="A4A3A4"/>
          </p15:clr>
        </p15:guide>
        <p15:guide id="2" pos="13448" userDrawn="1">
          <p15:clr>
            <a:srgbClr val="A4A3A4"/>
          </p15:clr>
        </p15:guide>
      </p15:sldGuideLst>
    </p:ext>
    <p:ext uri="{2D200454-40CA-4A62-9FC3-DE9A4176ACB9}">
      <p15:notesGuideLst xmlns:p15="http://schemas.microsoft.com/office/powerpoint/2012/main">
        <p15:guide id="1" orient="horz" pos="2201">
          <p15:clr>
            <a:srgbClr val="A4A3A4"/>
          </p15:clr>
        </p15:guide>
        <p15:guide id="2" pos="292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0033CC"/>
    <a:srgbClr val="008080"/>
    <a:srgbClr val="006600"/>
    <a:srgbClr val="333399"/>
    <a:srgbClr val="002855"/>
    <a:srgbClr val="00CC99"/>
    <a:srgbClr val="3333CC"/>
    <a:srgbClr val="004B87"/>
    <a:srgbClr val="DAA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5" d="100"/>
          <a:sy n="25" d="100"/>
        </p:scale>
        <p:origin x="1338" y="54"/>
      </p:cViewPr>
      <p:guideLst>
        <p:guide orient="horz" pos="11036"/>
        <p:guide pos="13448"/>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201"/>
        <p:guide pos="2923"/>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https://ucdavis365-my.sharepoint.com/personal/sghenry_ucdavis_edu/Documents/K23/K23%20student%20project/GOC%20Meeting%20Documents/Data%20and%20Graph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amcl\AppData\Local\Microsoft\Windows\INetCache\IE\R49IX0NU\Data%2520and%2520Graphs%5b1%5d.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ucdavis365-my.sharepoint.com/personal/sghenry_ucdavis_edu/Documents/K23/K23%20student%20project/GOC%20Meeting%20Documents/Data%20and%20Graph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perspective val="6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943961215110358"/>
          <c:y val="0.25737030273467337"/>
          <c:w val="0.56738375817098441"/>
          <c:h val="0.53650981571064948"/>
        </c:manualLayout>
      </c:layout>
      <c:pie3DChart>
        <c:varyColors val="1"/>
        <c:dLbls>
          <c:dLblPos val="inEnd"/>
          <c:showLegendKey val="0"/>
          <c:showVal val="1"/>
          <c:showCatName val="0"/>
          <c:showSerName val="0"/>
          <c:showPercent val="0"/>
          <c:showBubbleSize val="0"/>
          <c:showLeaderLines val="0"/>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66266193847957"/>
          <c:y val="2.2471823150516063E-2"/>
          <c:w val="0.86900091688788683"/>
          <c:h val="0.67025968013389059"/>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8080"/>
              </a:solidFill>
              <a:ln>
                <a:noFill/>
              </a:ln>
              <a:effectLst/>
            </c:spPr>
            <c:extLst>
              <c:ext xmlns:c16="http://schemas.microsoft.com/office/drawing/2014/chart" uri="{C3380CC4-5D6E-409C-BE32-E72D297353CC}">
                <c16:uniqueId val="{00000001-E080-4AA6-B654-C6A13579BBBE}"/>
              </c:ext>
            </c:extLst>
          </c:dPt>
          <c:dPt>
            <c:idx val="1"/>
            <c:invertIfNegative val="0"/>
            <c:bubble3D val="0"/>
            <c:spPr>
              <a:solidFill>
                <a:srgbClr val="339966"/>
              </a:solidFill>
              <a:ln>
                <a:noFill/>
              </a:ln>
              <a:effectLst/>
            </c:spPr>
            <c:extLst>
              <c:ext xmlns:c16="http://schemas.microsoft.com/office/drawing/2014/chart" uri="{C3380CC4-5D6E-409C-BE32-E72D297353CC}">
                <c16:uniqueId val="{00000003-E080-4AA6-B654-C6A13579BBBE}"/>
              </c:ext>
            </c:extLst>
          </c:dPt>
          <c:dPt>
            <c:idx val="2"/>
            <c:invertIfNegative val="0"/>
            <c:bubble3D val="0"/>
            <c:spPr>
              <a:solidFill>
                <a:srgbClr val="00CC99"/>
              </a:solidFill>
              <a:ln>
                <a:noFill/>
              </a:ln>
              <a:effectLst/>
            </c:spPr>
            <c:extLst>
              <c:ext xmlns:c16="http://schemas.microsoft.com/office/drawing/2014/chart" uri="{C3380CC4-5D6E-409C-BE32-E72D297353CC}">
                <c16:uniqueId val="{00000005-E080-4AA6-B654-C6A13579BBBE}"/>
              </c:ext>
            </c:extLst>
          </c:dPt>
          <c:dPt>
            <c:idx val="3"/>
            <c:invertIfNegative val="0"/>
            <c:bubble3D val="0"/>
            <c:spPr>
              <a:solidFill>
                <a:srgbClr val="006600"/>
              </a:solidFill>
              <a:ln>
                <a:noFill/>
              </a:ln>
              <a:effectLst/>
            </c:spPr>
            <c:extLst>
              <c:ext xmlns:c16="http://schemas.microsoft.com/office/drawing/2014/chart" uri="{C3380CC4-5D6E-409C-BE32-E72D297353CC}">
                <c16:uniqueId val="{00000007-E080-4AA6-B654-C6A13579BBBE}"/>
              </c:ext>
            </c:extLst>
          </c:dPt>
          <c:dLbls>
            <c:spPr>
              <a:noFill/>
              <a:ln>
                <a:noFill/>
              </a:ln>
              <a:effectLst/>
            </c:spPr>
            <c:txPr>
              <a:bodyPr rot="0" spcFirstLastPara="1" vertOverflow="ellipsis" vert="horz" wrap="square" anchor="ctr" anchorCtr="1"/>
              <a:lstStyle/>
              <a:p>
                <a:pPr>
                  <a:defRPr sz="2500" b="0" i="0" u="none" strike="noStrike" kern="1200" baseline="0">
                    <a:solidFill>
                      <a:schemeClr val="tx1"/>
                    </a:solidFill>
                    <a:latin typeface="Arial"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Sheet1!$A$37:$A$40</c:f>
              <c:strCache>
                <c:ptCount val="4"/>
                <c:pt idx="0">
                  <c:v>answering pain questions</c:v>
                </c:pt>
                <c:pt idx="1">
                  <c:v>initiating pain discussion</c:v>
                </c:pt>
                <c:pt idx="2">
                  <c:v>answering non-pain questions</c:v>
                </c:pt>
                <c:pt idx="3">
                  <c:v>answering goal questions</c:v>
                </c:pt>
              </c:strCache>
            </c:strRef>
          </c:cat>
          <c:val>
            <c:numRef>
              <c:f>Sheet1!$B$37:$B$40</c:f>
              <c:numCache>
                <c:formatCode>General</c:formatCode>
                <c:ptCount val="4"/>
                <c:pt idx="0">
                  <c:v>55</c:v>
                </c:pt>
                <c:pt idx="1">
                  <c:v>29</c:v>
                </c:pt>
                <c:pt idx="2">
                  <c:v>11</c:v>
                </c:pt>
                <c:pt idx="3">
                  <c:v>9</c:v>
                </c:pt>
              </c:numCache>
            </c:numRef>
          </c:val>
          <c:extLst>
            <c:ext xmlns:c16="http://schemas.microsoft.com/office/drawing/2014/chart" uri="{C3380CC4-5D6E-409C-BE32-E72D297353CC}">
              <c16:uniqueId val="{00000008-E080-4AA6-B654-C6A13579BBBE}"/>
            </c:ext>
          </c:extLst>
        </c:ser>
        <c:dLbls>
          <c:dLblPos val="outEnd"/>
          <c:showLegendKey val="0"/>
          <c:showVal val="1"/>
          <c:showCatName val="0"/>
          <c:showSerName val="0"/>
          <c:showPercent val="0"/>
          <c:showBubbleSize val="0"/>
        </c:dLbls>
        <c:gapWidth val="219"/>
        <c:overlap val="-27"/>
        <c:axId val="956964495"/>
        <c:axId val="960773343"/>
      </c:barChart>
      <c:catAx>
        <c:axId val="956964495"/>
        <c:scaling>
          <c:orientation val="minMax"/>
        </c:scaling>
        <c:delete val="0"/>
        <c:axPos val="b"/>
        <c:title>
          <c:tx>
            <c:rich>
              <a:bodyPr rot="0" spcFirstLastPara="1" vertOverflow="ellipsis" vert="horz" wrap="square" anchor="ctr" anchorCtr="1"/>
              <a:lstStyle/>
              <a:p>
                <a:pPr>
                  <a:defRPr sz="3000" b="0" i="0" u="none" strike="noStrike" kern="1200" baseline="0">
                    <a:solidFill>
                      <a:schemeClr val="tx1"/>
                    </a:solidFill>
                    <a:latin typeface="Arial" panose="020B0604020202020204" pitchFamily="34" charset="0"/>
                    <a:ea typeface="+mn-ea"/>
                    <a:cs typeface="+mn-cs"/>
                  </a:defRPr>
                </a:pPr>
                <a:r>
                  <a:rPr lang="en-US" sz="3000" baseline="0" dirty="0"/>
                  <a:t>When patients mention goals</a:t>
                </a:r>
              </a:p>
            </c:rich>
          </c:tx>
          <c:layout>
            <c:manualLayout>
              <c:xMode val="edge"/>
              <c:yMode val="edge"/>
              <c:x val="0.27554302914038081"/>
              <c:y val="0.91856613495438166"/>
            </c:manualLayout>
          </c:layout>
          <c:overlay val="0"/>
          <c:spPr>
            <a:noFill/>
            <a:ln>
              <a:noFill/>
            </a:ln>
            <a:effectLst/>
          </c:spPr>
          <c:txPr>
            <a:bodyPr rot="0" spcFirstLastPara="1" vertOverflow="ellipsis" vert="horz" wrap="square" anchor="ctr" anchorCtr="1"/>
            <a:lstStyle/>
            <a:p>
              <a:pPr>
                <a:defRPr sz="3000" b="0" i="0" u="none" strike="noStrike" kern="1200" baseline="0">
                  <a:solidFill>
                    <a:schemeClr val="tx1"/>
                  </a:solidFill>
                  <a:latin typeface="Arial" panose="020B0604020202020204" pitchFamily="34"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500" b="0" i="0" u="none" strike="noStrike" kern="1200" baseline="0">
                <a:solidFill>
                  <a:schemeClr val="tx1"/>
                </a:solidFill>
                <a:latin typeface="Arial" panose="020B0604020202020204" pitchFamily="34" charset="0"/>
                <a:ea typeface="+mn-ea"/>
                <a:cs typeface="+mn-cs"/>
              </a:defRPr>
            </a:pPr>
            <a:endParaRPr lang="en-US"/>
          </a:p>
        </c:txPr>
        <c:crossAx val="960773343"/>
        <c:crosses val="autoZero"/>
        <c:auto val="1"/>
        <c:lblAlgn val="ctr"/>
        <c:lblOffset val="100"/>
        <c:noMultiLvlLbl val="0"/>
      </c:catAx>
      <c:valAx>
        <c:axId val="960773343"/>
        <c:scaling>
          <c:orientation val="minMax"/>
        </c:scaling>
        <c:delete val="1"/>
        <c:axPos val="l"/>
        <c:title>
          <c:tx>
            <c:rich>
              <a:bodyPr rot="-5400000" spcFirstLastPara="1" vertOverflow="ellipsis" vert="horz" wrap="square" anchor="ctr" anchorCtr="1"/>
              <a:lstStyle/>
              <a:p>
                <a:pPr>
                  <a:defRPr sz="3000" b="0" i="0" u="none" strike="noStrike" kern="1200" baseline="0">
                    <a:solidFill>
                      <a:schemeClr val="tx1"/>
                    </a:solidFill>
                    <a:latin typeface="Arial" panose="020B0604020202020204" pitchFamily="34" charset="0"/>
                    <a:ea typeface="+mn-ea"/>
                    <a:cs typeface="+mn-cs"/>
                  </a:defRPr>
                </a:pPr>
                <a:r>
                  <a:rPr lang="en-US" sz="3000" baseline="0"/>
                  <a:t>Number of goal statements</a:t>
                </a:r>
              </a:p>
            </c:rich>
          </c:tx>
          <c:layout>
            <c:manualLayout>
              <c:xMode val="edge"/>
              <c:yMode val="edge"/>
              <c:x val="4.9054624515499273E-2"/>
              <c:y val="0.12794409848153659"/>
            </c:manualLayout>
          </c:layout>
          <c:overlay val="0"/>
          <c:spPr>
            <a:noFill/>
            <a:ln>
              <a:noFill/>
            </a:ln>
            <a:effectLst/>
          </c:spPr>
          <c:txPr>
            <a:bodyPr rot="-5400000" spcFirstLastPara="1" vertOverflow="ellipsis" vert="horz" wrap="square" anchor="ctr" anchorCtr="1"/>
            <a:lstStyle/>
            <a:p>
              <a:pPr>
                <a:defRPr sz="3000" b="0" i="0" u="none" strike="noStrike" kern="1200" baseline="0">
                  <a:solidFill>
                    <a:schemeClr val="tx1"/>
                  </a:solidFill>
                  <a:latin typeface="Arial" panose="020B0604020202020204" pitchFamily="34" charset="0"/>
                  <a:ea typeface="+mn-ea"/>
                  <a:cs typeface="+mn-cs"/>
                </a:defRPr>
              </a:pPr>
              <a:endParaRPr lang="en-US"/>
            </a:p>
          </c:txPr>
        </c:title>
        <c:numFmt formatCode="General" sourceLinked="1"/>
        <c:majorTickMark val="none"/>
        <c:minorTickMark val="none"/>
        <c:tickLblPos val="nextTo"/>
        <c:crossAx val="95696449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500" baseline="0">
          <a:solidFill>
            <a:schemeClr val="tx1"/>
          </a:solidFill>
          <a:latin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22466925084918"/>
          <c:y val="0.14129954383403223"/>
          <c:w val="0.8621638942277311"/>
          <c:h val="0.56151023927636046"/>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3333CC"/>
              </a:solidFill>
              <a:ln>
                <a:noFill/>
              </a:ln>
              <a:effectLst/>
            </c:spPr>
            <c:extLst>
              <c:ext xmlns:c16="http://schemas.microsoft.com/office/drawing/2014/chart" uri="{C3380CC4-5D6E-409C-BE32-E72D297353CC}">
                <c16:uniqueId val="{00000001-D906-4C99-8148-6421E4CED8EF}"/>
              </c:ext>
            </c:extLst>
          </c:dPt>
          <c:dPt>
            <c:idx val="1"/>
            <c:invertIfNegative val="0"/>
            <c:bubble3D val="0"/>
            <c:spPr>
              <a:solidFill>
                <a:srgbClr val="3399FF"/>
              </a:solidFill>
              <a:ln>
                <a:noFill/>
              </a:ln>
              <a:effectLst/>
            </c:spPr>
            <c:extLst>
              <c:ext xmlns:c16="http://schemas.microsoft.com/office/drawing/2014/chart" uri="{C3380CC4-5D6E-409C-BE32-E72D297353CC}">
                <c16:uniqueId val="{00000003-D906-4C99-8148-6421E4CED8EF}"/>
              </c:ext>
            </c:extLst>
          </c:dPt>
          <c:dPt>
            <c:idx val="2"/>
            <c:invertIfNegative val="0"/>
            <c:bubble3D val="0"/>
            <c:spPr>
              <a:solidFill>
                <a:srgbClr val="002060"/>
              </a:solidFill>
              <a:ln>
                <a:noFill/>
              </a:ln>
              <a:effectLst/>
            </c:spPr>
            <c:extLst>
              <c:ext xmlns:c16="http://schemas.microsoft.com/office/drawing/2014/chart" uri="{C3380CC4-5D6E-409C-BE32-E72D297353CC}">
                <c16:uniqueId val="{00000005-D906-4C99-8148-6421E4CED8EF}"/>
              </c:ext>
            </c:extLst>
          </c:dPt>
          <c:dPt>
            <c:idx val="3"/>
            <c:invertIfNegative val="0"/>
            <c:bubble3D val="0"/>
            <c:spPr>
              <a:solidFill>
                <a:srgbClr val="9999FF"/>
              </a:solidFill>
              <a:ln>
                <a:noFill/>
              </a:ln>
              <a:effectLst/>
            </c:spPr>
            <c:extLst>
              <c:ext xmlns:c16="http://schemas.microsoft.com/office/drawing/2014/chart" uri="{C3380CC4-5D6E-409C-BE32-E72D297353CC}">
                <c16:uniqueId val="{00000007-D906-4C99-8148-6421E4CED8EF}"/>
              </c:ext>
            </c:extLst>
          </c:dPt>
          <c:dLbls>
            <c:spPr>
              <a:noFill/>
              <a:ln>
                <a:noFill/>
              </a:ln>
              <a:effectLst/>
            </c:spPr>
            <c:txPr>
              <a:bodyPr rot="0" spcFirstLastPara="1" vertOverflow="ellipsis" vert="horz" wrap="square" anchor="ctr" anchorCtr="1"/>
              <a:lstStyle/>
              <a:p>
                <a:pPr>
                  <a:defRPr sz="2500" b="0" i="0" u="none" strike="noStrike" kern="1200" baseline="0">
                    <a:solidFill>
                      <a:schemeClr val="tx1"/>
                    </a:solidFill>
                    <a:latin typeface="Arial"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and Graphs.xlsx]Sheet1'!$A$55:$A$58</c:f>
              <c:strCache>
                <c:ptCount val="4"/>
                <c:pt idx="0">
                  <c:v>indirectly request change in pain regimen</c:v>
                </c:pt>
                <c:pt idx="1">
                  <c:v>directly request change in pain regimen</c:v>
                </c:pt>
                <c:pt idx="2">
                  <c:v>approve of current pain regimen</c:v>
                </c:pt>
                <c:pt idx="3">
                  <c:v>resist change in current pain regimen</c:v>
                </c:pt>
              </c:strCache>
            </c:strRef>
          </c:cat>
          <c:val>
            <c:numRef>
              <c:f>'[Data and Graphs.xlsx]Sheet1'!$B$55:$B$58</c:f>
              <c:numCache>
                <c:formatCode>General</c:formatCode>
                <c:ptCount val="4"/>
                <c:pt idx="0">
                  <c:v>45</c:v>
                </c:pt>
                <c:pt idx="1">
                  <c:v>29</c:v>
                </c:pt>
                <c:pt idx="2">
                  <c:v>17</c:v>
                </c:pt>
                <c:pt idx="3">
                  <c:v>13</c:v>
                </c:pt>
              </c:numCache>
            </c:numRef>
          </c:val>
          <c:extLst>
            <c:ext xmlns:c16="http://schemas.microsoft.com/office/drawing/2014/chart" uri="{C3380CC4-5D6E-409C-BE32-E72D297353CC}">
              <c16:uniqueId val="{00000008-D906-4C99-8148-6421E4CED8EF}"/>
            </c:ext>
          </c:extLst>
        </c:ser>
        <c:dLbls>
          <c:dLblPos val="outEnd"/>
          <c:showLegendKey val="0"/>
          <c:showVal val="1"/>
          <c:showCatName val="0"/>
          <c:showSerName val="0"/>
          <c:showPercent val="0"/>
          <c:showBubbleSize val="0"/>
        </c:dLbls>
        <c:gapWidth val="219"/>
        <c:overlap val="-27"/>
        <c:axId val="1042338255"/>
        <c:axId val="1034112447"/>
      </c:barChart>
      <c:catAx>
        <c:axId val="1042338255"/>
        <c:scaling>
          <c:orientation val="minMax"/>
        </c:scaling>
        <c:delete val="0"/>
        <c:axPos val="b"/>
        <c:title>
          <c:tx>
            <c:rich>
              <a:bodyPr rot="0" spcFirstLastPara="1" vertOverflow="ellipsis" vert="horz" wrap="square" anchor="ctr" anchorCtr="1"/>
              <a:lstStyle/>
              <a:p>
                <a:pPr>
                  <a:defRPr sz="3000" b="0" i="0" u="none" strike="noStrike" kern="1200" baseline="0">
                    <a:solidFill>
                      <a:schemeClr val="tx1"/>
                    </a:solidFill>
                    <a:latin typeface="Arial" panose="020B0604020202020204" pitchFamily="34" charset="0"/>
                    <a:ea typeface="+mn-ea"/>
                    <a:cs typeface="+mn-cs"/>
                  </a:defRPr>
                </a:pPr>
                <a:r>
                  <a:rPr lang="en-US" sz="3000" baseline="0"/>
                  <a:t>Why patients mention goals</a:t>
                </a:r>
              </a:p>
            </c:rich>
          </c:tx>
          <c:layout>
            <c:manualLayout>
              <c:xMode val="edge"/>
              <c:yMode val="edge"/>
              <c:x val="0.28257999272170015"/>
              <c:y val="0.93371015309067307"/>
            </c:manualLayout>
          </c:layout>
          <c:overlay val="0"/>
          <c:spPr>
            <a:noFill/>
            <a:ln>
              <a:noFill/>
            </a:ln>
            <a:effectLst/>
          </c:spPr>
          <c:txPr>
            <a:bodyPr rot="0" spcFirstLastPara="1" vertOverflow="ellipsis" vert="horz" wrap="square" anchor="ctr" anchorCtr="1"/>
            <a:lstStyle/>
            <a:p>
              <a:pPr>
                <a:defRPr sz="3000" b="0" i="0" u="none" strike="noStrike" kern="1200" baseline="0">
                  <a:solidFill>
                    <a:schemeClr val="tx1"/>
                  </a:solidFill>
                  <a:latin typeface="Arial" panose="020B0604020202020204" pitchFamily="34"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Arial" panose="020B0604020202020204" pitchFamily="34" charset="0"/>
                <a:ea typeface="+mn-ea"/>
                <a:cs typeface="+mn-cs"/>
              </a:defRPr>
            </a:pPr>
            <a:endParaRPr lang="en-US"/>
          </a:p>
        </c:txPr>
        <c:crossAx val="1034112447"/>
        <c:crosses val="autoZero"/>
        <c:auto val="1"/>
        <c:lblAlgn val="ctr"/>
        <c:lblOffset val="100"/>
        <c:noMultiLvlLbl val="0"/>
      </c:catAx>
      <c:valAx>
        <c:axId val="1034112447"/>
        <c:scaling>
          <c:orientation val="minMax"/>
        </c:scaling>
        <c:delete val="1"/>
        <c:axPos val="l"/>
        <c:title>
          <c:tx>
            <c:rich>
              <a:bodyPr rot="-5400000" spcFirstLastPara="1" vertOverflow="ellipsis" vert="horz" wrap="square" anchor="ctr" anchorCtr="1"/>
              <a:lstStyle/>
              <a:p>
                <a:pPr>
                  <a:defRPr sz="3000" b="0" i="0" u="none" strike="noStrike" kern="1200" baseline="0">
                    <a:solidFill>
                      <a:schemeClr val="tx1"/>
                    </a:solidFill>
                    <a:latin typeface="Arial" panose="020B0604020202020204" pitchFamily="34" charset="0"/>
                    <a:ea typeface="+mn-ea"/>
                    <a:cs typeface="+mn-cs"/>
                  </a:defRPr>
                </a:pPr>
                <a:r>
                  <a:rPr lang="en-US" sz="3000" baseline="0"/>
                  <a:t>Number of goal statements</a:t>
                </a:r>
              </a:p>
            </c:rich>
          </c:tx>
          <c:layout>
            <c:manualLayout>
              <c:xMode val="edge"/>
              <c:yMode val="edge"/>
              <c:x val="4.4049461554138497E-2"/>
              <c:y val="5.524853035189177E-2"/>
            </c:manualLayout>
          </c:layout>
          <c:overlay val="0"/>
          <c:spPr>
            <a:noFill/>
            <a:ln>
              <a:noFill/>
            </a:ln>
            <a:effectLst/>
          </c:spPr>
          <c:txPr>
            <a:bodyPr rot="-5400000" spcFirstLastPara="1" vertOverflow="ellipsis" vert="horz" wrap="square" anchor="ctr" anchorCtr="1"/>
            <a:lstStyle/>
            <a:p>
              <a:pPr>
                <a:defRPr sz="3000" b="0" i="0" u="none" strike="noStrike" kern="1200" baseline="0">
                  <a:solidFill>
                    <a:schemeClr val="tx1"/>
                  </a:solidFill>
                  <a:latin typeface="Arial" panose="020B0604020202020204" pitchFamily="34" charset="0"/>
                  <a:ea typeface="+mn-ea"/>
                  <a:cs typeface="+mn-cs"/>
                </a:defRPr>
              </a:pPr>
              <a:endParaRPr lang="en-US"/>
            </a:p>
          </c:txPr>
        </c:title>
        <c:numFmt formatCode="General" sourceLinked="1"/>
        <c:majorTickMark val="none"/>
        <c:minorTickMark val="none"/>
        <c:tickLblPos val="nextTo"/>
        <c:crossAx val="104233825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500" baseline="0">
          <a:solidFill>
            <a:schemeClr val="tx1"/>
          </a:solidFill>
          <a:latin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002088" cy="346075"/>
          </a:xfrm>
          <a:prstGeom prst="rect">
            <a:avLst/>
          </a:prstGeom>
          <a:noFill/>
          <a:ln w="9525">
            <a:noFill/>
            <a:miter lim="800000"/>
            <a:headEnd/>
            <a:tailEnd/>
          </a:ln>
        </p:spPr>
        <p:txBody>
          <a:bodyPr vert="horz" wrap="square" lIns="93289" tIns="46644" rIns="93289" bIns="46644" numCol="1" anchor="t" anchorCtr="0" compatLnSpc="1">
            <a:prstTxWarp prst="textNoShape">
              <a:avLst/>
            </a:prstTxWarp>
          </a:bodyPr>
          <a:lstStyle>
            <a:lvl1pPr defTabSz="933450" eaLnBrk="0" hangingPunct="0">
              <a:defRPr sz="1200">
                <a:effectLst/>
                <a:cs typeface="+mn-cs"/>
              </a:defRPr>
            </a:lvl1pPr>
          </a:lstStyle>
          <a:p>
            <a:pPr>
              <a:defRPr/>
            </a:pPr>
            <a:endParaRPr lang="en-US"/>
          </a:p>
        </p:txBody>
      </p:sp>
      <p:sp>
        <p:nvSpPr>
          <p:cNvPr id="4099" name="Rectangle 3"/>
          <p:cNvSpPr>
            <a:spLocks noGrp="1" noChangeArrowheads="1"/>
          </p:cNvSpPr>
          <p:nvPr>
            <p:ph type="dt" idx="1"/>
          </p:nvPr>
        </p:nvSpPr>
        <p:spPr bwMode="auto">
          <a:xfrm>
            <a:off x="5265738" y="0"/>
            <a:ext cx="4002087" cy="346075"/>
          </a:xfrm>
          <a:prstGeom prst="rect">
            <a:avLst/>
          </a:prstGeom>
          <a:noFill/>
          <a:ln w="9525">
            <a:noFill/>
            <a:miter lim="800000"/>
            <a:headEnd/>
            <a:tailEnd/>
          </a:ln>
        </p:spPr>
        <p:txBody>
          <a:bodyPr vert="horz" wrap="square" lIns="93289" tIns="46644" rIns="93289" bIns="46644" numCol="1" anchor="t" anchorCtr="0" compatLnSpc="1">
            <a:prstTxWarp prst="textNoShape">
              <a:avLst/>
            </a:prstTxWarp>
          </a:bodyPr>
          <a:lstStyle>
            <a:lvl1pPr algn="r" defTabSz="933450" eaLnBrk="0" hangingPunct="0">
              <a:defRPr sz="1200">
                <a:effectLst/>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2859088" y="517525"/>
            <a:ext cx="3551237" cy="26495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1263650" y="3341688"/>
            <a:ext cx="6740525" cy="3109912"/>
          </a:xfrm>
          <a:prstGeom prst="rect">
            <a:avLst/>
          </a:prstGeom>
          <a:noFill/>
          <a:ln w="9525">
            <a:noFill/>
            <a:miter lim="800000"/>
            <a:headEnd/>
            <a:tailEnd/>
          </a:ln>
        </p:spPr>
        <p:txBody>
          <a:bodyPr vert="horz" wrap="square" lIns="93289" tIns="46644" rIns="93289" bIns="4664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6624638"/>
            <a:ext cx="4002088" cy="346075"/>
          </a:xfrm>
          <a:prstGeom prst="rect">
            <a:avLst/>
          </a:prstGeom>
          <a:noFill/>
          <a:ln w="9525">
            <a:noFill/>
            <a:miter lim="800000"/>
            <a:headEnd/>
            <a:tailEnd/>
          </a:ln>
        </p:spPr>
        <p:txBody>
          <a:bodyPr vert="horz" wrap="square" lIns="93289" tIns="46644" rIns="93289" bIns="46644" numCol="1" anchor="b" anchorCtr="0" compatLnSpc="1">
            <a:prstTxWarp prst="textNoShape">
              <a:avLst/>
            </a:prstTxWarp>
          </a:bodyPr>
          <a:lstStyle>
            <a:lvl1pPr defTabSz="933450" eaLnBrk="0" hangingPunct="0">
              <a:defRPr sz="1200">
                <a:effectLst/>
                <a:cs typeface="+mn-cs"/>
              </a:defRPr>
            </a:lvl1pPr>
          </a:lstStyle>
          <a:p>
            <a:pPr>
              <a:defRPr/>
            </a:pPr>
            <a:endParaRPr lang="en-US"/>
          </a:p>
        </p:txBody>
      </p:sp>
      <p:sp>
        <p:nvSpPr>
          <p:cNvPr id="4103" name="Rectangle 7"/>
          <p:cNvSpPr>
            <a:spLocks noGrp="1" noChangeArrowheads="1"/>
          </p:cNvSpPr>
          <p:nvPr>
            <p:ph type="sldNum" sz="quarter" idx="5"/>
          </p:nvPr>
        </p:nvSpPr>
        <p:spPr bwMode="auto">
          <a:xfrm>
            <a:off x="5265738" y="6624638"/>
            <a:ext cx="4002087" cy="346075"/>
          </a:xfrm>
          <a:prstGeom prst="rect">
            <a:avLst/>
          </a:prstGeom>
          <a:noFill/>
          <a:ln w="9525">
            <a:noFill/>
            <a:miter lim="800000"/>
            <a:headEnd/>
            <a:tailEnd/>
          </a:ln>
        </p:spPr>
        <p:txBody>
          <a:bodyPr vert="horz" wrap="square" lIns="93289" tIns="46644" rIns="93289" bIns="46644" numCol="1" anchor="b" anchorCtr="0" compatLnSpc="1">
            <a:prstTxWarp prst="textNoShape">
              <a:avLst/>
            </a:prstTxWarp>
          </a:bodyPr>
          <a:lstStyle>
            <a:lvl1pPr algn="r" defTabSz="933450" eaLnBrk="0" hangingPunct="0">
              <a:defRPr sz="1200">
                <a:effectLst/>
                <a:cs typeface="+mn-cs"/>
              </a:defRPr>
            </a:lvl1pPr>
          </a:lstStyle>
          <a:p>
            <a:pPr>
              <a:defRPr/>
            </a:pPr>
            <a:fld id="{E314E3B6-29E9-4A47-83F9-470AC3A2D89A}" type="slidenum">
              <a:rPr lang="en-US"/>
              <a:pPr>
                <a:defRPr/>
              </a:pPr>
              <a:t>‹#›</a:t>
            </a:fld>
            <a:endParaRPr lang="en-US"/>
          </a:p>
        </p:txBody>
      </p:sp>
    </p:spTree>
    <p:extLst>
      <p:ext uri="{BB962C8B-B14F-4D97-AF65-F5344CB8AC3E}">
        <p14:creationId xmlns:p14="http://schemas.microsoft.com/office/powerpoint/2010/main" val="21123961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27" kern="1200">
        <a:solidFill>
          <a:schemeClr val="tx1"/>
        </a:solidFill>
        <a:latin typeface="Times New Roman" pitchFamily="18" charset="0"/>
        <a:ea typeface="+mn-ea"/>
        <a:cs typeface="+mn-cs"/>
      </a:defRPr>
    </a:lvl1pPr>
    <a:lvl2pPr marL="391226" algn="l" rtl="0" eaLnBrk="0" fontAlgn="base" hangingPunct="0">
      <a:spcBef>
        <a:spcPct val="30000"/>
      </a:spcBef>
      <a:spcAft>
        <a:spcPct val="0"/>
      </a:spcAft>
      <a:defRPr sz="1027" kern="1200">
        <a:solidFill>
          <a:schemeClr val="tx1"/>
        </a:solidFill>
        <a:latin typeface="Times New Roman" pitchFamily="18" charset="0"/>
        <a:ea typeface="+mn-ea"/>
        <a:cs typeface="+mn-cs"/>
      </a:defRPr>
    </a:lvl2pPr>
    <a:lvl3pPr marL="782452" algn="l" rtl="0" eaLnBrk="0" fontAlgn="base" hangingPunct="0">
      <a:spcBef>
        <a:spcPct val="30000"/>
      </a:spcBef>
      <a:spcAft>
        <a:spcPct val="0"/>
      </a:spcAft>
      <a:defRPr sz="1027" kern="1200">
        <a:solidFill>
          <a:schemeClr val="tx1"/>
        </a:solidFill>
        <a:latin typeface="Times New Roman" pitchFamily="18" charset="0"/>
        <a:ea typeface="+mn-ea"/>
        <a:cs typeface="+mn-cs"/>
      </a:defRPr>
    </a:lvl3pPr>
    <a:lvl4pPr marL="1173678" algn="l" rtl="0" eaLnBrk="0" fontAlgn="base" hangingPunct="0">
      <a:spcBef>
        <a:spcPct val="30000"/>
      </a:spcBef>
      <a:spcAft>
        <a:spcPct val="0"/>
      </a:spcAft>
      <a:defRPr sz="1027" kern="1200">
        <a:solidFill>
          <a:schemeClr val="tx1"/>
        </a:solidFill>
        <a:latin typeface="Times New Roman" pitchFamily="18" charset="0"/>
        <a:ea typeface="+mn-ea"/>
        <a:cs typeface="+mn-cs"/>
      </a:defRPr>
    </a:lvl4pPr>
    <a:lvl5pPr marL="1564904" algn="l" rtl="0" eaLnBrk="0" fontAlgn="base" hangingPunct="0">
      <a:spcBef>
        <a:spcPct val="30000"/>
      </a:spcBef>
      <a:spcAft>
        <a:spcPct val="0"/>
      </a:spcAft>
      <a:defRPr sz="1027" kern="1200">
        <a:solidFill>
          <a:schemeClr val="tx1"/>
        </a:solidFill>
        <a:latin typeface="Times New Roman" pitchFamily="18" charset="0"/>
        <a:ea typeface="+mn-ea"/>
        <a:cs typeface="+mn-cs"/>
      </a:defRPr>
    </a:lvl5pPr>
    <a:lvl6pPr marL="1956130" algn="l" defTabSz="782452" rtl="0" eaLnBrk="1" latinLnBrk="0" hangingPunct="1">
      <a:defRPr sz="1027" kern="1200">
        <a:solidFill>
          <a:schemeClr val="tx1"/>
        </a:solidFill>
        <a:latin typeface="+mn-lt"/>
        <a:ea typeface="+mn-ea"/>
        <a:cs typeface="+mn-cs"/>
      </a:defRPr>
    </a:lvl6pPr>
    <a:lvl7pPr marL="2347356" algn="l" defTabSz="782452" rtl="0" eaLnBrk="1" latinLnBrk="0" hangingPunct="1">
      <a:defRPr sz="1027" kern="1200">
        <a:solidFill>
          <a:schemeClr val="tx1"/>
        </a:solidFill>
        <a:latin typeface="+mn-lt"/>
        <a:ea typeface="+mn-ea"/>
        <a:cs typeface="+mn-cs"/>
      </a:defRPr>
    </a:lvl7pPr>
    <a:lvl8pPr marL="2738582" algn="l" defTabSz="782452" rtl="0" eaLnBrk="1" latinLnBrk="0" hangingPunct="1">
      <a:defRPr sz="1027" kern="1200">
        <a:solidFill>
          <a:schemeClr val="tx1"/>
        </a:solidFill>
        <a:latin typeface="+mn-lt"/>
        <a:ea typeface="+mn-ea"/>
        <a:cs typeface="+mn-cs"/>
      </a:defRPr>
    </a:lvl8pPr>
    <a:lvl9pPr marL="3129808" algn="l" defTabSz="782452" rtl="0" eaLnBrk="1" latinLnBrk="0" hangingPunct="1">
      <a:defRPr sz="102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a:xfrm>
            <a:off x="2859088" y="517525"/>
            <a:ext cx="3551237" cy="2649538"/>
          </a:xfrm>
          <a:ln/>
        </p:spPr>
      </p:sp>
      <p:sp>
        <p:nvSpPr>
          <p:cNvPr id="40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172" name="Slide Number Placeholder 3"/>
          <p:cNvSpPr>
            <a:spLocks noGrp="1"/>
          </p:cNvSpPr>
          <p:nvPr>
            <p:ph type="sldNum" sz="quarter" idx="5"/>
          </p:nvPr>
        </p:nvSpPr>
        <p:spPr/>
        <p:txBody>
          <a:bodyPr/>
          <a:lstStyle/>
          <a:p>
            <a:pPr>
              <a:defRPr/>
            </a:pPr>
            <a:fld id="{5BFB7B89-620E-464B-A7D9-FF96CE2EBB61}"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3607" y="10177446"/>
            <a:ext cx="37331002" cy="7023314"/>
          </a:xfrm>
        </p:spPr>
        <p:txBody>
          <a:bodyPr/>
          <a:lstStyle/>
          <a:p>
            <a:r>
              <a:rPr lang="en-US"/>
              <a:t>Click to edit Master title style</a:t>
            </a:r>
          </a:p>
        </p:txBody>
      </p:sp>
      <p:sp>
        <p:nvSpPr>
          <p:cNvPr id="3" name="Subtitle 2"/>
          <p:cNvSpPr>
            <a:spLocks noGrp="1"/>
          </p:cNvSpPr>
          <p:nvPr>
            <p:ph type="subTitle" idx="1"/>
          </p:nvPr>
        </p:nvSpPr>
        <p:spPr>
          <a:xfrm>
            <a:off x="6587196" y="18565877"/>
            <a:ext cx="30743823" cy="8372180"/>
          </a:xfrm>
        </p:spPr>
        <p:txBody>
          <a:bodyPr/>
          <a:lstStyle>
            <a:lvl1pPr marL="0" indent="0" algn="ctr">
              <a:buNone/>
              <a:defRPr/>
            </a:lvl1pPr>
            <a:lvl2pPr marL="390028" indent="0" algn="ctr">
              <a:buNone/>
              <a:defRPr/>
            </a:lvl2pPr>
            <a:lvl3pPr marL="780055" indent="0" algn="ctr">
              <a:buNone/>
              <a:defRPr/>
            </a:lvl3pPr>
            <a:lvl4pPr marL="1170083" indent="0" algn="ctr">
              <a:buNone/>
              <a:defRPr/>
            </a:lvl4pPr>
            <a:lvl5pPr marL="1560110" indent="0" algn="ctr">
              <a:buNone/>
              <a:defRPr/>
            </a:lvl5pPr>
            <a:lvl6pPr marL="1950138" indent="0" algn="ctr">
              <a:buNone/>
              <a:defRPr/>
            </a:lvl6pPr>
            <a:lvl7pPr marL="2340165" indent="0" algn="ctr">
              <a:buNone/>
              <a:defRPr/>
            </a:lvl7pPr>
            <a:lvl8pPr marL="2730193" indent="0" algn="ctr">
              <a:buNone/>
              <a:defRPr/>
            </a:lvl8pPr>
            <a:lvl9pPr marL="3120221"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FB365E-3F3E-4226-9081-F576BDD164E0}" type="slidenum">
              <a:rPr lang="en-US"/>
              <a:pPr>
                <a:defRPr/>
              </a:pPr>
              <a:t>‹#›</a:t>
            </a:fld>
            <a:endParaRPr lang="en-US"/>
          </a:p>
        </p:txBody>
      </p:sp>
    </p:spTree>
    <p:extLst>
      <p:ext uri="{BB962C8B-B14F-4D97-AF65-F5344CB8AC3E}">
        <p14:creationId xmlns:p14="http://schemas.microsoft.com/office/powerpoint/2010/main" val="123008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151E83-F6A2-48DB-91D9-E0EE5DDC5C2E}" type="slidenum">
              <a:rPr lang="en-US"/>
              <a:pPr>
                <a:defRPr/>
              </a:pPr>
              <a:t>‹#›</a:t>
            </a:fld>
            <a:endParaRPr lang="en-US"/>
          </a:p>
        </p:txBody>
      </p:sp>
    </p:spTree>
    <p:extLst>
      <p:ext uri="{BB962C8B-B14F-4D97-AF65-F5344CB8AC3E}">
        <p14:creationId xmlns:p14="http://schemas.microsoft.com/office/powerpoint/2010/main" val="2128486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92536" y="2910356"/>
            <a:ext cx="9332073" cy="2621215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3600" y="2910356"/>
            <a:ext cx="27868227" cy="2621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E26AFE-2C80-428A-836F-EC83456F9E3A}" type="slidenum">
              <a:rPr lang="en-US"/>
              <a:pPr>
                <a:defRPr/>
              </a:pPr>
              <a:t>‹#›</a:t>
            </a:fld>
            <a:endParaRPr lang="en-US"/>
          </a:p>
        </p:txBody>
      </p:sp>
    </p:spTree>
    <p:extLst>
      <p:ext uri="{BB962C8B-B14F-4D97-AF65-F5344CB8AC3E}">
        <p14:creationId xmlns:p14="http://schemas.microsoft.com/office/powerpoint/2010/main" val="2844712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D524AA-3D03-46BF-8966-7927B5AFB0AD}" type="slidenum">
              <a:rPr lang="en-US"/>
              <a:pPr>
                <a:defRPr/>
              </a:pPr>
              <a:t>‹#›</a:t>
            </a:fld>
            <a:endParaRPr lang="en-US"/>
          </a:p>
        </p:txBody>
      </p:sp>
    </p:spTree>
    <p:extLst>
      <p:ext uri="{BB962C8B-B14F-4D97-AF65-F5344CB8AC3E}">
        <p14:creationId xmlns:p14="http://schemas.microsoft.com/office/powerpoint/2010/main" val="3021728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9244" y="21053691"/>
            <a:ext cx="37331002" cy="6505979"/>
          </a:xfrm>
        </p:spPr>
        <p:txBody>
          <a:bodyPr anchor="t"/>
          <a:lstStyle>
            <a:lvl1pPr algn="l">
              <a:defRPr sz="3412" b="1" cap="all"/>
            </a:lvl1pPr>
          </a:lstStyle>
          <a:p>
            <a:r>
              <a:rPr lang="en-US"/>
              <a:t>Click to edit Master title style</a:t>
            </a:r>
          </a:p>
        </p:txBody>
      </p:sp>
      <p:sp>
        <p:nvSpPr>
          <p:cNvPr id="3" name="Text Placeholder 2"/>
          <p:cNvSpPr>
            <a:spLocks noGrp="1"/>
          </p:cNvSpPr>
          <p:nvPr>
            <p:ph type="body" idx="1"/>
          </p:nvPr>
        </p:nvSpPr>
        <p:spPr>
          <a:xfrm>
            <a:off x="3469244" y="13886823"/>
            <a:ext cx="37331002" cy="7166869"/>
          </a:xfrm>
        </p:spPr>
        <p:txBody>
          <a:bodyPr anchor="b"/>
          <a:lstStyle>
            <a:lvl1pPr marL="0" indent="0">
              <a:buNone/>
              <a:defRPr sz="1706"/>
            </a:lvl1pPr>
            <a:lvl2pPr marL="390028" indent="0">
              <a:buNone/>
              <a:defRPr sz="1536"/>
            </a:lvl2pPr>
            <a:lvl3pPr marL="780055" indent="0">
              <a:buNone/>
              <a:defRPr sz="1365"/>
            </a:lvl3pPr>
            <a:lvl4pPr marL="1170083" indent="0">
              <a:buNone/>
              <a:defRPr sz="1194"/>
            </a:lvl4pPr>
            <a:lvl5pPr marL="1560110" indent="0">
              <a:buNone/>
              <a:defRPr sz="1194"/>
            </a:lvl5pPr>
            <a:lvl6pPr marL="1950138" indent="0">
              <a:buNone/>
              <a:defRPr sz="1194"/>
            </a:lvl6pPr>
            <a:lvl7pPr marL="2340165" indent="0">
              <a:buNone/>
              <a:defRPr sz="1194"/>
            </a:lvl7pPr>
            <a:lvl8pPr marL="2730193" indent="0">
              <a:buNone/>
              <a:defRPr sz="1194"/>
            </a:lvl8pPr>
            <a:lvl9pPr marL="3120221" indent="0">
              <a:buNone/>
              <a:defRPr sz="1194"/>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CB64ABC-8180-48B6-899D-3F3D8BADA908}" type="slidenum">
              <a:rPr lang="en-US"/>
              <a:pPr>
                <a:defRPr/>
              </a:pPr>
              <a:t>‹#›</a:t>
            </a:fld>
            <a:endParaRPr lang="en-US"/>
          </a:p>
        </p:txBody>
      </p:sp>
    </p:spTree>
    <p:extLst>
      <p:ext uri="{BB962C8B-B14F-4D97-AF65-F5344CB8AC3E}">
        <p14:creationId xmlns:p14="http://schemas.microsoft.com/office/powerpoint/2010/main" val="1930793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3600" y="9469150"/>
            <a:ext cx="18600150" cy="19653361"/>
          </a:xfrm>
        </p:spPr>
        <p:txBody>
          <a:bodyPr/>
          <a:lstStyle>
            <a:lvl1pPr>
              <a:defRPr sz="2389"/>
            </a:lvl1pPr>
            <a:lvl2pPr>
              <a:defRPr sz="2047"/>
            </a:lvl2pPr>
            <a:lvl3pPr>
              <a:defRPr sz="1706"/>
            </a:lvl3pPr>
            <a:lvl4pPr>
              <a:defRPr sz="1536"/>
            </a:lvl4pPr>
            <a:lvl5pPr>
              <a:defRPr sz="1536"/>
            </a:lvl5pPr>
            <a:lvl6pPr>
              <a:defRPr sz="1536"/>
            </a:lvl6pPr>
            <a:lvl7pPr>
              <a:defRPr sz="1536"/>
            </a:lvl7pPr>
            <a:lvl8pPr>
              <a:defRPr sz="1536"/>
            </a:lvl8pPr>
            <a:lvl9pPr>
              <a:defRPr sz="153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4459" y="9469150"/>
            <a:ext cx="18600150" cy="19653361"/>
          </a:xfrm>
        </p:spPr>
        <p:txBody>
          <a:bodyPr/>
          <a:lstStyle>
            <a:lvl1pPr>
              <a:defRPr sz="2389"/>
            </a:lvl1pPr>
            <a:lvl2pPr>
              <a:defRPr sz="2047"/>
            </a:lvl2pPr>
            <a:lvl3pPr>
              <a:defRPr sz="1706"/>
            </a:lvl3pPr>
            <a:lvl4pPr>
              <a:defRPr sz="1536"/>
            </a:lvl4pPr>
            <a:lvl5pPr>
              <a:defRPr sz="1536"/>
            </a:lvl5pPr>
            <a:lvl6pPr>
              <a:defRPr sz="1536"/>
            </a:lvl6pPr>
            <a:lvl7pPr>
              <a:defRPr sz="1536"/>
            </a:lvl7pPr>
            <a:lvl8pPr>
              <a:defRPr sz="1536"/>
            </a:lvl8pPr>
            <a:lvl9pPr>
              <a:defRPr sz="153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54439EE-4BB5-4358-AF11-2184A7466A04}" type="slidenum">
              <a:rPr lang="en-US"/>
              <a:pPr>
                <a:defRPr/>
              </a:pPr>
              <a:t>‹#›</a:t>
            </a:fld>
            <a:endParaRPr lang="en-US"/>
          </a:p>
        </p:txBody>
      </p:sp>
    </p:spTree>
    <p:extLst>
      <p:ext uri="{BB962C8B-B14F-4D97-AF65-F5344CB8AC3E}">
        <p14:creationId xmlns:p14="http://schemas.microsoft.com/office/powerpoint/2010/main" val="2780756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6194" y="1312301"/>
            <a:ext cx="39525827" cy="5460471"/>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6194" y="7333449"/>
            <a:ext cx="19404823" cy="3056617"/>
          </a:xfrm>
        </p:spPr>
        <p:txBody>
          <a:bodyPr anchor="b"/>
          <a:lstStyle>
            <a:lvl1pPr marL="0" indent="0">
              <a:buNone/>
              <a:defRPr sz="2047" b="1"/>
            </a:lvl1pPr>
            <a:lvl2pPr marL="390028" indent="0">
              <a:buNone/>
              <a:defRPr sz="1706" b="1"/>
            </a:lvl2pPr>
            <a:lvl3pPr marL="780055" indent="0">
              <a:buNone/>
              <a:defRPr sz="1536" b="1"/>
            </a:lvl3pPr>
            <a:lvl4pPr marL="1170083" indent="0">
              <a:buNone/>
              <a:defRPr sz="1365" b="1"/>
            </a:lvl4pPr>
            <a:lvl5pPr marL="1560110" indent="0">
              <a:buNone/>
              <a:defRPr sz="1365" b="1"/>
            </a:lvl5pPr>
            <a:lvl6pPr marL="1950138" indent="0">
              <a:buNone/>
              <a:defRPr sz="1365" b="1"/>
            </a:lvl6pPr>
            <a:lvl7pPr marL="2340165" indent="0">
              <a:buNone/>
              <a:defRPr sz="1365" b="1"/>
            </a:lvl7pPr>
            <a:lvl8pPr marL="2730193" indent="0">
              <a:buNone/>
              <a:defRPr sz="1365" b="1"/>
            </a:lvl8pPr>
            <a:lvl9pPr marL="3120221" indent="0">
              <a:buNone/>
              <a:defRPr sz="1365" b="1"/>
            </a:lvl9pPr>
          </a:lstStyle>
          <a:p>
            <a:pPr lvl="0"/>
            <a:r>
              <a:rPr lang="en-US"/>
              <a:t>Click to edit Master text styles</a:t>
            </a:r>
          </a:p>
        </p:txBody>
      </p:sp>
      <p:sp>
        <p:nvSpPr>
          <p:cNvPr id="4" name="Content Placeholder 3"/>
          <p:cNvSpPr>
            <a:spLocks noGrp="1"/>
          </p:cNvSpPr>
          <p:nvPr>
            <p:ph sz="half" idx="2"/>
          </p:nvPr>
        </p:nvSpPr>
        <p:spPr>
          <a:xfrm>
            <a:off x="2196194" y="10390068"/>
            <a:ext cx="19404823" cy="18876003"/>
          </a:xfrm>
        </p:spPr>
        <p:txBody>
          <a:bodyPr/>
          <a:lstStyle>
            <a:lvl1pPr>
              <a:defRPr sz="2047"/>
            </a:lvl1pPr>
            <a:lvl2pPr>
              <a:defRPr sz="1706"/>
            </a:lvl2pPr>
            <a:lvl3pPr>
              <a:defRPr sz="1536"/>
            </a:lvl3pPr>
            <a:lvl4pPr>
              <a:defRPr sz="1365"/>
            </a:lvl4pPr>
            <a:lvl5pPr>
              <a:defRPr sz="1365"/>
            </a:lvl5pPr>
            <a:lvl6pPr>
              <a:defRPr sz="1365"/>
            </a:lvl6pPr>
            <a:lvl7pPr>
              <a:defRPr sz="1365"/>
            </a:lvl7pPr>
            <a:lvl8pPr>
              <a:defRPr sz="1365"/>
            </a:lvl8pPr>
            <a:lvl9pPr>
              <a:defRPr sz="136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310375" y="7333449"/>
            <a:ext cx="19411636" cy="3056617"/>
          </a:xfrm>
        </p:spPr>
        <p:txBody>
          <a:bodyPr anchor="b"/>
          <a:lstStyle>
            <a:lvl1pPr marL="0" indent="0">
              <a:buNone/>
              <a:defRPr sz="2047" b="1"/>
            </a:lvl1pPr>
            <a:lvl2pPr marL="390028" indent="0">
              <a:buNone/>
              <a:defRPr sz="1706" b="1"/>
            </a:lvl2pPr>
            <a:lvl3pPr marL="780055" indent="0">
              <a:buNone/>
              <a:defRPr sz="1536" b="1"/>
            </a:lvl3pPr>
            <a:lvl4pPr marL="1170083" indent="0">
              <a:buNone/>
              <a:defRPr sz="1365" b="1"/>
            </a:lvl4pPr>
            <a:lvl5pPr marL="1560110" indent="0">
              <a:buNone/>
              <a:defRPr sz="1365" b="1"/>
            </a:lvl5pPr>
            <a:lvl6pPr marL="1950138" indent="0">
              <a:buNone/>
              <a:defRPr sz="1365" b="1"/>
            </a:lvl6pPr>
            <a:lvl7pPr marL="2340165" indent="0">
              <a:buNone/>
              <a:defRPr sz="1365" b="1"/>
            </a:lvl7pPr>
            <a:lvl8pPr marL="2730193" indent="0">
              <a:buNone/>
              <a:defRPr sz="1365" b="1"/>
            </a:lvl8pPr>
            <a:lvl9pPr marL="3120221" indent="0">
              <a:buNone/>
              <a:defRPr sz="1365" b="1"/>
            </a:lvl9pPr>
          </a:lstStyle>
          <a:p>
            <a:pPr lvl="0"/>
            <a:r>
              <a:rPr lang="en-US"/>
              <a:t>Click to edit Master text styles</a:t>
            </a:r>
          </a:p>
        </p:txBody>
      </p:sp>
      <p:sp>
        <p:nvSpPr>
          <p:cNvPr id="6" name="Content Placeholder 5"/>
          <p:cNvSpPr>
            <a:spLocks noGrp="1"/>
          </p:cNvSpPr>
          <p:nvPr>
            <p:ph sz="quarter" idx="4"/>
          </p:nvPr>
        </p:nvSpPr>
        <p:spPr>
          <a:xfrm>
            <a:off x="22310375" y="10390068"/>
            <a:ext cx="19411636" cy="18876003"/>
          </a:xfrm>
        </p:spPr>
        <p:txBody>
          <a:bodyPr/>
          <a:lstStyle>
            <a:lvl1pPr>
              <a:defRPr sz="2047"/>
            </a:lvl1pPr>
            <a:lvl2pPr>
              <a:defRPr sz="1706"/>
            </a:lvl2pPr>
            <a:lvl3pPr>
              <a:defRPr sz="1536"/>
            </a:lvl3pPr>
            <a:lvl4pPr>
              <a:defRPr sz="1365"/>
            </a:lvl4pPr>
            <a:lvl5pPr>
              <a:defRPr sz="1365"/>
            </a:lvl5pPr>
            <a:lvl6pPr>
              <a:defRPr sz="1365"/>
            </a:lvl6pPr>
            <a:lvl7pPr>
              <a:defRPr sz="1365"/>
            </a:lvl7pPr>
            <a:lvl8pPr>
              <a:defRPr sz="1365"/>
            </a:lvl8pPr>
            <a:lvl9pPr>
              <a:defRPr sz="136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A2B4FDF-3815-4C17-B84D-88DDFC015B72}" type="slidenum">
              <a:rPr lang="en-US"/>
              <a:pPr>
                <a:defRPr/>
              </a:pPr>
              <a:t>‹#›</a:t>
            </a:fld>
            <a:endParaRPr lang="en-US"/>
          </a:p>
        </p:txBody>
      </p:sp>
    </p:spTree>
    <p:extLst>
      <p:ext uri="{BB962C8B-B14F-4D97-AF65-F5344CB8AC3E}">
        <p14:creationId xmlns:p14="http://schemas.microsoft.com/office/powerpoint/2010/main" val="255832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5C24445-3A8B-4856-A59C-464F52F35A06}" type="slidenum">
              <a:rPr lang="en-US"/>
              <a:pPr>
                <a:defRPr/>
              </a:pPr>
              <a:t>‹#›</a:t>
            </a:fld>
            <a:endParaRPr lang="en-US"/>
          </a:p>
        </p:txBody>
      </p:sp>
    </p:spTree>
    <p:extLst>
      <p:ext uri="{BB962C8B-B14F-4D97-AF65-F5344CB8AC3E}">
        <p14:creationId xmlns:p14="http://schemas.microsoft.com/office/powerpoint/2010/main" val="1733069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2AD2B0A-43C1-4D0A-8E43-2B5FC505D9CB}" type="slidenum">
              <a:rPr lang="en-US"/>
              <a:pPr>
                <a:defRPr/>
              </a:pPr>
              <a:t>‹#›</a:t>
            </a:fld>
            <a:endParaRPr lang="en-US"/>
          </a:p>
        </p:txBody>
      </p:sp>
    </p:spTree>
    <p:extLst>
      <p:ext uri="{BB962C8B-B14F-4D97-AF65-F5344CB8AC3E}">
        <p14:creationId xmlns:p14="http://schemas.microsoft.com/office/powerpoint/2010/main" val="1170384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6194" y="1304176"/>
            <a:ext cx="14448781" cy="5551208"/>
          </a:xfrm>
        </p:spPr>
        <p:txBody>
          <a:bodyPr anchor="b"/>
          <a:lstStyle>
            <a:lvl1pPr algn="l">
              <a:defRPr sz="1706" b="1"/>
            </a:lvl1pPr>
          </a:lstStyle>
          <a:p>
            <a:r>
              <a:rPr lang="en-US"/>
              <a:t>Click to edit Master title style</a:t>
            </a:r>
          </a:p>
        </p:txBody>
      </p:sp>
      <p:sp>
        <p:nvSpPr>
          <p:cNvPr id="3" name="Content Placeholder 2"/>
          <p:cNvSpPr>
            <a:spLocks noGrp="1"/>
          </p:cNvSpPr>
          <p:nvPr>
            <p:ph idx="1"/>
          </p:nvPr>
        </p:nvSpPr>
        <p:spPr>
          <a:xfrm>
            <a:off x="17170527" y="1304175"/>
            <a:ext cx="24551487" cy="27961890"/>
          </a:xfrm>
        </p:spPr>
        <p:txBody>
          <a:bodyPr/>
          <a:lstStyle>
            <a:lvl1pPr>
              <a:defRPr sz="2730"/>
            </a:lvl1pPr>
            <a:lvl2pPr>
              <a:defRPr sz="2389"/>
            </a:lvl2pPr>
            <a:lvl3pPr>
              <a:defRPr sz="2047"/>
            </a:lvl3pPr>
            <a:lvl4pPr>
              <a:defRPr sz="1706"/>
            </a:lvl4pPr>
            <a:lvl5pPr>
              <a:defRPr sz="1706"/>
            </a:lvl5pPr>
            <a:lvl6pPr>
              <a:defRPr sz="1706"/>
            </a:lvl6pPr>
            <a:lvl7pPr>
              <a:defRPr sz="1706"/>
            </a:lvl7pPr>
            <a:lvl8pPr>
              <a:defRPr sz="1706"/>
            </a:lvl8pPr>
            <a:lvl9pPr>
              <a:defRPr sz="170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6194" y="6855383"/>
            <a:ext cx="14448781" cy="22410683"/>
          </a:xfrm>
        </p:spPr>
        <p:txBody>
          <a:bodyPr/>
          <a:lstStyle>
            <a:lvl1pPr marL="0" indent="0">
              <a:buNone/>
              <a:defRPr sz="1194"/>
            </a:lvl1pPr>
            <a:lvl2pPr marL="390028" indent="0">
              <a:buNone/>
              <a:defRPr sz="1024"/>
            </a:lvl2pPr>
            <a:lvl3pPr marL="780055" indent="0">
              <a:buNone/>
              <a:defRPr sz="853"/>
            </a:lvl3pPr>
            <a:lvl4pPr marL="1170083" indent="0">
              <a:buNone/>
              <a:defRPr sz="771"/>
            </a:lvl4pPr>
            <a:lvl5pPr marL="1560110" indent="0">
              <a:buNone/>
              <a:defRPr sz="771"/>
            </a:lvl5pPr>
            <a:lvl6pPr marL="1950138" indent="0">
              <a:buNone/>
              <a:defRPr sz="771"/>
            </a:lvl6pPr>
            <a:lvl7pPr marL="2340165" indent="0">
              <a:buNone/>
              <a:defRPr sz="771"/>
            </a:lvl7pPr>
            <a:lvl8pPr marL="2730193" indent="0">
              <a:buNone/>
              <a:defRPr sz="771"/>
            </a:lvl8pPr>
            <a:lvl9pPr marL="3120221" indent="0">
              <a:buNone/>
              <a:defRPr sz="771"/>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1AC053-2769-4E23-90D0-D1B13C9B8288}" type="slidenum">
              <a:rPr lang="en-US"/>
              <a:pPr>
                <a:defRPr/>
              </a:pPr>
              <a:t>‹#›</a:t>
            </a:fld>
            <a:endParaRPr lang="en-US"/>
          </a:p>
        </p:txBody>
      </p:sp>
    </p:spTree>
    <p:extLst>
      <p:ext uri="{BB962C8B-B14F-4D97-AF65-F5344CB8AC3E}">
        <p14:creationId xmlns:p14="http://schemas.microsoft.com/office/powerpoint/2010/main" val="2307239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7736" y="22933436"/>
            <a:ext cx="26351455" cy="2708567"/>
          </a:xfrm>
        </p:spPr>
        <p:txBody>
          <a:bodyPr anchor="b"/>
          <a:lstStyle>
            <a:lvl1pPr algn="l">
              <a:defRPr sz="1706" b="1"/>
            </a:lvl1pPr>
          </a:lstStyle>
          <a:p>
            <a:r>
              <a:rPr lang="en-US"/>
              <a:t>Click to edit Master title style</a:t>
            </a:r>
          </a:p>
        </p:txBody>
      </p:sp>
      <p:sp>
        <p:nvSpPr>
          <p:cNvPr id="3" name="Picture Placeholder 2"/>
          <p:cNvSpPr>
            <a:spLocks noGrp="1"/>
          </p:cNvSpPr>
          <p:nvPr>
            <p:ph type="pic" idx="1"/>
          </p:nvPr>
        </p:nvSpPr>
        <p:spPr>
          <a:xfrm>
            <a:off x="8607736" y="2927965"/>
            <a:ext cx="26351455" cy="19657425"/>
          </a:xfrm>
        </p:spPr>
        <p:txBody>
          <a:bodyPr/>
          <a:lstStyle>
            <a:lvl1pPr marL="0" indent="0">
              <a:buNone/>
              <a:defRPr sz="2730"/>
            </a:lvl1pPr>
            <a:lvl2pPr marL="390028" indent="0">
              <a:buNone/>
              <a:defRPr sz="2389"/>
            </a:lvl2pPr>
            <a:lvl3pPr marL="780055" indent="0">
              <a:buNone/>
              <a:defRPr sz="2047"/>
            </a:lvl3pPr>
            <a:lvl4pPr marL="1170083" indent="0">
              <a:buNone/>
              <a:defRPr sz="1706"/>
            </a:lvl4pPr>
            <a:lvl5pPr marL="1560110" indent="0">
              <a:buNone/>
              <a:defRPr sz="1706"/>
            </a:lvl5pPr>
            <a:lvl6pPr marL="1950138" indent="0">
              <a:buNone/>
              <a:defRPr sz="1706"/>
            </a:lvl6pPr>
            <a:lvl7pPr marL="2340165" indent="0">
              <a:buNone/>
              <a:defRPr sz="1706"/>
            </a:lvl7pPr>
            <a:lvl8pPr marL="2730193" indent="0">
              <a:buNone/>
              <a:defRPr sz="1706"/>
            </a:lvl8pPr>
            <a:lvl9pPr marL="3120221" indent="0">
              <a:buNone/>
              <a:defRPr sz="1706"/>
            </a:lvl9pPr>
          </a:lstStyle>
          <a:p>
            <a:pPr lvl="0"/>
            <a:endParaRPr lang="en-US" noProof="0"/>
          </a:p>
        </p:txBody>
      </p:sp>
      <p:sp>
        <p:nvSpPr>
          <p:cNvPr id="4" name="Text Placeholder 3"/>
          <p:cNvSpPr>
            <a:spLocks noGrp="1"/>
          </p:cNvSpPr>
          <p:nvPr>
            <p:ph type="body" sz="half" idx="2"/>
          </p:nvPr>
        </p:nvSpPr>
        <p:spPr>
          <a:xfrm>
            <a:off x="8607736" y="25642007"/>
            <a:ext cx="26351455" cy="3844811"/>
          </a:xfrm>
        </p:spPr>
        <p:txBody>
          <a:bodyPr/>
          <a:lstStyle>
            <a:lvl1pPr marL="0" indent="0">
              <a:buNone/>
              <a:defRPr sz="1194"/>
            </a:lvl1pPr>
            <a:lvl2pPr marL="390028" indent="0">
              <a:buNone/>
              <a:defRPr sz="1024"/>
            </a:lvl2pPr>
            <a:lvl3pPr marL="780055" indent="0">
              <a:buNone/>
              <a:defRPr sz="853"/>
            </a:lvl3pPr>
            <a:lvl4pPr marL="1170083" indent="0">
              <a:buNone/>
              <a:defRPr sz="771"/>
            </a:lvl4pPr>
            <a:lvl5pPr marL="1560110" indent="0">
              <a:buNone/>
              <a:defRPr sz="771"/>
            </a:lvl5pPr>
            <a:lvl6pPr marL="1950138" indent="0">
              <a:buNone/>
              <a:defRPr sz="771"/>
            </a:lvl6pPr>
            <a:lvl7pPr marL="2340165" indent="0">
              <a:buNone/>
              <a:defRPr sz="771"/>
            </a:lvl7pPr>
            <a:lvl8pPr marL="2730193" indent="0">
              <a:buNone/>
              <a:defRPr sz="771"/>
            </a:lvl8pPr>
            <a:lvl9pPr marL="3120221" indent="0">
              <a:buNone/>
              <a:defRPr sz="771"/>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03D71C7-3ACC-4B96-B251-EDC31AE999AF}" type="slidenum">
              <a:rPr lang="en-US"/>
              <a:pPr>
                <a:defRPr/>
              </a:pPr>
              <a:t>‹#›</a:t>
            </a:fld>
            <a:endParaRPr lang="en-US"/>
          </a:p>
        </p:txBody>
      </p:sp>
    </p:spTree>
    <p:extLst>
      <p:ext uri="{BB962C8B-B14F-4D97-AF65-F5344CB8AC3E}">
        <p14:creationId xmlns:p14="http://schemas.microsoft.com/office/powerpoint/2010/main" val="879136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3607" y="2910360"/>
            <a:ext cx="37331002" cy="5463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07594" tIns="153799" rIns="307594" bIns="153799"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3293607" y="9469150"/>
            <a:ext cx="37331002" cy="19653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07594" tIns="153799" rIns="307594" bIns="15379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3293589" y="29852475"/>
            <a:ext cx="9149623" cy="2180396"/>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lvl1pPr eaLnBrk="0" hangingPunct="0">
              <a:defRPr sz="4013">
                <a:effectLst/>
                <a:cs typeface="+mn-cs"/>
              </a:defRPr>
            </a:lvl1pPr>
          </a:lstStyle>
          <a:p>
            <a:pPr>
              <a:defRPr/>
            </a:pPr>
            <a:endParaRPr lang="en-US"/>
          </a:p>
        </p:txBody>
      </p:sp>
      <p:sp>
        <p:nvSpPr>
          <p:cNvPr id="1029" name="Rectangle 5"/>
          <p:cNvSpPr>
            <a:spLocks noGrp="1" noChangeArrowheads="1"/>
          </p:cNvSpPr>
          <p:nvPr>
            <p:ph type="ftr" sz="quarter" idx="3"/>
          </p:nvPr>
        </p:nvSpPr>
        <p:spPr bwMode="auto">
          <a:xfrm>
            <a:off x="15007014" y="29852475"/>
            <a:ext cx="13905519" cy="2180396"/>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lvl1pPr algn="ctr" eaLnBrk="0" hangingPunct="0">
              <a:defRPr sz="4013">
                <a:effectLst/>
                <a:cs typeface="+mn-cs"/>
              </a:defRPr>
            </a:lvl1pPr>
          </a:lstStyle>
          <a:p>
            <a:pPr>
              <a:defRPr/>
            </a:pPr>
            <a:endParaRPr lang="en-US"/>
          </a:p>
        </p:txBody>
      </p:sp>
      <p:sp>
        <p:nvSpPr>
          <p:cNvPr id="1030" name="Rectangle 6"/>
          <p:cNvSpPr>
            <a:spLocks noGrp="1" noChangeArrowheads="1"/>
          </p:cNvSpPr>
          <p:nvPr>
            <p:ph type="sldNum" sz="quarter" idx="4"/>
          </p:nvPr>
        </p:nvSpPr>
        <p:spPr bwMode="auto">
          <a:xfrm>
            <a:off x="31476334" y="29852475"/>
            <a:ext cx="9148264" cy="2180396"/>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lvl1pPr algn="r" eaLnBrk="0" hangingPunct="0">
              <a:defRPr sz="4013">
                <a:effectLst/>
                <a:cs typeface="+mn-cs"/>
              </a:defRPr>
            </a:lvl1pPr>
          </a:lstStyle>
          <a:p>
            <a:pPr>
              <a:defRPr/>
            </a:pPr>
            <a:fld id="{BEED9B51-0958-4765-AE1E-6EF22759A9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623210" rtl="0" eaLnBrk="0" fontAlgn="base" hangingPunct="0">
        <a:spcBef>
          <a:spcPct val="0"/>
        </a:spcBef>
        <a:spcAft>
          <a:spcPct val="0"/>
        </a:spcAft>
        <a:defRPr sz="12626">
          <a:solidFill>
            <a:schemeClr val="tx2"/>
          </a:solidFill>
          <a:latin typeface="+mj-lt"/>
          <a:ea typeface="+mj-ea"/>
          <a:cs typeface="+mj-cs"/>
        </a:defRPr>
      </a:lvl1pPr>
      <a:lvl2pPr algn="ctr" defTabSz="2623210" rtl="0" eaLnBrk="0" fontAlgn="base" hangingPunct="0">
        <a:spcBef>
          <a:spcPct val="0"/>
        </a:spcBef>
        <a:spcAft>
          <a:spcPct val="0"/>
        </a:spcAft>
        <a:defRPr sz="12626">
          <a:solidFill>
            <a:schemeClr val="tx2"/>
          </a:solidFill>
          <a:latin typeface="Times New Roman" pitchFamily="18" charset="0"/>
        </a:defRPr>
      </a:lvl2pPr>
      <a:lvl3pPr algn="ctr" defTabSz="2623210" rtl="0" eaLnBrk="0" fontAlgn="base" hangingPunct="0">
        <a:spcBef>
          <a:spcPct val="0"/>
        </a:spcBef>
        <a:spcAft>
          <a:spcPct val="0"/>
        </a:spcAft>
        <a:defRPr sz="12626">
          <a:solidFill>
            <a:schemeClr val="tx2"/>
          </a:solidFill>
          <a:latin typeface="Times New Roman" pitchFamily="18" charset="0"/>
        </a:defRPr>
      </a:lvl3pPr>
      <a:lvl4pPr algn="ctr" defTabSz="2623210" rtl="0" eaLnBrk="0" fontAlgn="base" hangingPunct="0">
        <a:spcBef>
          <a:spcPct val="0"/>
        </a:spcBef>
        <a:spcAft>
          <a:spcPct val="0"/>
        </a:spcAft>
        <a:defRPr sz="12626">
          <a:solidFill>
            <a:schemeClr val="tx2"/>
          </a:solidFill>
          <a:latin typeface="Times New Roman" pitchFamily="18" charset="0"/>
        </a:defRPr>
      </a:lvl4pPr>
      <a:lvl5pPr algn="ctr" defTabSz="2623210" rtl="0" eaLnBrk="0" fontAlgn="base" hangingPunct="0">
        <a:spcBef>
          <a:spcPct val="0"/>
        </a:spcBef>
        <a:spcAft>
          <a:spcPct val="0"/>
        </a:spcAft>
        <a:defRPr sz="12626">
          <a:solidFill>
            <a:schemeClr val="tx2"/>
          </a:solidFill>
          <a:latin typeface="Times New Roman" pitchFamily="18" charset="0"/>
        </a:defRPr>
      </a:lvl5pPr>
      <a:lvl6pPr marL="390028" algn="ctr" defTabSz="2623210" rtl="0" eaLnBrk="0" fontAlgn="base" hangingPunct="0">
        <a:spcBef>
          <a:spcPct val="0"/>
        </a:spcBef>
        <a:spcAft>
          <a:spcPct val="0"/>
        </a:spcAft>
        <a:defRPr sz="12626">
          <a:solidFill>
            <a:schemeClr val="tx2"/>
          </a:solidFill>
          <a:latin typeface="Times New Roman" pitchFamily="18" charset="0"/>
        </a:defRPr>
      </a:lvl6pPr>
      <a:lvl7pPr marL="780055" algn="ctr" defTabSz="2623210" rtl="0" eaLnBrk="0" fontAlgn="base" hangingPunct="0">
        <a:spcBef>
          <a:spcPct val="0"/>
        </a:spcBef>
        <a:spcAft>
          <a:spcPct val="0"/>
        </a:spcAft>
        <a:defRPr sz="12626">
          <a:solidFill>
            <a:schemeClr val="tx2"/>
          </a:solidFill>
          <a:latin typeface="Times New Roman" pitchFamily="18" charset="0"/>
        </a:defRPr>
      </a:lvl7pPr>
      <a:lvl8pPr marL="1170083" algn="ctr" defTabSz="2623210" rtl="0" eaLnBrk="0" fontAlgn="base" hangingPunct="0">
        <a:spcBef>
          <a:spcPct val="0"/>
        </a:spcBef>
        <a:spcAft>
          <a:spcPct val="0"/>
        </a:spcAft>
        <a:defRPr sz="12626">
          <a:solidFill>
            <a:schemeClr val="tx2"/>
          </a:solidFill>
          <a:latin typeface="Times New Roman" pitchFamily="18" charset="0"/>
        </a:defRPr>
      </a:lvl8pPr>
      <a:lvl9pPr marL="1560110" algn="ctr" defTabSz="2623210" rtl="0" eaLnBrk="0" fontAlgn="base" hangingPunct="0">
        <a:spcBef>
          <a:spcPct val="0"/>
        </a:spcBef>
        <a:spcAft>
          <a:spcPct val="0"/>
        </a:spcAft>
        <a:defRPr sz="12626">
          <a:solidFill>
            <a:schemeClr val="tx2"/>
          </a:solidFill>
          <a:latin typeface="Times New Roman" pitchFamily="18" charset="0"/>
        </a:defRPr>
      </a:lvl9pPr>
    </p:titleStyle>
    <p:bodyStyle>
      <a:lvl1pPr marL="981839" indent="-981839" algn="l" defTabSz="2623210" rtl="0" eaLnBrk="0" fontAlgn="base" hangingPunct="0">
        <a:spcBef>
          <a:spcPct val="20000"/>
        </a:spcBef>
        <a:spcAft>
          <a:spcPct val="0"/>
        </a:spcAft>
        <a:buChar char="•"/>
        <a:defRPr sz="9132">
          <a:solidFill>
            <a:schemeClr val="tx1"/>
          </a:solidFill>
          <a:latin typeface="+mn-lt"/>
          <a:ea typeface="+mn-ea"/>
          <a:cs typeface="+mn-cs"/>
        </a:defRPr>
      </a:lvl1pPr>
      <a:lvl2pPr marL="2130254" indent="-819331" algn="l" defTabSz="2623210" rtl="0" eaLnBrk="0" fontAlgn="base" hangingPunct="0">
        <a:spcBef>
          <a:spcPct val="20000"/>
        </a:spcBef>
        <a:spcAft>
          <a:spcPct val="0"/>
        </a:spcAft>
        <a:buChar char="–"/>
        <a:defRPr sz="8108">
          <a:solidFill>
            <a:schemeClr val="tx1"/>
          </a:solidFill>
          <a:latin typeface="+mn-lt"/>
        </a:defRPr>
      </a:lvl2pPr>
      <a:lvl3pPr marL="3278668" indent="-655465" algn="l" defTabSz="2623210" rtl="0" eaLnBrk="0" fontAlgn="base" hangingPunct="0">
        <a:spcBef>
          <a:spcPct val="20000"/>
        </a:spcBef>
        <a:spcAft>
          <a:spcPct val="0"/>
        </a:spcAft>
        <a:buChar char="•"/>
        <a:defRPr sz="6914">
          <a:solidFill>
            <a:schemeClr val="tx1"/>
          </a:solidFill>
          <a:latin typeface="+mn-lt"/>
        </a:defRPr>
      </a:lvl3pPr>
      <a:lvl4pPr marL="4593658" indent="-659526" algn="l" defTabSz="2623210" rtl="0" eaLnBrk="0" fontAlgn="base" hangingPunct="0">
        <a:spcBef>
          <a:spcPct val="20000"/>
        </a:spcBef>
        <a:spcAft>
          <a:spcPct val="0"/>
        </a:spcAft>
        <a:buChar char="–"/>
        <a:defRPr sz="5549">
          <a:solidFill>
            <a:schemeClr val="tx1"/>
          </a:solidFill>
          <a:latin typeface="+mn-lt"/>
        </a:defRPr>
      </a:lvl4pPr>
      <a:lvl5pPr marL="5904587" indent="-655465" algn="l" defTabSz="2623210" rtl="0" eaLnBrk="0" fontAlgn="base" hangingPunct="0">
        <a:spcBef>
          <a:spcPct val="20000"/>
        </a:spcBef>
        <a:spcAft>
          <a:spcPct val="0"/>
        </a:spcAft>
        <a:buChar char="»"/>
        <a:defRPr sz="5549">
          <a:solidFill>
            <a:schemeClr val="tx1"/>
          </a:solidFill>
          <a:latin typeface="+mn-lt"/>
        </a:defRPr>
      </a:lvl5pPr>
      <a:lvl6pPr marL="6294615" indent="-655465" algn="l" defTabSz="2623210" rtl="0" eaLnBrk="0" fontAlgn="base" hangingPunct="0">
        <a:spcBef>
          <a:spcPct val="20000"/>
        </a:spcBef>
        <a:spcAft>
          <a:spcPct val="0"/>
        </a:spcAft>
        <a:buChar char="»"/>
        <a:defRPr sz="5549">
          <a:solidFill>
            <a:schemeClr val="tx1"/>
          </a:solidFill>
          <a:latin typeface="+mn-lt"/>
        </a:defRPr>
      </a:lvl6pPr>
      <a:lvl7pPr marL="6684642" indent="-655465" algn="l" defTabSz="2623210" rtl="0" eaLnBrk="0" fontAlgn="base" hangingPunct="0">
        <a:spcBef>
          <a:spcPct val="20000"/>
        </a:spcBef>
        <a:spcAft>
          <a:spcPct val="0"/>
        </a:spcAft>
        <a:buChar char="»"/>
        <a:defRPr sz="5549">
          <a:solidFill>
            <a:schemeClr val="tx1"/>
          </a:solidFill>
          <a:latin typeface="+mn-lt"/>
        </a:defRPr>
      </a:lvl7pPr>
      <a:lvl8pPr marL="7074670" indent="-655465" algn="l" defTabSz="2623210" rtl="0" eaLnBrk="0" fontAlgn="base" hangingPunct="0">
        <a:spcBef>
          <a:spcPct val="20000"/>
        </a:spcBef>
        <a:spcAft>
          <a:spcPct val="0"/>
        </a:spcAft>
        <a:buChar char="»"/>
        <a:defRPr sz="5549">
          <a:solidFill>
            <a:schemeClr val="tx1"/>
          </a:solidFill>
          <a:latin typeface="+mn-lt"/>
        </a:defRPr>
      </a:lvl8pPr>
      <a:lvl9pPr marL="7464698" indent="-655465" algn="l" defTabSz="2623210" rtl="0" eaLnBrk="0" fontAlgn="base" hangingPunct="0">
        <a:spcBef>
          <a:spcPct val="20000"/>
        </a:spcBef>
        <a:spcAft>
          <a:spcPct val="0"/>
        </a:spcAft>
        <a:buChar char="»"/>
        <a:defRPr sz="5549">
          <a:solidFill>
            <a:schemeClr val="tx1"/>
          </a:solidFill>
          <a:latin typeface="+mn-lt"/>
        </a:defRPr>
      </a:lvl9pPr>
    </p:bodyStyle>
    <p:otherStyle>
      <a:defPPr>
        <a:defRPr lang="en-US"/>
      </a:defPPr>
      <a:lvl1pPr marL="0" algn="l" defTabSz="780055" rtl="0" eaLnBrk="1" latinLnBrk="0" hangingPunct="1">
        <a:defRPr sz="1536" kern="1200">
          <a:solidFill>
            <a:schemeClr val="tx1"/>
          </a:solidFill>
          <a:latin typeface="+mn-lt"/>
          <a:ea typeface="+mn-ea"/>
          <a:cs typeface="+mn-cs"/>
        </a:defRPr>
      </a:lvl1pPr>
      <a:lvl2pPr marL="390028" algn="l" defTabSz="780055" rtl="0" eaLnBrk="1" latinLnBrk="0" hangingPunct="1">
        <a:defRPr sz="1536" kern="1200">
          <a:solidFill>
            <a:schemeClr val="tx1"/>
          </a:solidFill>
          <a:latin typeface="+mn-lt"/>
          <a:ea typeface="+mn-ea"/>
          <a:cs typeface="+mn-cs"/>
        </a:defRPr>
      </a:lvl2pPr>
      <a:lvl3pPr marL="780055" algn="l" defTabSz="780055" rtl="0" eaLnBrk="1" latinLnBrk="0" hangingPunct="1">
        <a:defRPr sz="1536" kern="1200">
          <a:solidFill>
            <a:schemeClr val="tx1"/>
          </a:solidFill>
          <a:latin typeface="+mn-lt"/>
          <a:ea typeface="+mn-ea"/>
          <a:cs typeface="+mn-cs"/>
        </a:defRPr>
      </a:lvl3pPr>
      <a:lvl4pPr marL="1170083" algn="l" defTabSz="780055" rtl="0" eaLnBrk="1" latinLnBrk="0" hangingPunct="1">
        <a:defRPr sz="1536" kern="1200">
          <a:solidFill>
            <a:schemeClr val="tx1"/>
          </a:solidFill>
          <a:latin typeface="+mn-lt"/>
          <a:ea typeface="+mn-ea"/>
          <a:cs typeface="+mn-cs"/>
        </a:defRPr>
      </a:lvl4pPr>
      <a:lvl5pPr marL="1560110" algn="l" defTabSz="780055" rtl="0" eaLnBrk="1" latinLnBrk="0" hangingPunct="1">
        <a:defRPr sz="1536" kern="1200">
          <a:solidFill>
            <a:schemeClr val="tx1"/>
          </a:solidFill>
          <a:latin typeface="+mn-lt"/>
          <a:ea typeface="+mn-ea"/>
          <a:cs typeface="+mn-cs"/>
        </a:defRPr>
      </a:lvl5pPr>
      <a:lvl6pPr marL="1950138" algn="l" defTabSz="780055" rtl="0" eaLnBrk="1" latinLnBrk="0" hangingPunct="1">
        <a:defRPr sz="1536" kern="1200">
          <a:solidFill>
            <a:schemeClr val="tx1"/>
          </a:solidFill>
          <a:latin typeface="+mn-lt"/>
          <a:ea typeface="+mn-ea"/>
          <a:cs typeface="+mn-cs"/>
        </a:defRPr>
      </a:lvl6pPr>
      <a:lvl7pPr marL="2340165" algn="l" defTabSz="780055" rtl="0" eaLnBrk="1" latinLnBrk="0" hangingPunct="1">
        <a:defRPr sz="1536" kern="1200">
          <a:solidFill>
            <a:schemeClr val="tx1"/>
          </a:solidFill>
          <a:latin typeface="+mn-lt"/>
          <a:ea typeface="+mn-ea"/>
          <a:cs typeface="+mn-cs"/>
        </a:defRPr>
      </a:lvl7pPr>
      <a:lvl8pPr marL="2730193" algn="l" defTabSz="780055" rtl="0" eaLnBrk="1" latinLnBrk="0" hangingPunct="1">
        <a:defRPr sz="1536" kern="1200">
          <a:solidFill>
            <a:schemeClr val="tx1"/>
          </a:solidFill>
          <a:latin typeface="+mn-lt"/>
          <a:ea typeface="+mn-ea"/>
          <a:cs typeface="+mn-cs"/>
        </a:defRPr>
      </a:lvl8pPr>
      <a:lvl9pPr marL="3120221" algn="l" defTabSz="780055" rtl="0" eaLnBrk="1" latinLnBrk="0" hangingPunct="1">
        <a:defRPr sz="153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38" name="Rectangle 184"/>
          <p:cNvSpPr>
            <a:spLocks noChangeArrowheads="1"/>
          </p:cNvSpPr>
          <p:nvPr/>
        </p:nvSpPr>
        <p:spPr bwMode="auto">
          <a:xfrm>
            <a:off x="117211" y="3"/>
            <a:ext cx="43683767" cy="5655488"/>
          </a:xfrm>
          <a:prstGeom prst="rect">
            <a:avLst/>
          </a:prstGeom>
          <a:solidFill>
            <a:schemeClr val="bg1"/>
          </a:solidFill>
          <a:ln w="9525">
            <a:noFill/>
            <a:miter lim="800000"/>
            <a:headEnd/>
            <a:tailEnd/>
          </a:ln>
          <a:effectLst/>
        </p:spPr>
        <p:txBody>
          <a:bodyPr wrap="none" anchor="ctr"/>
          <a:lstStyle/>
          <a:p>
            <a:pPr eaLnBrk="0" hangingPunct="0">
              <a:defRPr/>
            </a:pPr>
            <a:endParaRPr lang="en-US" sz="1752">
              <a:effectLst>
                <a:outerShdw blurRad="38100" dist="38100" dir="2700000" algn="tl">
                  <a:srgbClr val="000000">
                    <a:alpha val="43137"/>
                  </a:srgbClr>
                </a:outerShdw>
              </a:effectLst>
              <a:cs typeface="+mn-cs"/>
            </a:endParaRPr>
          </a:p>
        </p:txBody>
      </p:sp>
      <p:sp>
        <p:nvSpPr>
          <p:cNvPr id="2050" name="Text Box 148"/>
          <p:cNvSpPr txBox="1">
            <a:spLocks noChangeArrowheads="1"/>
          </p:cNvSpPr>
          <p:nvPr/>
        </p:nvSpPr>
        <p:spPr bwMode="auto">
          <a:xfrm>
            <a:off x="19889756" y="3016030"/>
            <a:ext cx="371180" cy="934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3763" tIns="91881" rIns="183763" bIns="91881">
            <a:spAutoFit/>
          </a:bodyPr>
          <a:lstStyle>
            <a:lvl1pPr defTabSz="2154238" eaLnBrk="0" hangingPunct="0">
              <a:spcBef>
                <a:spcPct val="20000"/>
              </a:spcBef>
              <a:buChar char="•"/>
              <a:defRPr sz="10700">
                <a:solidFill>
                  <a:schemeClr val="tx1"/>
                </a:solidFill>
                <a:latin typeface="Times New Roman" pitchFamily="18" charset="0"/>
              </a:defRPr>
            </a:lvl1pPr>
            <a:lvl2pPr marL="742950" indent="-285750" defTabSz="2154238" eaLnBrk="0" hangingPunct="0">
              <a:spcBef>
                <a:spcPct val="20000"/>
              </a:spcBef>
              <a:buChar char="–"/>
              <a:defRPr sz="9500">
                <a:solidFill>
                  <a:schemeClr val="tx1"/>
                </a:solidFill>
                <a:latin typeface="Times New Roman" pitchFamily="18" charset="0"/>
              </a:defRPr>
            </a:lvl2pPr>
            <a:lvl3pPr marL="1143000" indent="-228600" defTabSz="2154238" eaLnBrk="0" hangingPunct="0">
              <a:spcBef>
                <a:spcPct val="20000"/>
              </a:spcBef>
              <a:buChar char="•"/>
              <a:defRPr sz="8100">
                <a:solidFill>
                  <a:schemeClr val="tx1"/>
                </a:solidFill>
                <a:latin typeface="Times New Roman" pitchFamily="18" charset="0"/>
              </a:defRPr>
            </a:lvl3pPr>
            <a:lvl4pPr marL="1600200" indent="-228600" defTabSz="2154238" eaLnBrk="0" hangingPunct="0">
              <a:spcBef>
                <a:spcPct val="20000"/>
              </a:spcBef>
              <a:buChar char="–"/>
              <a:defRPr sz="6500">
                <a:solidFill>
                  <a:schemeClr val="tx1"/>
                </a:solidFill>
                <a:latin typeface="Times New Roman" pitchFamily="18" charset="0"/>
              </a:defRPr>
            </a:lvl4pPr>
            <a:lvl5pPr marL="2057400" indent="-228600" defTabSz="2154238" eaLnBrk="0" hangingPunct="0">
              <a:spcBef>
                <a:spcPct val="20000"/>
              </a:spcBef>
              <a:buChar char="»"/>
              <a:defRPr sz="6500">
                <a:solidFill>
                  <a:schemeClr val="tx1"/>
                </a:solidFill>
                <a:latin typeface="Times New Roman" pitchFamily="18" charset="0"/>
              </a:defRPr>
            </a:lvl5pPr>
            <a:lvl6pPr marL="2514600" indent="-228600" defTabSz="2154238" eaLnBrk="0" fontAlgn="base" hangingPunct="0">
              <a:spcBef>
                <a:spcPct val="20000"/>
              </a:spcBef>
              <a:spcAft>
                <a:spcPct val="0"/>
              </a:spcAft>
              <a:buChar char="»"/>
              <a:defRPr sz="6500">
                <a:solidFill>
                  <a:schemeClr val="tx1"/>
                </a:solidFill>
                <a:latin typeface="Times New Roman" pitchFamily="18" charset="0"/>
              </a:defRPr>
            </a:lvl6pPr>
            <a:lvl7pPr marL="2971800" indent="-228600" defTabSz="2154238" eaLnBrk="0" fontAlgn="base" hangingPunct="0">
              <a:spcBef>
                <a:spcPct val="20000"/>
              </a:spcBef>
              <a:spcAft>
                <a:spcPct val="0"/>
              </a:spcAft>
              <a:buChar char="»"/>
              <a:defRPr sz="6500">
                <a:solidFill>
                  <a:schemeClr val="tx1"/>
                </a:solidFill>
                <a:latin typeface="Times New Roman" pitchFamily="18" charset="0"/>
              </a:defRPr>
            </a:lvl7pPr>
            <a:lvl8pPr marL="3429000" indent="-228600" defTabSz="2154238" eaLnBrk="0" fontAlgn="base" hangingPunct="0">
              <a:spcBef>
                <a:spcPct val="20000"/>
              </a:spcBef>
              <a:spcAft>
                <a:spcPct val="0"/>
              </a:spcAft>
              <a:buChar char="»"/>
              <a:defRPr sz="6500">
                <a:solidFill>
                  <a:schemeClr val="tx1"/>
                </a:solidFill>
                <a:latin typeface="Times New Roman" pitchFamily="18" charset="0"/>
              </a:defRPr>
            </a:lvl8pPr>
            <a:lvl9pPr marL="3886200" indent="-228600" defTabSz="2154238" eaLnBrk="0" fontAlgn="base" hangingPunct="0">
              <a:spcBef>
                <a:spcPct val="20000"/>
              </a:spcBef>
              <a:spcAft>
                <a:spcPct val="0"/>
              </a:spcAft>
              <a:buChar char="»"/>
              <a:defRPr sz="6500">
                <a:solidFill>
                  <a:schemeClr val="tx1"/>
                </a:solidFill>
                <a:latin typeface="Times New Roman" pitchFamily="18" charset="0"/>
              </a:defRPr>
            </a:lvl9pPr>
          </a:lstStyle>
          <a:p>
            <a:pPr>
              <a:spcBef>
                <a:spcPct val="0"/>
              </a:spcBef>
              <a:buFontTx/>
              <a:buNone/>
            </a:pPr>
            <a:endParaRPr lang="en-US" altLang="en-US" sz="4866"/>
          </a:p>
        </p:txBody>
      </p:sp>
      <p:sp>
        <p:nvSpPr>
          <p:cNvPr id="2051" name="Text Box 175"/>
          <p:cNvSpPr txBox="1">
            <a:spLocks noChangeArrowheads="1"/>
          </p:cNvSpPr>
          <p:nvPr/>
        </p:nvSpPr>
        <p:spPr bwMode="auto">
          <a:xfrm>
            <a:off x="963638" y="11604523"/>
            <a:ext cx="10230258" cy="787710"/>
          </a:xfrm>
          <a:prstGeom prst="rect">
            <a:avLst/>
          </a:prstGeom>
          <a:solidFill>
            <a:srgbClr val="DAAA00"/>
          </a:solidFill>
          <a:ln w="9525">
            <a:noFill/>
            <a:miter lim="800000"/>
            <a:headEnd/>
            <a:tailEnd/>
          </a:ln>
        </p:spPr>
        <p:txBody>
          <a:bodyPr wrap="square" lIns="195017" tIns="78007" bIns="78007">
            <a:spAutoFit/>
          </a:bodyPr>
          <a:lstStyle>
            <a:lvl1pPr eaLnBrk="0" hangingPunct="0">
              <a:spcBef>
                <a:spcPct val="20000"/>
              </a:spcBef>
              <a:buChar char="•"/>
              <a:defRPr sz="10700">
                <a:solidFill>
                  <a:schemeClr val="tx1"/>
                </a:solidFill>
                <a:latin typeface="Times New Roman" pitchFamily="18" charset="0"/>
              </a:defRPr>
            </a:lvl1pPr>
            <a:lvl2pPr marL="742950" indent="-285750" eaLnBrk="0" hangingPunct="0">
              <a:spcBef>
                <a:spcPct val="20000"/>
              </a:spcBef>
              <a:buChar char="–"/>
              <a:defRPr sz="9500">
                <a:solidFill>
                  <a:schemeClr val="tx1"/>
                </a:solidFill>
                <a:latin typeface="Times New Roman" pitchFamily="18" charset="0"/>
              </a:defRPr>
            </a:lvl2pPr>
            <a:lvl3pPr marL="1143000" indent="-228600" eaLnBrk="0" hangingPunct="0">
              <a:spcBef>
                <a:spcPct val="20000"/>
              </a:spcBef>
              <a:buChar char="•"/>
              <a:defRPr sz="8100">
                <a:solidFill>
                  <a:schemeClr val="tx1"/>
                </a:solidFill>
                <a:latin typeface="Times New Roman" pitchFamily="18" charset="0"/>
              </a:defRPr>
            </a:lvl3pPr>
            <a:lvl4pPr marL="1600200" indent="-228600" eaLnBrk="0" hangingPunct="0">
              <a:spcBef>
                <a:spcPct val="20000"/>
              </a:spcBef>
              <a:buChar char="–"/>
              <a:defRPr sz="6500">
                <a:solidFill>
                  <a:schemeClr val="tx1"/>
                </a:solidFill>
                <a:latin typeface="Times New Roman" pitchFamily="18" charset="0"/>
              </a:defRPr>
            </a:lvl4pPr>
            <a:lvl5pPr marL="2057400" indent="-228600" eaLnBrk="0" hangingPunct="0">
              <a:spcBef>
                <a:spcPct val="20000"/>
              </a:spcBef>
              <a:buChar char="»"/>
              <a:defRPr sz="6500">
                <a:solidFill>
                  <a:schemeClr val="tx1"/>
                </a:solidFill>
                <a:latin typeface="Times New Roman" pitchFamily="18" charset="0"/>
              </a:defRPr>
            </a:lvl5pPr>
            <a:lvl6pPr marL="2514600" indent="-228600" eaLnBrk="0" fontAlgn="base" hangingPunct="0">
              <a:spcBef>
                <a:spcPct val="20000"/>
              </a:spcBef>
              <a:spcAft>
                <a:spcPct val="0"/>
              </a:spcAft>
              <a:buChar char="»"/>
              <a:defRPr sz="6500">
                <a:solidFill>
                  <a:schemeClr val="tx1"/>
                </a:solidFill>
                <a:latin typeface="Times New Roman" pitchFamily="18" charset="0"/>
              </a:defRPr>
            </a:lvl6pPr>
            <a:lvl7pPr marL="2971800" indent="-228600" eaLnBrk="0" fontAlgn="base" hangingPunct="0">
              <a:spcBef>
                <a:spcPct val="20000"/>
              </a:spcBef>
              <a:spcAft>
                <a:spcPct val="0"/>
              </a:spcAft>
              <a:buChar char="»"/>
              <a:defRPr sz="6500">
                <a:solidFill>
                  <a:schemeClr val="tx1"/>
                </a:solidFill>
                <a:latin typeface="Times New Roman" pitchFamily="18" charset="0"/>
              </a:defRPr>
            </a:lvl7pPr>
            <a:lvl8pPr marL="3429000" indent="-228600" eaLnBrk="0" fontAlgn="base" hangingPunct="0">
              <a:spcBef>
                <a:spcPct val="20000"/>
              </a:spcBef>
              <a:spcAft>
                <a:spcPct val="0"/>
              </a:spcAft>
              <a:buChar char="»"/>
              <a:defRPr sz="6500">
                <a:solidFill>
                  <a:schemeClr val="tx1"/>
                </a:solidFill>
                <a:latin typeface="Times New Roman" pitchFamily="18" charset="0"/>
              </a:defRPr>
            </a:lvl8pPr>
            <a:lvl9pPr marL="3886200" indent="-228600" eaLnBrk="0" fontAlgn="base" hangingPunct="0">
              <a:spcBef>
                <a:spcPct val="20000"/>
              </a:spcBef>
              <a:spcAft>
                <a:spcPct val="0"/>
              </a:spcAft>
              <a:buChar char="»"/>
              <a:defRPr sz="6500">
                <a:solidFill>
                  <a:schemeClr val="tx1"/>
                </a:solidFill>
                <a:latin typeface="Times New Roman" pitchFamily="18" charset="0"/>
              </a:defRPr>
            </a:lvl9pPr>
          </a:lstStyle>
          <a:p>
            <a:pPr algn="ctr">
              <a:spcBef>
                <a:spcPct val="0"/>
              </a:spcBef>
              <a:buFontTx/>
              <a:buNone/>
            </a:pPr>
            <a:r>
              <a:rPr lang="en-US" altLang="en-US" sz="4095" b="1">
                <a:solidFill>
                  <a:srgbClr val="004B87"/>
                </a:solidFill>
                <a:latin typeface="Arial" charset="0"/>
              </a:rPr>
              <a:t>Research Questions</a:t>
            </a:r>
            <a:endParaRPr lang="en-US" altLang="en-US" sz="3071" b="1">
              <a:solidFill>
                <a:srgbClr val="004B87"/>
              </a:solidFill>
              <a:latin typeface="Arial" charset="0"/>
            </a:endParaRPr>
          </a:p>
        </p:txBody>
      </p:sp>
      <p:sp>
        <p:nvSpPr>
          <p:cNvPr id="2052" name="Text Box 175"/>
          <p:cNvSpPr txBox="1">
            <a:spLocks noChangeArrowheads="1"/>
          </p:cNvSpPr>
          <p:nvPr/>
        </p:nvSpPr>
        <p:spPr bwMode="auto">
          <a:xfrm>
            <a:off x="33356743" y="6000837"/>
            <a:ext cx="9721044" cy="787710"/>
          </a:xfrm>
          <a:prstGeom prst="rect">
            <a:avLst/>
          </a:prstGeom>
          <a:solidFill>
            <a:srgbClr val="DAAA00"/>
          </a:solidFill>
          <a:ln w="9525">
            <a:noFill/>
            <a:miter lim="800000"/>
            <a:headEnd/>
            <a:tailEnd/>
          </a:ln>
        </p:spPr>
        <p:txBody>
          <a:bodyPr lIns="195017" tIns="78007" bIns="78007">
            <a:spAutoFit/>
          </a:bodyPr>
          <a:lstStyle>
            <a:lvl1pPr eaLnBrk="0" hangingPunct="0">
              <a:spcBef>
                <a:spcPct val="20000"/>
              </a:spcBef>
              <a:buChar char="•"/>
              <a:defRPr sz="10700">
                <a:solidFill>
                  <a:schemeClr val="tx1"/>
                </a:solidFill>
                <a:latin typeface="Times New Roman" pitchFamily="18" charset="0"/>
              </a:defRPr>
            </a:lvl1pPr>
            <a:lvl2pPr marL="742950" indent="-285750" eaLnBrk="0" hangingPunct="0">
              <a:spcBef>
                <a:spcPct val="20000"/>
              </a:spcBef>
              <a:buChar char="–"/>
              <a:defRPr sz="9500">
                <a:solidFill>
                  <a:schemeClr val="tx1"/>
                </a:solidFill>
                <a:latin typeface="Times New Roman" pitchFamily="18" charset="0"/>
              </a:defRPr>
            </a:lvl2pPr>
            <a:lvl3pPr marL="1143000" indent="-228600" eaLnBrk="0" hangingPunct="0">
              <a:spcBef>
                <a:spcPct val="20000"/>
              </a:spcBef>
              <a:buChar char="•"/>
              <a:defRPr sz="8100">
                <a:solidFill>
                  <a:schemeClr val="tx1"/>
                </a:solidFill>
                <a:latin typeface="Times New Roman" pitchFamily="18" charset="0"/>
              </a:defRPr>
            </a:lvl3pPr>
            <a:lvl4pPr marL="1600200" indent="-228600" eaLnBrk="0" hangingPunct="0">
              <a:spcBef>
                <a:spcPct val="20000"/>
              </a:spcBef>
              <a:buChar char="–"/>
              <a:defRPr sz="6500">
                <a:solidFill>
                  <a:schemeClr val="tx1"/>
                </a:solidFill>
                <a:latin typeface="Times New Roman" pitchFamily="18" charset="0"/>
              </a:defRPr>
            </a:lvl4pPr>
            <a:lvl5pPr marL="2057400" indent="-228600" eaLnBrk="0" hangingPunct="0">
              <a:spcBef>
                <a:spcPct val="20000"/>
              </a:spcBef>
              <a:buChar char="»"/>
              <a:defRPr sz="6500">
                <a:solidFill>
                  <a:schemeClr val="tx1"/>
                </a:solidFill>
                <a:latin typeface="Times New Roman" pitchFamily="18" charset="0"/>
              </a:defRPr>
            </a:lvl5pPr>
            <a:lvl6pPr marL="2514600" indent="-228600" eaLnBrk="0" fontAlgn="base" hangingPunct="0">
              <a:spcBef>
                <a:spcPct val="20000"/>
              </a:spcBef>
              <a:spcAft>
                <a:spcPct val="0"/>
              </a:spcAft>
              <a:buChar char="»"/>
              <a:defRPr sz="6500">
                <a:solidFill>
                  <a:schemeClr val="tx1"/>
                </a:solidFill>
                <a:latin typeface="Times New Roman" pitchFamily="18" charset="0"/>
              </a:defRPr>
            </a:lvl6pPr>
            <a:lvl7pPr marL="2971800" indent="-228600" eaLnBrk="0" fontAlgn="base" hangingPunct="0">
              <a:spcBef>
                <a:spcPct val="20000"/>
              </a:spcBef>
              <a:spcAft>
                <a:spcPct val="0"/>
              </a:spcAft>
              <a:buChar char="»"/>
              <a:defRPr sz="6500">
                <a:solidFill>
                  <a:schemeClr val="tx1"/>
                </a:solidFill>
                <a:latin typeface="Times New Roman" pitchFamily="18" charset="0"/>
              </a:defRPr>
            </a:lvl7pPr>
            <a:lvl8pPr marL="3429000" indent="-228600" eaLnBrk="0" fontAlgn="base" hangingPunct="0">
              <a:spcBef>
                <a:spcPct val="20000"/>
              </a:spcBef>
              <a:spcAft>
                <a:spcPct val="0"/>
              </a:spcAft>
              <a:buChar char="»"/>
              <a:defRPr sz="6500">
                <a:solidFill>
                  <a:schemeClr val="tx1"/>
                </a:solidFill>
                <a:latin typeface="Times New Roman" pitchFamily="18" charset="0"/>
              </a:defRPr>
            </a:lvl8pPr>
            <a:lvl9pPr marL="3886200" indent="-228600" eaLnBrk="0" fontAlgn="base" hangingPunct="0">
              <a:spcBef>
                <a:spcPct val="20000"/>
              </a:spcBef>
              <a:spcAft>
                <a:spcPct val="0"/>
              </a:spcAft>
              <a:buChar char="»"/>
              <a:defRPr sz="6500">
                <a:solidFill>
                  <a:schemeClr val="tx1"/>
                </a:solidFill>
                <a:latin typeface="Times New Roman" pitchFamily="18" charset="0"/>
              </a:defRPr>
            </a:lvl9pPr>
          </a:lstStyle>
          <a:p>
            <a:pPr algn="ctr">
              <a:spcBef>
                <a:spcPct val="0"/>
              </a:spcBef>
              <a:buFontTx/>
              <a:buNone/>
            </a:pPr>
            <a:r>
              <a:rPr lang="en-US" altLang="en-US" sz="4095" b="1">
                <a:solidFill>
                  <a:srgbClr val="004B87"/>
                </a:solidFill>
                <a:latin typeface="Arial" charset="0"/>
              </a:rPr>
              <a:t>Results</a:t>
            </a:r>
            <a:endParaRPr lang="en-US" altLang="en-US" sz="3071" b="1">
              <a:solidFill>
                <a:srgbClr val="004B87"/>
              </a:solidFill>
            </a:endParaRPr>
          </a:p>
        </p:txBody>
      </p:sp>
      <p:sp>
        <p:nvSpPr>
          <p:cNvPr id="2054" name="Text Box 146"/>
          <p:cNvSpPr txBox="1">
            <a:spLocks noChangeArrowheads="1"/>
          </p:cNvSpPr>
          <p:nvPr/>
        </p:nvSpPr>
        <p:spPr bwMode="auto">
          <a:xfrm>
            <a:off x="7574572" y="1791502"/>
            <a:ext cx="28255770" cy="2678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2182" tIns="78007" rIns="52182" bIns="78007">
            <a:spAutoFit/>
          </a:bodyPr>
          <a:lstStyle>
            <a:lvl1pPr marL="457200" indent="-457200" defTabSz="612775" eaLnBrk="0" hangingPunct="0">
              <a:spcBef>
                <a:spcPct val="20000"/>
              </a:spcBef>
              <a:buChar char="•"/>
              <a:defRPr sz="10700">
                <a:solidFill>
                  <a:schemeClr val="tx1"/>
                </a:solidFill>
                <a:latin typeface="Times New Roman" pitchFamily="18" charset="0"/>
              </a:defRPr>
            </a:lvl1pPr>
            <a:lvl2pPr marL="914400" indent="-457200" defTabSz="612775" eaLnBrk="0" hangingPunct="0">
              <a:spcBef>
                <a:spcPct val="20000"/>
              </a:spcBef>
              <a:buChar char="–"/>
              <a:defRPr sz="9500">
                <a:solidFill>
                  <a:schemeClr val="tx1"/>
                </a:solidFill>
                <a:latin typeface="Times New Roman" pitchFamily="18" charset="0"/>
              </a:defRPr>
            </a:lvl2pPr>
            <a:lvl3pPr marL="1371600" indent="-457200" defTabSz="612775" eaLnBrk="0" hangingPunct="0">
              <a:spcBef>
                <a:spcPct val="20000"/>
              </a:spcBef>
              <a:buChar char="•"/>
              <a:defRPr sz="8100">
                <a:solidFill>
                  <a:schemeClr val="tx1"/>
                </a:solidFill>
                <a:latin typeface="Times New Roman" pitchFamily="18" charset="0"/>
              </a:defRPr>
            </a:lvl3pPr>
            <a:lvl4pPr marL="1828800" indent="-457200" defTabSz="612775" eaLnBrk="0" hangingPunct="0">
              <a:spcBef>
                <a:spcPct val="20000"/>
              </a:spcBef>
              <a:buChar char="–"/>
              <a:defRPr sz="6500">
                <a:solidFill>
                  <a:schemeClr val="tx1"/>
                </a:solidFill>
                <a:latin typeface="Times New Roman" pitchFamily="18" charset="0"/>
              </a:defRPr>
            </a:lvl4pPr>
            <a:lvl5pPr marL="2286000" indent="-457200" defTabSz="612775" eaLnBrk="0" hangingPunct="0">
              <a:spcBef>
                <a:spcPct val="20000"/>
              </a:spcBef>
              <a:buChar char="»"/>
              <a:defRPr sz="6500">
                <a:solidFill>
                  <a:schemeClr val="tx1"/>
                </a:solidFill>
                <a:latin typeface="Times New Roman" pitchFamily="18" charset="0"/>
              </a:defRPr>
            </a:lvl5pPr>
            <a:lvl6pPr marL="2743200" indent="-457200" defTabSz="612775" eaLnBrk="0" fontAlgn="base" hangingPunct="0">
              <a:spcBef>
                <a:spcPct val="20000"/>
              </a:spcBef>
              <a:spcAft>
                <a:spcPct val="0"/>
              </a:spcAft>
              <a:buChar char="»"/>
              <a:defRPr sz="6500">
                <a:solidFill>
                  <a:schemeClr val="tx1"/>
                </a:solidFill>
                <a:latin typeface="Times New Roman" pitchFamily="18" charset="0"/>
              </a:defRPr>
            </a:lvl6pPr>
            <a:lvl7pPr marL="3200400" indent="-457200" defTabSz="612775" eaLnBrk="0" fontAlgn="base" hangingPunct="0">
              <a:spcBef>
                <a:spcPct val="20000"/>
              </a:spcBef>
              <a:spcAft>
                <a:spcPct val="0"/>
              </a:spcAft>
              <a:buChar char="»"/>
              <a:defRPr sz="6500">
                <a:solidFill>
                  <a:schemeClr val="tx1"/>
                </a:solidFill>
                <a:latin typeface="Times New Roman" pitchFamily="18" charset="0"/>
              </a:defRPr>
            </a:lvl7pPr>
            <a:lvl8pPr marL="3657600" indent="-457200" defTabSz="612775" eaLnBrk="0" fontAlgn="base" hangingPunct="0">
              <a:spcBef>
                <a:spcPct val="20000"/>
              </a:spcBef>
              <a:spcAft>
                <a:spcPct val="0"/>
              </a:spcAft>
              <a:buChar char="»"/>
              <a:defRPr sz="6500">
                <a:solidFill>
                  <a:schemeClr val="tx1"/>
                </a:solidFill>
                <a:latin typeface="Times New Roman" pitchFamily="18" charset="0"/>
              </a:defRPr>
            </a:lvl8pPr>
            <a:lvl9pPr marL="4114800" indent="-457200" defTabSz="612775" eaLnBrk="0" fontAlgn="base" hangingPunct="0">
              <a:spcBef>
                <a:spcPct val="20000"/>
              </a:spcBef>
              <a:spcAft>
                <a:spcPct val="0"/>
              </a:spcAft>
              <a:buChar char="»"/>
              <a:defRPr sz="6500">
                <a:solidFill>
                  <a:schemeClr val="tx1"/>
                </a:solidFill>
                <a:latin typeface="Times New Roman" pitchFamily="18" charset="0"/>
              </a:defRPr>
            </a:lvl9pPr>
          </a:lstStyle>
          <a:p>
            <a:pPr algn="ctr">
              <a:spcBef>
                <a:spcPct val="0"/>
              </a:spcBef>
              <a:buFontTx/>
              <a:buNone/>
            </a:pPr>
            <a:r>
              <a:rPr lang="en-US" altLang="en-US" sz="8190" b="1">
                <a:solidFill>
                  <a:srgbClr val="004B87"/>
                </a:solidFill>
                <a:latin typeface="Arial" charset="0"/>
                <a:cs typeface="Times New Roman" pitchFamily="18" charset="0"/>
              </a:rPr>
              <a:t>Patient goals of care statements during visits for chronic pain management</a:t>
            </a:r>
          </a:p>
        </p:txBody>
      </p:sp>
      <p:sp>
        <p:nvSpPr>
          <p:cNvPr id="2055" name="Text Box 148"/>
          <p:cNvSpPr txBox="1">
            <a:spLocks noChangeArrowheads="1"/>
          </p:cNvSpPr>
          <p:nvPr/>
        </p:nvSpPr>
        <p:spPr bwMode="auto">
          <a:xfrm>
            <a:off x="19889756" y="3016030"/>
            <a:ext cx="371180" cy="934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3763" tIns="91881" rIns="183763" bIns="91881">
            <a:spAutoFit/>
          </a:bodyPr>
          <a:lstStyle>
            <a:lvl1pPr defTabSz="2154238" eaLnBrk="0" hangingPunct="0">
              <a:spcBef>
                <a:spcPct val="20000"/>
              </a:spcBef>
              <a:buChar char="•"/>
              <a:defRPr sz="10700">
                <a:solidFill>
                  <a:schemeClr val="tx1"/>
                </a:solidFill>
                <a:latin typeface="Times New Roman" pitchFamily="18" charset="0"/>
              </a:defRPr>
            </a:lvl1pPr>
            <a:lvl2pPr marL="742950" indent="-285750" defTabSz="2154238" eaLnBrk="0" hangingPunct="0">
              <a:spcBef>
                <a:spcPct val="20000"/>
              </a:spcBef>
              <a:buChar char="–"/>
              <a:defRPr sz="9500">
                <a:solidFill>
                  <a:schemeClr val="tx1"/>
                </a:solidFill>
                <a:latin typeface="Times New Roman" pitchFamily="18" charset="0"/>
              </a:defRPr>
            </a:lvl2pPr>
            <a:lvl3pPr marL="1143000" indent="-228600" defTabSz="2154238" eaLnBrk="0" hangingPunct="0">
              <a:spcBef>
                <a:spcPct val="20000"/>
              </a:spcBef>
              <a:buChar char="•"/>
              <a:defRPr sz="8100">
                <a:solidFill>
                  <a:schemeClr val="tx1"/>
                </a:solidFill>
                <a:latin typeface="Times New Roman" pitchFamily="18" charset="0"/>
              </a:defRPr>
            </a:lvl3pPr>
            <a:lvl4pPr marL="1600200" indent="-228600" defTabSz="2154238" eaLnBrk="0" hangingPunct="0">
              <a:spcBef>
                <a:spcPct val="20000"/>
              </a:spcBef>
              <a:buChar char="–"/>
              <a:defRPr sz="6500">
                <a:solidFill>
                  <a:schemeClr val="tx1"/>
                </a:solidFill>
                <a:latin typeface="Times New Roman" pitchFamily="18" charset="0"/>
              </a:defRPr>
            </a:lvl4pPr>
            <a:lvl5pPr marL="2057400" indent="-228600" defTabSz="2154238" eaLnBrk="0" hangingPunct="0">
              <a:spcBef>
                <a:spcPct val="20000"/>
              </a:spcBef>
              <a:buChar char="»"/>
              <a:defRPr sz="6500">
                <a:solidFill>
                  <a:schemeClr val="tx1"/>
                </a:solidFill>
                <a:latin typeface="Times New Roman" pitchFamily="18" charset="0"/>
              </a:defRPr>
            </a:lvl5pPr>
            <a:lvl6pPr marL="2514600" indent="-228600" defTabSz="2154238" eaLnBrk="0" fontAlgn="base" hangingPunct="0">
              <a:spcBef>
                <a:spcPct val="20000"/>
              </a:spcBef>
              <a:spcAft>
                <a:spcPct val="0"/>
              </a:spcAft>
              <a:buChar char="»"/>
              <a:defRPr sz="6500">
                <a:solidFill>
                  <a:schemeClr val="tx1"/>
                </a:solidFill>
                <a:latin typeface="Times New Roman" pitchFamily="18" charset="0"/>
              </a:defRPr>
            </a:lvl6pPr>
            <a:lvl7pPr marL="2971800" indent="-228600" defTabSz="2154238" eaLnBrk="0" fontAlgn="base" hangingPunct="0">
              <a:spcBef>
                <a:spcPct val="20000"/>
              </a:spcBef>
              <a:spcAft>
                <a:spcPct val="0"/>
              </a:spcAft>
              <a:buChar char="»"/>
              <a:defRPr sz="6500">
                <a:solidFill>
                  <a:schemeClr val="tx1"/>
                </a:solidFill>
                <a:latin typeface="Times New Roman" pitchFamily="18" charset="0"/>
              </a:defRPr>
            </a:lvl7pPr>
            <a:lvl8pPr marL="3429000" indent="-228600" defTabSz="2154238" eaLnBrk="0" fontAlgn="base" hangingPunct="0">
              <a:spcBef>
                <a:spcPct val="20000"/>
              </a:spcBef>
              <a:spcAft>
                <a:spcPct val="0"/>
              </a:spcAft>
              <a:buChar char="»"/>
              <a:defRPr sz="6500">
                <a:solidFill>
                  <a:schemeClr val="tx1"/>
                </a:solidFill>
                <a:latin typeface="Times New Roman" pitchFamily="18" charset="0"/>
              </a:defRPr>
            </a:lvl8pPr>
            <a:lvl9pPr marL="3886200" indent="-228600" defTabSz="2154238" eaLnBrk="0" fontAlgn="base" hangingPunct="0">
              <a:spcBef>
                <a:spcPct val="20000"/>
              </a:spcBef>
              <a:spcAft>
                <a:spcPct val="0"/>
              </a:spcAft>
              <a:buChar char="»"/>
              <a:defRPr sz="6500">
                <a:solidFill>
                  <a:schemeClr val="tx1"/>
                </a:solidFill>
                <a:latin typeface="Times New Roman" pitchFamily="18" charset="0"/>
              </a:defRPr>
            </a:lvl9pPr>
          </a:lstStyle>
          <a:p>
            <a:pPr>
              <a:spcBef>
                <a:spcPct val="0"/>
              </a:spcBef>
              <a:buFontTx/>
              <a:buNone/>
            </a:pPr>
            <a:endParaRPr lang="en-US" altLang="en-US" sz="4866"/>
          </a:p>
        </p:txBody>
      </p:sp>
      <p:sp>
        <p:nvSpPr>
          <p:cNvPr id="2056" name="Text Box 175"/>
          <p:cNvSpPr txBox="1">
            <a:spLocks noChangeArrowheads="1"/>
          </p:cNvSpPr>
          <p:nvPr/>
        </p:nvSpPr>
        <p:spPr bwMode="auto">
          <a:xfrm>
            <a:off x="963638" y="6064481"/>
            <a:ext cx="10230258" cy="787710"/>
          </a:xfrm>
          <a:prstGeom prst="rect">
            <a:avLst/>
          </a:prstGeom>
          <a:solidFill>
            <a:srgbClr val="DAAA00"/>
          </a:solidFill>
          <a:ln w="9525">
            <a:noFill/>
            <a:miter lim="800000"/>
            <a:headEnd/>
            <a:tailEnd/>
          </a:ln>
        </p:spPr>
        <p:txBody>
          <a:bodyPr wrap="square" lIns="195017" tIns="78007" bIns="78007">
            <a:spAutoFit/>
          </a:bodyPr>
          <a:lstStyle>
            <a:lvl1pPr eaLnBrk="0" hangingPunct="0">
              <a:spcBef>
                <a:spcPct val="20000"/>
              </a:spcBef>
              <a:buChar char="•"/>
              <a:defRPr sz="10700">
                <a:solidFill>
                  <a:schemeClr val="tx1"/>
                </a:solidFill>
                <a:latin typeface="Times New Roman" pitchFamily="18" charset="0"/>
              </a:defRPr>
            </a:lvl1pPr>
            <a:lvl2pPr marL="742950" indent="-285750" eaLnBrk="0" hangingPunct="0">
              <a:spcBef>
                <a:spcPct val="20000"/>
              </a:spcBef>
              <a:buChar char="–"/>
              <a:defRPr sz="9500">
                <a:solidFill>
                  <a:schemeClr val="tx1"/>
                </a:solidFill>
                <a:latin typeface="Times New Roman" pitchFamily="18" charset="0"/>
              </a:defRPr>
            </a:lvl2pPr>
            <a:lvl3pPr marL="1143000" indent="-228600" eaLnBrk="0" hangingPunct="0">
              <a:spcBef>
                <a:spcPct val="20000"/>
              </a:spcBef>
              <a:buChar char="•"/>
              <a:defRPr sz="8100">
                <a:solidFill>
                  <a:schemeClr val="tx1"/>
                </a:solidFill>
                <a:latin typeface="Times New Roman" pitchFamily="18" charset="0"/>
              </a:defRPr>
            </a:lvl3pPr>
            <a:lvl4pPr marL="1600200" indent="-228600" eaLnBrk="0" hangingPunct="0">
              <a:spcBef>
                <a:spcPct val="20000"/>
              </a:spcBef>
              <a:buChar char="–"/>
              <a:defRPr sz="6500">
                <a:solidFill>
                  <a:schemeClr val="tx1"/>
                </a:solidFill>
                <a:latin typeface="Times New Roman" pitchFamily="18" charset="0"/>
              </a:defRPr>
            </a:lvl4pPr>
            <a:lvl5pPr marL="2057400" indent="-228600" eaLnBrk="0" hangingPunct="0">
              <a:spcBef>
                <a:spcPct val="20000"/>
              </a:spcBef>
              <a:buChar char="»"/>
              <a:defRPr sz="6500">
                <a:solidFill>
                  <a:schemeClr val="tx1"/>
                </a:solidFill>
                <a:latin typeface="Times New Roman" pitchFamily="18" charset="0"/>
              </a:defRPr>
            </a:lvl5pPr>
            <a:lvl6pPr marL="2514600" indent="-228600" eaLnBrk="0" fontAlgn="base" hangingPunct="0">
              <a:spcBef>
                <a:spcPct val="20000"/>
              </a:spcBef>
              <a:spcAft>
                <a:spcPct val="0"/>
              </a:spcAft>
              <a:buChar char="»"/>
              <a:defRPr sz="6500">
                <a:solidFill>
                  <a:schemeClr val="tx1"/>
                </a:solidFill>
                <a:latin typeface="Times New Roman" pitchFamily="18" charset="0"/>
              </a:defRPr>
            </a:lvl6pPr>
            <a:lvl7pPr marL="2971800" indent="-228600" eaLnBrk="0" fontAlgn="base" hangingPunct="0">
              <a:spcBef>
                <a:spcPct val="20000"/>
              </a:spcBef>
              <a:spcAft>
                <a:spcPct val="0"/>
              </a:spcAft>
              <a:buChar char="»"/>
              <a:defRPr sz="6500">
                <a:solidFill>
                  <a:schemeClr val="tx1"/>
                </a:solidFill>
                <a:latin typeface="Times New Roman" pitchFamily="18" charset="0"/>
              </a:defRPr>
            </a:lvl7pPr>
            <a:lvl8pPr marL="3429000" indent="-228600" eaLnBrk="0" fontAlgn="base" hangingPunct="0">
              <a:spcBef>
                <a:spcPct val="20000"/>
              </a:spcBef>
              <a:spcAft>
                <a:spcPct val="0"/>
              </a:spcAft>
              <a:buChar char="»"/>
              <a:defRPr sz="6500">
                <a:solidFill>
                  <a:schemeClr val="tx1"/>
                </a:solidFill>
                <a:latin typeface="Times New Roman" pitchFamily="18" charset="0"/>
              </a:defRPr>
            </a:lvl8pPr>
            <a:lvl9pPr marL="3886200" indent="-228600" eaLnBrk="0" fontAlgn="base" hangingPunct="0">
              <a:spcBef>
                <a:spcPct val="20000"/>
              </a:spcBef>
              <a:spcAft>
                <a:spcPct val="0"/>
              </a:spcAft>
              <a:buChar char="»"/>
              <a:defRPr sz="6500">
                <a:solidFill>
                  <a:schemeClr val="tx1"/>
                </a:solidFill>
                <a:latin typeface="Times New Roman" pitchFamily="18" charset="0"/>
              </a:defRPr>
            </a:lvl9pPr>
          </a:lstStyle>
          <a:p>
            <a:pPr algn="ctr">
              <a:spcBef>
                <a:spcPct val="0"/>
              </a:spcBef>
              <a:buFontTx/>
              <a:buNone/>
            </a:pPr>
            <a:r>
              <a:rPr lang="en-US" altLang="en-US" sz="4095" b="1">
                <a:solidFill>
                  <a:srgbClr val="004B87"/>
                </a:solidFill>
                <a:latin typeface="Arial" charset="0"/>
              </a:rPr>
              <a:t>Background</a:t>
            </a:r>
            <a:endParaRPr lang="en-US" altLang="en-US" sz="3071" b="1">
              <a:solidFill>
                <a:srgbClr val="004B87"/>
              </a:solidFill>
              <a:latin typeface="Arial" charset="0"/>
            </a:endParaRPr>
          </a:p>
        </p:txBody>
      </p:sp>
      <p:sp>
        <p:nvSpPr>
          <p:cNvPr id="2057" name="AutoShape 5" descr="https://www.logos.umich.edu/images_old/UMHSLogoC-solidyellow.png"/>
          <p:cNvSpPr>
            <a:spLocks noChangeAspect="1" noChangeArrowheads="1"/>
          </p:cNvSpPr>
          <p:nvPr/>
        </p:nvSpPr>
        <p:spPr bwMode="auto">
          <a:xfrm>
            <a:off x="182216" y="-155741"/>
            <a:ext cx="260022" cy="260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10700">
                <a:solidFill>
                  <a:schemeClr val="tx1"/>
                </a:solidFill>
                <a:latin typeface="Times New Roman" pitchFamily="18" charset="0"/>
              </a:defRPr>
            </a:lvl1pPr>
            <a:lvl2pPr marL="742950" indent="-285750" eaLnBrk="0" hangingPunct="0">
              <a:spcBef>
                <a:spcPct val="20000"/>
              </a:spcBef>
              <a:buChar char="–"/>
              <a:defRPr sz="9500">
                <a:solidFill>
                  <a:schemeClr val="tx1"/>
                </a:solidFill>
                <a:latin typeface="Times New Roman" pitchFamily="18" charset="0"/>
              </a:defRPr>
            </a:lvl2pPr>
            <a:lvl3pPr marL="1143000" indent="-228600" eaLnBrk="0" hangingPunct="0">
              <a:spcBef>
                <a:spcPct val="20000"/>
              </a:spcBef>
              <a:buChar char="•"/>
              <a:defRPr sz="8100">
                <a:solidFill>
                  <a:schemeClr val="tx1"/>
                </a:solidFill>
                <a:latin typeface="Times New Roman" pitchFamily="18" charset="0"/>
              </a:defRPr>
            </a:lvl3pPr>
            <a:lvl4pPr marL="1600200" indent="-228600" eaLnBrk="0" hangingPunct="0">
              <a:spcBef>
                <a:spcPct val="20000"/>
              </a:spcBef>
              <a:buChar char="–"/>
              <a:defRPr sz="6500">
                <a:solidFill>
                  <a:schemeClr val="tx1"/>
                </a:solidFill>
                <a:latin typeface="Times New Roman" pitchFamily="18" charset="0"/>
              </a:defRPr>
            </a:lvl4pPr>
            <a:lvl5pPr marL="2057400" indent="-228600" eaLnBrk="0" hangingPunct="0">
              <a:spcBef>
                <a:spcPct val="20000"/>
              </a:spcBef>
              <a:buChar char="»"/>
              <a:defRPr sz="6500">
                <a:solidFill>
                  <a:schemeClr val="tx1"/>
                </a:solidFill>
                <a:latin typeface="Times New Roman" pitchFamily="18" charset="0"/>
              </a:defRPr>
            </a:lvl5pPr>
            <a:lvl6pPr marL="2514600" indent="-228600" eaLnBrk="0" fontAlgn="base" hangingPunct="0">
              <a:spcBef>
                <a:spcPct val="20000"/>
              </a:spcBef>
              <a:spcAft>
                <a:spcPct val="0"/>
              </a:spcAft>
              <a:buChar char="»"/>
              <a:defRPr sz="6500">
                <a:solidFill>
                  <a:schemeClr val="tx1"/>
                </a:solidFill>
                <a:latin typeface="Times New Roman" pitchFamily="18" charset="0"/>
              </a:defRPr>
            </a:lvl6pPr>
            <a:lvl7pPr marL="2971800" indent="-228600" eaLnBrk="0" fontAlgn="base" hangingPunct="0">
              <a:spcBef>
                <a:spcPct val="20000"/>
              </a:spcBef>
              <a:spcAft>
                <a:spcPct val="0"/>
              </a:spcAft>
              <a:buChar char="»"/>
              <a:defRPr sz="6500">
                <a:solidFill>
                  <a:schemeClr val="tx1"/>
                </a:solidFill>
                <a:latin typeface="Times New Roman" pitchFamily="18" charset="0"/>
              </a:defRPr>
            </a:lvl7pPr>
            <a:lvl8pPr marL="3429000" indent="-228600" eaLnBrk="0" fontAlgn="base" hangingPunct="0">
              <a:spcBef>
                <a:spcPct val="20000"/>
              </a:spcBef>
              <a:spcAft>
                <a:spcPct val="0"/>
              </a:spcAft>
              <a:buChar char="»"/>
              <a:defRPr sz="6500">
                <a:solidFill>
                  <a:schemeClr val="tx1"/>
                </a:solidFill>
                <a:latin typeface="Times New Roman" pitchFamily="18" charset="0"/>
              </a:defRPr>
            </a:lvl8pPr>
            <a:lvl9pPr marL="3886200" indent="-228600" eaLnBrk="0" fontAlgn="base" hangingPunct="0">
              <a:spcBef>
                <a:spcPct val="20000"/>
              </a:spcBef>
              <a:spcAft>
                <a:spcPct val="0"/>
              </a:spcAft>
              <a:buChar char="»"/>
              <a:defRPr sz="6500">
                <a:solidFill>
                  <a:schemeClr val="tx1"/>
                </a:solidFill>
                <a:latin typeface="Times New Roman" pitchFamily="18" charset="0"/>
              </a:defRPr>
            </a:lvl9pPr>
          </a:lstStyle>
          <a:p>
            <a:pPr eaLnBrk="1" hangingPunct="1">
              <a:spcBef>
                <a:spcPct val="0"/>
              </a:spcBef>
              <a:buFontTx/>
              <a:buNone/>
            </a:pPr>
            <a:endParaRPr lang="en-US" altLang="en-US" sz="2047"/>
          </a:p>
        </p:txBody>
      </p:sp>
      <p:sp>
        <p:nvSpPr>
          <p:cNvPr id="2058" name="Text Box 177"/>
          <p:cNvSpPr txBox="1">
            <a:spLocks noChangeArrowheads="1"/>
          </p:cNvSpPr>
          <p:nvPr/>
        </p:nvSpPr>
        <p:spPr bwMode="auto">
          <a:xfrm>
            <a:off x="11878195" y="6000837"/>
            <a:ext cx="20635475" cy="787710"/>
          </a:xfrm>
          <a:prstGeom prst="rect">
            <a:avLst/>
          </a:prstGeom>
          <a:solidFill>
            <a:srgbClr val="DAAA00"/>
          </a:solidFill>
          <a:ln w="9525">
            <a:noFill/>
            <a:miter lim="800000"/>
            <a:headEnd/>
            <a:tailEnd/>
          </a:ln>
        </p:spPr>
        <p:txBody>
          <a:bodyPr wrap="square" lIns="195017" tIns="78007" bIns="78007">
            <a:spAutoFit/>
          </a:bodyPr>
          <a:lstStyle>
            <a:lvl1pPr eaLnBrk="0" hangingPunct="0">
              <a:spcBef>
                <a:spcPct val="20000"/>
              </a:spcBef>
              <a:buChar char="•"/>
              <a:defRPr sz="10700">
                <a:solidFill>
                  <a:schemeClr val="tx1"/>
                </a:solidFill>
                <a:latin typeface="Times New Roman" pitchFamily="18" charset="0"/>
              </a:defRPr>
            </a:lvl1pPr>
            <a:lvl2pPr marL="742950" indent="-285750" eaLnBrk="0" hangingPunct="0">
              <a:spcBef>
                <a:spcPct val="20000"/>
              </a:spcBef>
              <a:buChar char="–"/>
              <a:defRPr sz="9500">
                <a:solidFill>
                  <a:schemeClr val="tx1"/>
                </a:solidFill>
                <a:latin typeface="Times New Roman" pitchFamily="18" charset="0"/>
              </a:defRPr>
            </a:lvl2pPr>
            <a:lvl3pPr marL="1143000" indent="-228600" eaLnBrk="0" hangingPunct="0">
              <a:spcBef>
                <a:spcPct val="20000"/>
              </a:spcBef>
              <a:buChar char="•"/>
              <a:defRPr sz="8100">
                <a:solidFill>
                  <a:schemeClr val="tx1"/>
                </a:solidFill>
                <a:latin typeface="Times New Roman" pitchFamily="18" charset="0"/>
              </a:defRPr>
            </a:lvl3pPr>
            <a:lvl4pPr marL="1600200" indent="-228600" eaLnBrk="0" hangingPunct="0">
              <a:spcBef>
                <a:spcPct val="20000"/>
              </a:spcBef>
              <a:buChar char="–"/>
              <a:defRPr sz="6500">
                <a:solidFill>
                  <a:schemeClr val="tx1"/>
                </a:solidFill>
                <a:latin typeface="Times New Roman" pitchFamily="18" charset="0"/>
              </a:defRPr>
            </a:lvl4pPr>
            <a:lvl5pPr marL="2057400" indent="-228600" eaLnBrk="0" hangingPunct="0">
              <a:spcBef>
                <a:spcPct val="20000"/>
              </a:spcBef>
              <a:buChar char="»"/>
              <a:defRPr sz="6500">
                <a:solidFill>
                  <a:schemeClr val="tx1"/>
                </a:solidFill>
                <a:latin typeface="Times New Roman" pitchFamily="18" charset="0"/>
              </a:defRPr>
            </a:lvl5pPr>
            <a:lvl6pPr marL="2514600" indent="-228600" eaLnBrk="0" fontAlgn="base" hangingPunct="0">
              <a:spcBef>
                <a:spcPct val="20000"/>
              </a:spcBef>
              <a:spcAft>
                <a:spcPct val="0"/>
              </a:spcAft>
              <a:buChar char="»"/>
              <a:defRPr sz="6500">
                <a:solidFill>
                  <a:schemeClr val="tx1"/>
                </a:solidFill>
                <a:latin typeface="Times New Roman" pitchFamily="18" charset="0"/>
              </a:defRPr>
            </a:lvl6pPr>
            <a:lvl7pPr marL="2971800" indent="-228600" eaLnBrk="0" fontAlgn="base" hangingPunct="0">
              <a:spcBef>
                <a:spcPct val="20000"/>
              </a:spcBef>
              <a:spcAft>
                <a:spcPct val="0"/>
              </a:spcAft>
              <a:buChar char="»"/>
              <a:defRPr sz="6500">
                <a:solidFill>
                  <a:schemeClr val="tx1"/>
                </a:solidFill>
                <a:latin typeface="Times New Roman" pitchFamily="18" charset="0"/>
              </a:defRPr>
            </a:lvl7pPr>
            <a:lvl8pPr marL="3429000" indent="-228600" eaLnBrk="0" fontAlgn="base" hangingPunct="0">
              <a:spcBef>
                <a:spcPct val="20000"/>
              </a:spcBef>
              <a:spcAft>
                <a:spcPct val="0"/>
              </a:spcAft>
              <a:buChar char="»"/>
              <a:defRPr sz="6500">
                <a:solidFill>
                  <a:schemeClr val="tx1"/>
                </a:solidFill>
                <a:latin typeface="Times New Roman" pitchFamily="18" charset="0"/>
              </a:defRPr>
            </a:lvl8pPr>
            <a:lvl9pPr marL="3886200" indent="-228600" eaLnBrk="0" fontAlgn="base" hangingPunct="0">
              <a:spcBef>
                <a:spcPct val="20000"/>
              </a:spcBef>
              <a:spcAft>
                <a:spcPct val="0"/>
              </a:spcAft>
              <a:buChar char="»"/>
              <a:defRPr sz="6500">
                <a:solidFill>
                  <a:schemeClr val="tx1"/>
                </a:solidFill>
                <a:latin typeface="Times New Roman" pitchFamily="18" charset="0"/>
              </a:defRPr>
            </a:lvl9pPr>
          </a:lstStyle>
          <a:p>
            <a:pPr algn="ctr">
              <a:spcBef>
                <a:spcPct val="0"/>
              </a:spcBef>
              <a:buFontTx/>
              <a:buNone/>
            </a:pPr>
            <a:r>
              <a:rPr lang="en-US" altLang="en-US" sz="4095" b="1">
                <a:solidFill>
                  <a:srgbClr val="004B87"/>
                </a:solidFill>
                <a:latin typeface="Arial" charset="0"/>
              </a:rPr>
              <a:t>Results</a:t>
            </a:r>
            <a:endParaRPr lang="en-US" altLang="en-US" sz="3071" b="1">
              <a:solidFill>
                <a:srgbClr val="004B87"/>
              </a:solidFill>
              <a:latin typeface="Arial" charset="0"/>
            </a:endParaRPr>
          </a:p>
        </p:txBody>
      </p:sp>
      <p:sp>
        <p:nvSpPr>
          <p:cNvPr id="2064" name="AutoShape 29" descr="https://johnestevic.files.wordpress.com/2013/12/uc-davis-logo.jpg"/>
          <p:cNvSpPr>
            <a:spLocks noChangeAspect="1" noChangeArrowheads="1"/>
          </p:cNvSpPr>
          <p:nvPr/>
        </p:nvSpPr>
        <p:spPr bwMode="auto">
          <a:xfrm>
            <a:off x="260762" y="39276"/>
            <a:ext cx="260022" cy="260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10700">
                <a:solidFill>
                  <a:schemeClr val="tx1"/>
                </a:solidFill>
                <a:latin typeface="Times New Roman" pitchFamily="18" charset="0"/>
              </a:defRPr>
            </a:lvl1pPr>
            <a:lvl2pPr marL="742950" indent="-285750" eaLnBrk="0" hangingPunct="0">
              <a:spcBef>
                <a:spcPct val="20000"/>
              </a:spcBef>
              <a:buChar char="–"/>
              <a:defRPr sz="9500">
                <a:solidFill>
                  <a:schemeClr val="tx1"/>
                </a:solidFill>
                <a:latin typeface="Times New Roman" pitchFamily="18" charset="0"/>
              </a:defRPr>
            </a:lvl2pPr>
            <a:lvl3pPr marL="1143000" indent="-228600" eaLnBrk="0" hangingPunct="0">
              <a:spcBef>
                <a:spcPct val="20000"/>
              </a:spcBef>
              <a:buChar char="•"/>
              <a:defRPr sz="8100">
                <a:solidFill>
                  <a:schemeClr val="tx1"/>
                </a:solidFill>
                <a:latin typeface="Times New Roman" pitchFamily="18" charset="0"/>
              </a:defRPr>
            </a:lvl3pPr>
            <a:lvl4pPr marL="1600200" indent="-228600" eaLnBrk="0" hangingPunct="0">
              <a:spcBef>
                <a:spcPct val="20000"/>
              </a:spcBef>
              <a:buChar char="–"/>
              <a:defRPr sz="6500">
                <a:solidFill>
                  <a:schemeClr val="tx1"/>
                </a:solidFill>
                <a:latin typeface="Times New Roman" pitchFamily="18" charset="0"/>
              </a:defRPr>
            </a:lvl4pPr>
            <a:lvl5pPr marL="2057400" indent="-228600" eaLnBrk="0" hangingPunct="0">
              <a:spcBef>
                <a:spcPct val="20000"/>
              </a:spcBef>
              <a:buChar char="»"/>
              <a:defRPr sz="6500">
                <a:solidFill>
                  <a:schemeClr val="tx1"/>
                </a:solidFill>
                <a:latin typeface="Times New Roman" pitchFamily="18" charset="0"/>
              </a:defRPr>
            </a:lvl5pPr>
            <a:lvl6pPr marL="2514600" indent="-228600" eaLnBrk="0" fontAlgn="base" hangingPunct="0">
              <a:spcBef>
                <a:spcPct val="20000"/>
              </a:spcBef>
              <a:spcAft>
                <a:spcPct val="0"/>
              </a:spcAft>
              <a:buChar char="»"/>
              <a:defRPr sz="6500">
                <a:solidFill>
                  <a:schemeClr val="tx1"/>
                </a:solidFill>
                <a:latin typeface="Times New Roman" pitchFamily="18" charset="0"/>
              </a:defRPr>
            </a:lvl6pPr>
            <a:lvl7pPr marL="2971800" indent="-228600" eaLnBrk="0" fontAlgn="base" hangingPunct="0">
              <a:spcBef>
                <a:spcPct val="20000"/>
              </a:spcBef>
              <a:spcAft>
                <a:spcPct val="0"/>
              </a:spcAft>
              <a:buChar char="»"/>
              <a:defRPr sz="6500">
                <a:solidFill>
                  <a:schemeClr val="tx1"/>
                </a:solidFill>
                <a:latin typeface="Times New Roman" pitchFamily="18" charset="0"/>
              </a:defRPr>
            </a:lvl7pPr>
            <a:lvl8pPr marL="3429000" indent="-228600" eaLnBrk="0" fontAlgn="base" hangingPunct="0">
              <a:spcBef>
                <a:spcPct val="20000"/>
              </a:spcBef>
              <a:spcAft>
                <a:spcPct val="0"/>
              </a:spcAft>
              <a:buChar char="»"/>
              <a:defRPr sz="6500">
                <a:solidFill>
                  <a:schemeClr val="tx1"/>
                </a:solidFill>
                <a:latin typeface="Times New Roman" pitchFamily="18" charset="0"/>
              </a:defRPr>
            </a:lvl8pPr>
            <a:lvl9pPr marL="3886200" indent="-228600" eaLnBrk="0" fontAlgn="base" hangingPunct="0">
              <a:spcBef>
                <a:spcPct val="20000"/>
              </a:spcBef>
              <a:spcAft>
                <a:spcPct val="0"/>
              </a:spcAft>
              <a:buChar char="»"/>
              <a:defRPr sz="6500">
                <a:solidFill>
                  <a:schemeClr val="tx1"/>
                </a:solidFill>
                <a:latin typeface="Times New Roman" pitchFamily="18" charset="0"/>
              </a:defRPr>
            </a:lvl9pPr>
          </a:lstStyle>
          <a:p>
            <a:pPr eaLnBrk="1" hangingPunct="1">
              <a:spcBef>
                <a:spcPct val="0"/>
              </a:spcBef>
              <a:buFontTx/>
              <a:buNone/>
            </a:pPr>
            <a:endParaRPr lang="en-US" altLang="en-US" sz="2047"/>
          </a:p>
        </p:txBody>
      </p:sp>
      <p:sp>
        <p:nvSpPr>
          <p:cNvPr id="2066" name="Rectangle 31"/>
          <p:cNvSpPr>
            <a:spLocks noChangeArrowheads="1"/>
          </p:cNvSpPr>
          <p:nvPr/>
        </p:nvSpPr>
        <p:spPr bwMode="auto">
          <a:xfrm>
            <a:off x="0" y="3"/>
            <a:ext cx="43918187" cy="1347510"/>
          </a:xfrm>
          <a:prstGeom prst="rect">
            <a:avLst/>
          </a:prstGeom>
          <a:solidFill>
            <a:srgbClr val="004B87"/>
          </a:solidFill>
          <a:ln>
            <a:noFill/>
          </a:ln>
          <a:effectLst/>
        </p:spPr>
        <p:txBody>
          <a:bodyPr wrap="none" anchor="ctr"/>
          <a:lstStyle>
            <a:lvl1pPr eaLnBrk="0" hangingPunct="0">
              <a:spcBef>
                <a:spcPct val="20000"/>
              </a:spcBef>
              <a:buChar char="•"/>
              <a:defRPr sz="10700">
                <a:solidFill>
                  <a:schemeClr val="tx1"/>
                </a:solidFill>
                <a:latin typeface="Times New Roman" pitchFamily="18" charset="0"/>
              </a:defRPr>
            </a:lvl1pPr>
            <a:lvl2pPr marL="742950" indent="-285750" eaLnBrk="0" hangingPunct="0">
              <a:spcBef>
                <a:spcPct val="20000"/>
              </a:spcBef>
              <a:buChar char="–"/>
              <a:defRPr sz="9500">
                <a:solidFill>
                  <a:schemeClr val="tx1"/>
                </a:solidFill>
                <a:latin typeface="Times New Roman" pitchFamily="18" charset="0"/>
              </a:defRPr>
            </a:lvl2pPr>
            <a:lvl3pPr marL="1143000" indent="-228600" eaLnBrk="0" hangingPunct="0">
              <a:spcBef>
                <a:spcPct val="20000"/>
              </a:spcBef>
              <a:buChar char="•"/>
              <a:defRPr sz="8100">
                <a:solidFill>
                  <a:schemeClr val="tx1"/>
                </a:solidFill>
                <a:latin typeface="Times New Roman" pitchFamily="18" charset="0"/>
              </a:defRPr>
            </a:lvl3pPr>
            <a:lvl4pPr marL="1600200" indent="-228600" eaLnBrk="0" hangingPunct="0">
              <a:spcBef>
                <a:spcPct val="20000"/>
              </a:spcBef>
              <a:buChar char="–"/>
              <a:defRPr sz="6500">
                <a:solidFill>
                  <a:schemeClr val="tx1"/>
                </a:solidFill>
                <a:latin typeface="Times New Roman" pitchFamily="18" charset="0"/>
              </a:defRPr>
            </a:lvl4pPr>
            <a:lvl5pPr marL="2057400" indent="-228600" eaLnBrk="0" hangingPunct="0">
              <a:spcBef>
                <a:spcPct val="20000"/>
              </a:spcBef>
              <a:buChar char="»"/>
              <a:defRPr sz="6500">
                <a:solidFill>
                  <a:schemeClr val="tx1"/>
                </a:solidFill>
                <a:latin typeface="Times New Roman" pitchFamily="18" charset="0"/>
              </a:defRPr>
            </a:lvl5pPr>
            <a:lvl6pPr marL="2514600" indent="-228600" eaLnBrk="0" fontAlgn="base" hangingPunct="0">
              <a:spcBef>
                <a:spcPct val="20000"/>
              </a:spcBef>
              <a:spcAft>
                <a:spcPct val="0"/>
              </a:spcAft>
              <a:buChar char="»"/>
              <a:defRPr sz="6500">
                <a:solidFill>
                  <a:schemeClr val="tx1"/>
                </a:solidFill>
                <a:latin typeface="Times New Roman" pitchFamily="18" charset="0"/>
              </a:defRPr>
            </a:lvl6pPr>
            <a:lvl7pPr marL="2971800" indent="-228600" eaLnBrk="0" fontAlgn="base" hangingPunct="0">
              <a:spcBef>
                <a:spcPct val="20000"/>
              </a:spcBef>
              <a:spcAft>
                <a:spcPct val="0"/>
              </a:spcAft>
              <a:buChar char="»"/>
              <a:defRPr sz="6500">
                <a:solidFill>
                  <a:schemeClr val="tx1"/>
                </a:solidFill>
                <a:latin typeface="Times New Roman" pitchFamily="18" charset="0"/>
              </a:defRPr>
            </a:lvl7pPr>
            <a:lvl8pPr marL="3429000" indent="-228600" eaLnBrk="0" fontAlgn="base" hangingPunct="0">
              <a:spcBef>
                <a:spcPct val="20000"/>
              </a:spcBef>
              <a:spcAft>
                <a:spcPct val="0"/>
              </a:spcAft>
              <a:buChar char="»"/>
              <a:defRPr sz="6500">
                <a:solidFill>
                  <a:schemeClr val="tx1"/>
                </a:solidFill>
                <a:latin typeface="Times New Roman" pitchFamily="18" charset="0"/>
              </a:defRPr>
            </a:lvl8pPr>
            <a:lvl9pPr marL="3886200" indent="-228600" eaLnBrk="0" fontAlgn="base" hangingPunct="0">
              <a:spcBef>
                <a:spcPct val="20000"/>
              </a:spcBef>
              <a:spcAft>
                <a:spcPct val="0"/>
              </a:spcAft>
              <a:buChar char="»"/>
              <a:defRPr sz="6500">
                <a:solidFill>
                  <a:schemeClr val="tx1"/>
                </a:solidFill>
                <a:latin typeface="Times New Roman" pitchFamily="18" charset="0"/>
              </a:defRPr>
            </a:lvl9pPr>
          </a:lstStyle>
          <a:p>
            <a:pPr eaLnBrk="1" hangingPunct="1">
              <a:spcBef>
                <a:spcPct val="0"/>
              </a:spcBef>
              <a:buFontTx/>
              <a:buNone/>
            </a:pPr>
            <a:endParaRPr lang="en-US" altLang="en-US" sz="2047"/>
          </a:p>
        </p:txBody>
      </p:sp>
      <p:sp>
        <p:nvSpPr>
          <p:cNvPr id="2068" name="Text Box 33"/>
          <p:cNvSpPr txBox="1">
            <a:spLocks noChangeArrowheads="1"/>
          </p:cNvSpPr>
          <p:nvPr/>
        </p:nvSpPr>
        <p:spPr bwMode="auto">
          <a:xfrm>
            <a:off x="963638" y="7377819"/>
            <a:ext cx="10230258" cy="38996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8007" tIns="39003" rIns="78007" bIns="39003" anchor="t">
            <a:spAutoFit/>
          </a:bodyPr>
          <a:lstStyle>
            <a:lvl1pPr eaLnBrk="0" hangingPunct="0">
              <a:spcBef>
                <a:spcPct val="20000"/>
              </a:spcBef>
              <a:buChar char="•"/>
              <a:defRPr sz="10700">
                <a:solidFill>
                  <a:schemeClr val="tx1"/>
                </a:solidFill>
                <a:latin typeface="Times New Roman" pitchFamily="18" charset="0"/>
              </a:defRPr>
            </a:lvl1pPr>
            <a:lvl2pPr marL="742950" indent="-285750" eaLnBrk="0" hangingPunct="0">
              <a:spcBef>
                <a:spcPct val="20000"/>
              </a:spcBef>
              <a:buChar char="–"/>
              <a:defRPr sz="9500">
                <a:solidFill>
                  <a:schemeClr val="tx1"/>
                </a:solidFill>
                <a:latin typeface="Times New Roman" pitchFamily="18" charset="0"/>
              </a:defRPr>
            </a:lvl2pPr>
            <a:lvl3pPr marL="1143000" indent="-228600" eaLnBrk="0" hangingPunct="0">
              <a:spcBef>
                <a:spcPct val="20000"/>
              </a:spcBef>
              <a:buChar char="•"/>
              <a:defRPr sz="8100">
                <a:solidFill>
                  <a:schemeClr val="tx1"/>
                </a:solidFill>
                <a:latin typeface="Times New Roman" pitchFamily="18" charset="0"/>
              </a:defRPr>
            </a:lvl3pPr>
            <a:lvl4pPr marL="1600200" indent="-228600" eaLnBrk="0" hangingPunct="0">
              <a:spcBef>
                <a:spcPct val="20000"/>
              </a:spcBef>
              <a:buChar char="–"/>
              <a:defRPr sz="6500">
                <a:solidFill>
                  <a:schemeClr val="tx1"/>
                </a:solidFill>
                <a:latin typeface="Times New Roman" pitchFamily="18" charset="0"/>
              </a:defRPr>
            </a:lvl4pPr>
            <a:lvl5pPr marL="2057400" indent="-228600" eaLnBrk="0" hangingPunct="0">
              <a:spcBef>
                <a:spcPct val="20000"/>
              </a:spcBef>
              <a:buChar char="»"/>
              <a:defRPr sz="6500">
                <a:solidFill>
                  <a:schemeClr val="tx1"/>
                </a:solidFill>
                <a:latin typeface="Times New Roman" pitchFamily="18" charset="0"/>
              </a:defRPr>
            </a:lvl5pPr>
            <a:lvl6pPr marL="2514600" indent="-228600" eaLnBrk="0" fontAlgn="base" hangingPunct="0">
              <a:spcBef>
                <a:spcPct val="20000"/>
              </a:spcBef>
              <a:spcAft>
                <a:spcPct val="0"/>
              </a:spcAft>
              <a:buChar char="»"/>
              <a:defRPr sz="6500">
                <a:solidFill>
                  <a:schemeClr val="tx1"/>
                </a:solidFill>
                <a:latin typeface="Times New Roman" pitchFamily="18" charset="0"/>
              </a:defRPr>
            </a:lvl6pPr>
            <a:lvl7pPr marL="2971800" indent="-228600" eaLnBrk="0" fontAlgn="base" hangingPunct="0">
              <a:spcBef>
                <a:spcPct val="20000"/>
              </a:spcBef>
              <a:spcAft>
                <a:spcPct val="0"/>
              </a:spcAft>
              <a:buChar char="»"/>
              <a:defRPr sz="6500">
                <a:solidFill>
                  <a:schemeClr val="tx1"/>
                </a:solidFill>
                <a:latin typeface="Times New Roman" pitchFamily="18" charset="0"/>
              </a:defRPr>
            </a:lvl7pPr>
            <a:lvl8pPr marL="3429000" indent="-228600" eaLnBrk="0" fontAlgn="base" hangingPunct="0">
              <a:spcBef>
                <a:spcPct val="20000"/>
              </a:spcBef>
              <a:spcAft>
                <a:spcPct val="0"/>
              </a:spcAft>
              <a:buChar char="»"/>
              <a:defRPr sz="6500">
                <a:solidFill>
                  <a:schemeClr val="tx1"/>
                </a:solidFill>
                <a:latin typeface="Times New Roman" pitchFamily="18" charset="0"/>
              </a:defRPr>
            </a:lvl8pPr>
            <a:lvl9pPr marL="3886200" indent="-228600" eaLnBrk="0" fontAlgn="base" hangingPunct="0">
              <a:spcBef>
                <a:spcPct val="20000"/>
              </a:spcBef>
              <a:spcAft>
                <a:spcPct val="0"/>
              </a:spcAft>
              <a:buChar char="»"/>
              <a:defRPr sz="6500">
                <a:solidFill>
                  <a:schemeClr val="tx1"/>
                </a:solidFill>
                <a:latin typeface="Times New Roman" pitchFamily="18" charset="0"/>
              </a:defRPr>
            </a:lvl9pPr>
          </a:lstStyle>
          <a:p>
            <a:pPr marL="389496" indent="-389496" eaLnBrk="1" hangingPunct="1">
              <a:spcBef>
                <a:spcPts val="2047"/>
              </a:spcBef>
              <a:buSzPct val="150000"/>
            </a:pPr>
            <a:r>
              <a:rPr lang="en-US" altLang="en-US" sz="3071">
                <a:latin typeface="Arial"/>
                <a:cs typeface="Arial"/>
              </a:rPr>
              <a:t>State and national guidelines recommend that prescribing opioids for chronic pain should be based on patients’ progress towards mutually agreed on, objective treatment goals.</a:t>
            </a:r>
          </a:p>
          <a:p>
            <a:pPr marL="389496" indent="-389496" eaLnBrk="1" hangingPunct="1">
              <a:spcBef>
                <a:spcPts val="2047"/>
              </a:spcBef>
              <a:buSzPct val="150000"/>
            </a:pPr>
            <a:r>
              <a:rPr lang="en-US" altLang="en-US" sz="3071">
                <a:latin typeface="Arial"/>
                <a:cs typeface="Arial"/>
              </a:rPr>
              <a:t>Physicians lack practical advice on discussing goals</a:t>
            </a:r>
          </a:p>
          <a:p>
            <a:pPr marL="389496" indent="-389496" eaLnBrk="1" hangingPunct="1">
              <a:spcBef>
                <a:spcPts val="2047"/>
              </a:spcBef>
              <a:buSzPct val="150000"/>
            </a:pPr>
            <a:r>
              <a:rPr lang="en-US" altLang="en-US" sz="3071">
                <a:latin typeface="Arial"/>
                <a:cs typeface="Arial"/>
              </a:rPr>
              <a:t>We lack research on how, when, and why patients with chronic pain discuss treatment goals during clinic visits.</a:t>
            </a:r>
            <a:endParaRPr lang="en-US" altLang="en-US" sz="3071">
              <a:latin typeface="Arial" charset="0"/>
            </a:endParaRPr>
          </a:p>
        </p:txBody>
      </p:sp>
      <p:sp>
        <p:nvSpPr>
          <p:cNvPr id="2390" name="Text Box 175"/>
          <p:cNvSpPr txBox="1">
            <a:spLocks noChangeArrowheads="1"/>
          </p:cNvSpPr>
          <p:nvPr/>
        </p:nvSpPr>
        <p:spPr bwMode="auto">
          <a:xfrm>
            <a:off x="1012394" y="16302073"/>
            <a:ext cx="10230258" cy="787710"/>
          </a:xfrm>
          <a:prstGeom prst="rect">
            <a:avLst/>
          </a:prstGeom>
          <a:solidFill>
            <a:srgbClr val="DAAA00"/>
          </a:solidFill>
          <a:ln w="9525">
            <a:noFill/>
            <a:miter lim="800000"/>
            <a:headEnd/>
            <a:tailEnd/>
          </a:ln>
        </p:spPr>
        <p:txBody>
          <a:bodyPr wrap="square" lIns="195017" tIns="78007" bIns="78007">
            <a:spAutoFit/>
          </a:bodyPr>
          <a:lstStyle>
            <a:lvl1pPr eaLnBrk="0" hangingPunct="0">
              <a:spcBef>
                <a:spcPct val="20000"/>
              </a:spcBef>
              <a:buChar char="•"/>
              <a:defRPr sz="10700">
                <a:solidFill>
                  <a:schemeClr val="tx1"/>
                </a:solidFill>
                <a:latin typeface="Times New Roman" pitchFamily="18" charset="0"/>
              </a:defRPr>
            </a:lvl1pPr>
            <a:lvl2pPr marL="742950" indent="-285750" eaLnBrk="0" hangingPunct="0">
              <a:spcBef>
                <a:spcPct val="20000"/>
              </a:spcBef>
              <a:buChar char="–"/>
              <a:defRPr sz="9500">
                <a:solidFill>
                  <a:schemeClr val="tx1"/>
                </a:solidFill>
                <a:latin typeface="Times New Roman" pitchFamily="18" charset="0"/>
              </a:defRPr>
            </a:lvl2pPr>
            <a:lvl3pPr marL="1143000" indent="-228600" eaLnBrk="0" hangingPunct="0">
              <a:spcBef>
                <a:spcPct val="20000"/>
              </a:spcBef>
              <a:buChar char="•"/>
              <a:defRPr sz="8100">
                <a:solidFill>
                  <a:schemeClr val="tx1"/>
                </a:solidFill>
                <a:latin typeface="Times New Roman" pitchFamily="18" charset="0"/>
              </a:defRPr>
            </a:lvl3pPr>
            <a:lvl4pPr marL="1600200" indent="-228600" eaLnBrk="0" hangingPunct="0">
              <a:spcBef>
                <a:spcPct val="20000"/>
              </a:spcBef>
              <a:buChar char="–"/>
              <a:defRPr sz="6500">
                <a:solidFill>
                  <a:schemeClr val="tx1"/>
                </a:solidFill>
                <a:latin typeface="Times New Roman" pitchFamily="18" charset="0"/>
              </a:defRPr>
            </a:lvl4pPr>
            <a:lvl5pPr marL="2057400" indent="-228600" eaLnBrk="0" hangingPunct="0">
              <a:spcBef>
                <a:spcPct val="20000"/>
              </a:spcBef>
              <a:buChar char="»"/>
              <a:defRPr sz="6500">
                <a:solidFill>
                  <a:schemeClr val="tx1"/>
                </a:solidFill>
                <a:latin typeface="Times New Roman" pitchFamily="18" charset="0"/>
              </a:defRPr>
            </a:lvl5pPr>
            <a:lvl6pPr marL="2514600" indent="-228600" eaLnBrk="0" fontAlgn="base" hangingPunct="0">
              <a:spcBef>
                <a:spcPct val="20000"/>
              </a:spcBef>
              <a:spcAft>
                <a:spcPct val="0"/>
              </a:spcAft>
              <a:buChar char="»"/>
              <a:defRPr sz="6500">
                <a:solidFill>
                  <a:schemeClr val="tx1"/>
                </a:solidFill>
                <a:latin typeface="Times New Roman" pitchFamily="18" charset="0"/>
              </a:defRPr>
            </a:lvl6pPr>
            <a:lvl7pPr marL="2971800" indent="-228600" eaLnBrk="0" fontAlgn="base" hangingPunct="0">
              <a:spcBef>
                <a:spcPct val="20000"/>
              </a:spcBef>
              <a:spcAft>
                <a:spcPct val="0"/>
              </a:spcAft>
              <a:buChar char="»"/>
              <a:defRPr sz="6500">
                <a:solidFill>
                  <a:schemeClr val="tx1"/>
                </a:solidFill>
                <a:latin typeface="Times New Roman" pitchFamily="18" charset="0"/>
              </a:defRPr>
            </a:lvl7pPr>
            <a:lvl8pPr marL="3429000" indent="-228600" eaLnBrk="0" fontAlgn="base" hangingPunct="0">
              <a:spcBef>
                <a:spcPct val="20000"/>
              </a:spcBef>
              <a:spcAft>
                <a:spcPct val="0"/>
              </a:spcAft>
              <a:buChar char="»"/>
              <a:defRPr sz="6500">
                <a:solidFill>
                  <a:schemeClr val="tx1"/>
                </a:solidFill>
                <a:latin typeface="Times New Roman" pitchFamily="18" charset="0"/>
              </a:defRPr>
            </a:lvl8pPr>
            <a:lvl9pPr marL="3886200" indent="-228600" eaLnBrk="0" fontAlgn="base" hangingPunct="0">
              <a:spcBef>
                <a:spcPct val="20000"/>
              </a:spcBef>
              <a:spcAft>
                <a:spcPct val="0"/>
              </a:spcAft>
              <a:buChar char="»"/>
              <a:defRPr sz="6500">
                <a:solidFill>
                  <a:schemeClr val="tx1"/>
                </a:solidFill>
                <a:latin typeface="Times New Roman" pitchFamily="18" charset="0"/>
              </a:defRPr>
            </a:lvl9pPr>
          </a:lstStyle>
          <a:p>
            <a:pPr algn="ctr">
              <a:spcBef>
                <a:spcPct val="0"/>
              </a:spcBef>
              <a:buFontTx/>
              <a:buNone/>
            </a:pPr>
            <a:r>
              <a:rPr lang="en-US" altLang="en-US" sz="4095" b="1">
                <a:solidFill>
                  <a:srgbClr val="004B87"/>
                </a:solidFill>
                <a:latin typeface="Arial" charset="0"/>
              </a:rPr>
              <a:t>Methods</a:t>
            </a:r>
            <a:endParaRPr lang="en-US" altLang="en-US" sz="3071" b="1">
              <a:solidFill>
                <a:srgbClr val="004B87"/>
              </a:solidFill>
              <a:latin typeface="Arial" charset="0"/>
            </a:endParaRPr>
          </a:p>
        </p:txBody>
      </p:sp>
      <p:sp>
        <p:nvSpPr>
          <p:cNvPr id="2391" name="Text Box 175"/>
          <p:cNvSpPr txBox="1">
            <a:spLocks noChangeArrowheads="1"/>
          </p:cNvSpPr>
          <p:nvPr/>
        </p:nvSpPr>
        <p:spPr bwMode="auto">
          <a:xfrm>
            <a:off x="33356740" y="19395319"/>
            <a:ext cx="9721044" cy="787710"/>
          </a:xfrm>
          <a:prstGeom prst="rect">
            <a:avLst/>
          </a:prstGeom>
          <a:solidFill>
            <a:srgbClr val="DAAA00"/>
          </a:solidFill>
          <a:ln w="9525">
            <a:noFill/>
            <a:miter lim="800000"/>
            <a:headEnd/>
            <a:tailEnd/>
          </a:ln>
        </p:spPr>
        <p:txBody>
          <a:bodyPr wrap="square" lIns="195017" tIns="78007" bIns="78007">
            <a:spAutoFit/>
          </a:bodyPr>
          <a:lstStyle>
            <a:lvl1pPr eaLnBrk="0" hangingPunct="0">
              <a:spcBef>
                <a:spcPct val="20000"/>
              </a:spcBef>
              <a:buChar char="•"/>
              <a:defRPr sz="10700">
                <a:solidFill>
                  <a:schemeClr val="tx1"/>
                </a:solidFill>
                <a:latin typeface="Times New Roman" pitchFamily="18" charset="0"/>
              </a:defRPr>
            </a:lvl1pPr>
            <a:lvl2pPr marL="742950" indent="-285750" eaLnBrk="0" hangingPunct="0">
              <a:spcBef>
                <a:spcPct val="20000"/>
              </a:spcBef>
              <a:buChar char="–"/>
              <a:defRPr sz="9500">
                <a:solidFill>
                  <a:schemeClr val="tx1"/>
                </a:solidFill>
                <a:latin typeface="Times New Roman" pitchFamily="18" charset="0"/>
              </a:defRPr>
            </a:lvl2pPr>
            <a:lvl3pPr marL="1143000" indent="-228600" eaLnBrk="0" hangingPunct="0">
              <a:spcBef>
                <a:spcPct val="20000"/>
              </a:spcBef>
              <a:buChar char="•"/>
              <a:defRPr sz="8100">
                <a:solidFill>
                  <a:schemeClr val="tx1"/>
                </a:solidFill>
                <a:latin typeface="Times New Roman" pitchFamily="18" charset="0"/>
              </a:defRPr>
            </a:lvl3pPr>
            <a:lvl4pPr marL="1600200" indent="-228600" eaLnBrk="0" hangingPunct="0">
              <a:spcBef>
                <a:spcPct val="20000"/>
              </a:spcBef>
              <a:buChar char="–"/>
              <a:defRPr sz="6500">
                <a:solidFill>
                  <a:schemeClr val="tx1"/>
                </a:solidFill>
                <a:latin typeface="Times New Roman" pitchFamily="18" charset="0"/>
              </a:defRPr>
            </a:lvl4pPr>
            <a:lvl5pPr marL="2057400" indent="-228600" eaLnBrk="0" hangingPunct="0">
              <a:spcBef>
                <a:spcPct val="20000"/>
              </a:spcBef>
              <a:buChar char="»"/>
              <a:defRPr sz="6500">
                <a:solidFill>
                  <a:schemeClr val="tx1"/>
                </a:solidFill>
                <a:latin typeface="Times New Roman" pitchFamily="18" charset="0"/>
              </a:defRPr>
            </a:lvl5pPr>
            <a:lvl6pPr marL="2514600" indent="-228600" eaLnBrk="0" fontAlgn="base" hangingPunct="0">
              <a:spcBef>
                <a:spcPct val="20000"/>
              </a:spcBef>
              <a:spcAft>
                <a:spcPct val="0"/>
              </a:spcAft>
              <a:buChar char="»"/>
              <a:defRPr sz="6500">
                <a:solidFill>
                  <a:schemeClr val="tx1"/>
                </a:solidFill>
                <a:latin typeface="Times New Roman" pitchFamily="18" charset="0"/>
              </a:defRPr>
            </a:lvl6pPr>
            <a:lvl7pPr marL="2971800" indent="-228600" eaLnBrk="0" fontAlgn="base" hangingPunct="0">
              <a:spcBef>
                <a:spcPct val="20000"/>
              </a:spcBef>
              <a:spcAft>
                <a:spcPct val="0"/>
              </a:spcAft>
              <a:buChar char="»"/>
              <a:defRPr sz="6500">
                <a:solidFill>
                  <a:schemeClr val="tx1"/>
                </a:solidFill>
                <a:latin typeface="Times New Roman" pitchFamily="18" charset="0"/>
              </a:defRPr>
            </a:lvl7pPr>
            <a:lvl8pPr marL="3429000" indent="-228600" eaLnBrk="0" fontAlgn="base" hangingPunct="0">
              <a:spcBef>
                <a:spcPct val="20000"/>
              </a:spcBef>
              <a:spcAft>
                <a:spcPct val="0"/>
              </a:spcAft>
              <a:buChar char="»"/>
              <a:defRPr sz="6500">
                <a:solidFill>
                  <a:schemeClr val="tx1"/>
                </a:solidFill>
                <a:latin typeface="Times New Roman" pitchFamily="18" charset="0"/>
              </a:defRPr>
            </a:lvl8pPr>
            <a:lvl9pPr marL="3886200" indent="-228600" eaLnBrk="0" fontAlgn="base" hangingPunct="0">
              <a:spcBef>
                <a:spcPct val="20000"/>
              </a:spcBef>
              <a:spcAft>
                <a:spcPct val="0"/>
              </a:spcAft>
              <a:buChar char="»"/>
              <a:defRPr sz="6500">
                <a:solidFill>
                  <a:schemeClr val="tx1"/>
                </a:solidFill>
                <a:latin typeface="Times New Roman" pitchFamily="18" charset="0"/>
              </a:defRPr>
            </a:lvl9pPr>
          </a:lstStyle>
          <a:p>
            <a:pPr algn="ctr">
              <a:spcBef>
                <a:spcPct val="0"/>
              </a:spcBef>
              <a:buFontTx/>
              <a:buNone/>
            </a:pPr>
            <a:r>
              <a:rPr lang="en-US" altLang="en-US" sz="4095" b="1">
                <a:solidFill>
                  <a:srgbClr val="004B87"/>
                </a:solidFill>
                <a:latin typeface="Arial" charset="0"/>
              </a:rPr>
              <a:t>Discussion</a:t>
            </a:r>
            <a:endParaRPr lang="en-US" altLang="en-US" sz="3071" b="1">
              <a:solidFill>
                <a:srgbClr val="004B87"/>
              </a:solidFill>
              <a:latin typeface="Arial" charset="0"/>
            </a:endParaRPr>
          </a:p>
        </p:txBody>
      </p:sp>
      <p:sp>
        <p:nvSpPr>
          <p:cNvPr id="2394" name="Text Box 175"/>
          <p:cNvSpPr txBox="1">
            <a:spLocks noChangeArrowheads="1"/>
          </p:cNvSpPr>
          <p:nvPr/>
        </p:nvSpPr>
        <p:spPr bwMode="auto">
          <a:xfrm>
            <a:off x="33356740" y="28385689"/>
            <a:ext cx="9721051" cy="787710"/>
          </a:xfrm>
          <a:prstGeom prst="rect">
            <a:avLst/>
          </a:prstGeom>
          <a:solidFill>
            <a:srgbClr val="DAAA00"/>
          </a:solidFill>
          <a:ln w="9525">
            <a:noFill/>
            <a:miter lim="800000"/>
            <a:headEnd/>
            <a:tailEnd/>
          </a:ln>
        </p:spPr>
        <p:txBody>
          <a:bodyPr wrap="square" lIns="195017" tIns="78007" bIns="78007">
            <a:spAutoFit/>
          </a:bodyPr>
          <a:lstStyle>
            <a:lvl1pPr eaLnBrk="0" hangingPunct="0">
              <a:spcBef>
                <a:spcPct val="20000"/>
              </a:spcBef>
              <a:buChar char="•"/>
              <a:defRPr sz="10700">
                <a:solidFill>
                  <a:schemeClr val="tx1"/>
                </a:solidFill>
                <a:latin typeface="Times New Roman" pitchFamily="18" charset="0"/>
              </a:defRPr>
            </a:lvl1pPr>
            <a:lvl2pPr marL="742950" indent="-285750" eaLnBrk="0" hangingPunct="0">
              <a:spcBef>
                <a:spcPct val="20000"/>
              </a:spcBef>
              <a:buChar char="–"/>
              <a:defRPr sz="9500">
                <a:solidFill>
                  <a:schemeClr val="tx1"/>
                </a:solidFill>
                <a:latin typeface="Times New Roman" pitchFamily="18" charset="0"/>
              </a:defRPr>
            </a:lvl2pPr>
            <a:lvl3pPr marL="1143000" indent="-228600" eaLnBrk="0" hangingPunct="0">
              <a:spcBef>
                <a:spcPct val="20000"/>
              </a:spcBef>
              <a:buChar char="•"/>
              <a:defRPr sz="8100">
                <a:solidFill>
                  <a:schemeClr val="tx1"/>
                </a:solidFill>
                <a:latin typeface="Times New Roman" pitchFamily="18" charset="0"/>
              </a:defRPr>
            </a:lvl3pPr>
            <a:lvl4pPr marL="1600200" indent="-228600" eaLnBrk="0" hangingPunct="0">
              <a:spcBef>
                <a:spcPct val="20000"/>
              </a:spcBef>
              <a:buChar char="–"/>
              <a:defRPr sz="6500">
                <a:solidFill>
                  <a:schemeClr val="tx1"/>
                </a:solidFill>
                <a:latin typeface="Times New Roman" pitchFamily="18" charset="0"/>
              </a:defRPr>
            </a:lvl4pPr>
            <a:lvl5pPr marL="2057400" indent="-228600" eaLnBrk="0" hangingPunct="0">
              <a:spcBef>
                <a:spcPct val="20000"/>
              </a:spcBef>
              <a:buChar char="»"/>
              <a:defRPr sz="6500">
                <a:solidFill>
                  <a:schemeClr val="tx1"/>
                </a:solidFill>
                <a:latin typeface="Times New Roman" pitchFamily="18" charset="0"/>
              </a:defRPr>
            </a:lvl5pPr>
            <a:lvl6pPr marL="2514600" indent="-228600" eaLnBrk="0" fontAlgn="base" hangingPunct="0">
              <a:spcBef>
                <a:spcPct val="20000"/>
              </a:spcBef>
              <a:spcAft>
                <a:spcPct val="0"/>
              </a:spcAft>
              <a:buChar char="»"/>
              <a:defRPr sz="6500">
                <a:solidFill>
                  <a:schemeClr val="tx1"/>
                </a:solidFill>
                <a:latin typeface="Times New Roman" pitchFamily="18" charset="0"/>
              </a:defRPr>
            </a:lvl6pPr>
            <a:lvl7pPr marL="2971800" indent="-228600" eaLnBrk="0" fontAlgn="base" hangingPunct="0">
              <a:spcBef>
                <a:spcPct val="20000"/>
              </a:spcBef>
              <a:spcAft>
                <a:spcPct val="0"/>
              </a:spcAft>
              <a:buChar char="»"/>
              <a:defRPr sz="6500">
                <a:solidFill>
                  <a:schemeClr val="tx1"/>
                </a:solidFill>
                <a:latin typeface="Times New Roman" pitchFamily="18" charset="0"/>
              </a:defRPr>
            </a:lvl7pPr>
            <a:lvl8pPr marL="3429000" indent="-228600" eaLnBrk="0" fontAlgn="base" hangingPunct="0">
              <a:spcBef>
                <a:spcPct val="20000"/>
              </a:spcBef>
              <a:spcAft>
                <a:spcPct val="0"/>
              </a:spcAft>
              <a:buChar char="»"/>
              <a:defRPr sz="6500">
                <a:solidFill>
                  <a:schemeClr val="tx1"/>
                </a:solidFill>
                <a:latin typeface="Times New Roman" pitchFamily="18" charset="0"/>
              </a:defRPr>
            </a:lvl8pPr>
            <a:lvl9pPr marL="3886200" indent="-228600" eaLnBrk="0" fontAlgn="base" hangingPunct="0">
              <a:spcBef>
                <a:spcPct val="20000"/>
              </a:spcBef>
              <a:spcAft>
                <a:spcPct val="0"/>
              </a:spcAft>
              <a:buChar char="»"/>
              <a:defRPr sz="6500">
                <a:solidFill>
                  <a:schemeClr val="tx1"/>
                </a:solidFill>
                <a:latin typeface="Times New Roman" pitchFamily="18" charset="0"/>
              </a:defRPr>
            </a:lvl9pPr>
          </a:lstStyle>
          <a:p>
            <a:pPr algn="ctr">
              <a:spcBef>
                <a:spcPct val="0"/>
              </a:spcBef>
              <a:buFontTx/>
              <a:buNone/>
            </a:pPr>
            <a:r>
              <a:rPr lang="en-US" altLang="en-US" sz="4095" b="1">
                <a:solidFill>
                  <a:srgbClr val="004B87"/>
                </a:solidFill>
                <a:latin typeface="Arial" charset="0"/>
              </a:rPr>
              <a:t>Funding</a:t>
            </a:r>
            <a:endParaRPr lang="en-US" altLang="en-US" sz="3071" b="1">
              <a:solidFill>
                <a:srgbClr val="004B87"/>
              </a:solidFill>
              <a:latin typeface="Arial" charset="0"/>
            </a:endParaRPr>
          </a:p>
        </p:txBody>
      </p:sp>
      <p:sp>
        <p:nvSpPr>
          <p:cNvPr id="2395" name="Rectangle 2"/>
          <p:cNvSpPr>
            <a:spLocks noChangeArrowheads="1"/>
          </p:cNvSpPr>
          <p:nvPr/>
        </p:nvSpPr>
        <p:spPr bwMode="auto">
          <a:xfrm>
            <a:off x="33356740" y="29637926"/>
            <a:ext cx="9721051" cy="2455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3071">
                <a:latin typeface="Arial" panose="020B0604020202020204" pitchFamily="34" charset="0"/>
                <a:cs typeface="Arial" panose="020B0604020202020204" pitchFamily="34" charset="0"/>
              </a:rPr>
              <a:t>This work was funded by a grant from the UCD School of Medicine Office of Research. Data collection was funded by K23DA043052 and UCD Department of Internal Medicine. Authors have no conflicts of interest to declare.</a:t>
            </a:r>
            <a:endParaRPr lang="en-US" altLang="en-US" sz="3071">
              <a:latin typeface="Arial" panose="020B0604020202020204" pitchFamily="34" charset="0"/>
              <a:cs typeface="Arial" panose="020B0604020202020204" pitchFamily="34" charset="0"/>
            </a:endParaRPr>
          </a:p>
        </p:txBody>
      </p:sp>
      <p:sp>
        <p:nvSpPr>
          <p:cNvPr id="49" name="Text Box 36"/>
          <p:cNvSpPr txBox="1">
            <a:spLocks noChangeArrowheads="1"/>
          </p:cNvSpPr>
          <p:nvPr/>
        </p:nvSpPr>
        <p:spPr bwMode="auto">
          <a:xfrm>
            <a:off x="1012394" y="17498325"/>
            <a:ext cx="10132746" cy="13782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10700">
                <a:solidFill>
                  <a:schemeClr val="tx1"/>
                </a:solidFill>
                <a:latin typeface="Times New Roman" pitchFamily="18" charset="0"/>
              </a:defRPr>
            </a:lvl1pPr>
            <a:lvl2pPr marL="742950" indent="-285750" eaLnBrk="0" hangingPunct="0">
              <a:spcBef>
                <a:spcPct val="20000"/>
              </a:spcBef>
              <a:buChar char="–"/>
              <a:defRPr sz="9500">
                <a:solidFill>
                  <a:schemeClr val="tx1"/>
                </a:solidFill>
                <a:latin typeface="Times New Roman" pitchFamily="18" charset="0"/>
              </a:defRPr>
            </a:lvl2pPr>
            <a:lvl3pPr marL="1143000" indent="-228600" eaLnBrk="0" hangingPunct="0">
              <a:spcBef>
                <a:spcPct val="20000"/>
              </a:spcBef>
              <a:buChar char="•"/>
              <a:defRPr sz="8100">
                <a:solidFill>
                  <a:schemeClr val="tx1"/>
                </a:solidFill>
                <a:latin typeface="Times New Roman" pitchFamily="18" charset="0"/>
              </a:defRPr>
            </a:lvl3pPr>
            <a:lvl4pPr marL="1600200" indent="-228600" eaLnBrk="0" hangingPunct="0">
              <a:spcBef>
                <a:spcPct val="20000"/>
              </a:spcBef>
              <a:buChar char="–"/>
              <a:defRPr sz="6500">
                <a:solidFill>
                  <a:schemeClr val="tx1"/>
                </a:solidFill>
                <a:latin typeface="Times New Roman" pitchFamily="18" charset="0"/>
              </a:defRPr>
            </a:lvl4pPr>
            <a:lvl5pPr marL="2057400" indent="-228600" eaLnBrk="0" hangingPunct="0">
              <a:spcBef>
                <a:spcPct val="20000"/>
              </a:spcBef>
              <a:buChar char="»"/>
              <a:defRPr sz="6500">
                <a:solidFill>
                  <a:schemeClr val="tx1"/>
                </a:solidFill>
                <a:latin typeface="Times New Roman" pitchFamily="18" charset="0"/>
              </a:defRPr>
            </a:lvl5pPr>
            <a:lvl6pPr marL="2514600" indent="-228600" eaLnBrk="0" fontAlgn="base" hangingPunct="0">
              <a:spcBef>
                <a:spcPct val="20000"/>
              </a:spcBef>
              <a:spcAft>
                <a:spcPct val="0"/>
              </a:spcAft>
              <a:buChar char="»"/>
              <a:defRPr sz="6500">
                <a:solidFill>
                  <a:schemeClr val="tx1"/>
                </a:solidFill>
                <a:latin typeface="Times New Roman" pitchFamily="18" charset="0"/>
              </a:defRPr>
            </a:lvl6pPr>
            <a:lvl7pPr marL="2971800" indent="-228600" eaLnBrk="0" fontAlgn="base" hangingPunct="0">
              <a:spcBef>
                <a:spcPct val="20000"/>
              </a:spcBef>
              <a:spcAft>
                <a:spcPct val="0"/>
              </a:spcAft>
              <a:buChar char="»"/>
              <a:defRPr sz="6500">
                <a:solidFill>
                  <a:schemeClr val="tx1"/>
                </a:solidFill>
                <a:latin typeface="Times New Roman" pitchFamily="18" charset="0"/>
              </a:defRPr>
            </a:lvl7pPr>
            <a:lvl8pPr marL="3429000" indent="-228600" eaLnBrk="0" fontAlgn="base" hangingPunct="0">
              <a:spcBef>
                <a:spcPct val="20000"/>
              </a:spcBef>
              <a:spcAft>
                <a:spcPct val="0"/>
              </a:spcAft>
              <a:buChar char="»"/>
              <a:defRPr sz="6500">
                <a:solidFill>
                  <a:schemeClr val="tx1"/>
                </a:solidFill>
                <a:latin typeface="Times New Roman" pitchFamily="18" charset="0"/>
              </a:defRPr>
            </a:lvl8pPr>
            <a:lvl9pPr marL="3886200" indent="-228600" eaLnBrk="0" fontAlgn="base" hangingPunct="0">
              <a:spcBef>
                <a:spcPct val="20000"/>
              </a:spcBef>
              <a:spcAft>
                <a:spcPct val="0"/>
              </a:spcAft>
              <a:buChar char="»"/>
              <a:defRPr sz="6500">
                <a:solidFill>
                  <a:schemeClr val="tx1"/>
                </a:solidFill>
                <a:latin typeface="Times New Roman" pitchFamily="18" charset="0"/>
              </a:defRPr>
            </a:lvl9pPr>
          </a:lstStyle>
          <a:p>
            <a:pPr eaLnBrk="1" hangingPunct="1">
              <a:spcBef>
                <a:spcPts val="2047"/>
              </a:spcBef>
              <a:buSzPct val="150000"/>
              <a:buNone/>
            </a:pPr>
            <a:r>
              <a:rPr lang="en-US" altLang="en-US" sz="3071" b="1">
                <a:latin typeface="Arial" charset="0"/>
              </a:rPr>
              <a:t>Data sources</a:t>
            </a:r>
          </a:p>
          <a:p>
            <a:pPr marL="390037" indent="-390037" eaLnBrk="1" hangingPunct="1">
              <a:spcBef>
                <a:spcPts val="2047"/>
              </a:spcBef>
              <a:buSzPct val="150000"/>
            </a:pPr>
            <a:r>
              <a:rPr lang="en-US" altLang="en-US" sz="3071">
                <a:latin typeface="Arial" charset="0"/>
              </a:rPr>
              <a:t>Transcripts of 48 primary care clinic visits collected for a pilot clinical trial in 2019 (NCT03629197)</a:t>
            </a:r>
          </a:p>
          <a:p>
            <a:pPr marL="390037" indent="-390037" eaLnBrk="1" hangingPunct="1">
              <a:spcBef>
                <a:spcPts val="2047"/>
              </a:spcBef>
              <a:buSzPct val="150000"/>
            </a:pPr>
            <a:r>
              <a:rPr lang="en-US" altLang="en-US" sz="3071">
                <a:latin typeface="Arial" charset="0"/>
              </a:rPr>
              <a:t>Patients were adults taking opioids for chronic pain seen for routine pain-related visits at one of two primary care resident clinics</a:t>
            </a:r>
          </a:p>
          <a:p>
            <a:pPr marL="390037" indent="-390037" eaLnBrk="1" hangingPunct="1">
              <a:spcBef>
                <a:spcPts val="2047"/>
              </a:spcBef>
              <a:buSzPct val="150000"/>
            </a:pPr>
            <a:r>
              <a:rPr lang="en-US" altLang="en-US" sz="3071">
                <a:latin typeface="Arial" charset="0"/>
              </a:rPr>
              <a:t>Patients completed surveys before their study visit; physicians completed surveys at enrollment</a:t>
            </a:r>
          </a:p>
          <a:p>
            <a:pPr eaLnBrk="1" hangingPunct="1">
              <a:spcBef>
                <a:spcPts val="2047"/>
              </a:spcBef>
              <a:buSzPct val="150000"/>
              <a:buNone/>
            </a:pPr>
            <a:r>
              <a:rPr lang="en-US" altLang="en-US" sz="3071" b="1">
                <a:latin typeface="Arial" charset="0"/>
              </a:rPr>
              <a:t>Analysis</a:t>
            </a:r>
          </a:p>
          <a:p>
            <a:pPr marL="487547" indent="-487547" eaLnBrk="1" hangingPunct="1">
              <a:spcBef>
                <a:spcPts val="2047"/>
              </a:spcBef>
              <a:buSzPct val="150000"/>
            </a:pPr>
            <a:r>
              <a:rPr lang="en-US" altLang="en-US" sz="3071">
                <a:latin typeface="Arial" charset="0"/>
              </a:rPr>
              <a:t>Iteratively reviewed transcripts to develop a definition and codebook to identify patient goal statements</a:t>
            </a:r>
          </a:p>
          <a:p>
            <a:pPr marL="487547" indent="-487547" eaLnBrk="1" hangingPunct="1">
              <a:spcBef>
                <a:spcPts val="2047"/>
              </a:spcBef>
              <a:buSzPct val="150000"/>
            </a:pPr>
            <a:r>
              <a:rPr lang="en-US" altLang="en-US" sz="3071">
                <a:latin typeface="Arial" charset="0"/>
              </a:rPr>
              <a:t>Revised codebook based on discussion until all authors could reliably code goal statements from transcripts</a:t>
            </a:r>
          </a:p>
          <a:p>
            <a:pPr marL="487547" indent="-487547" eaLnBrk="1" hangingPunct="1">
              <a:spcBef>
                <a:spcPts val="2047"/>
              </a:spcBef>
              <a:buSzPct val="150000"/>
            </a:pPr>
            <a:r>
              <a:rPr lang="en-US" altLang="en-US" sz="3071">
                <a:latin typeface="Arial" charset="0"/>
              </a:rPr>
              <a:t>Three co-authors independently applied codebook to all transcripts; disagreements were resolved through discussion</a:t>
            </a:r>
          </a:p>
          <a:p>
            <a:pPr marL="487547" indent="-487547" eaLnBrk="1" hangingPunct="1">
              <a:spcBef>
                <a:spcPts val="2047"/>
              </a:spcBef>
              <a:buSzPct val="150000"/>
            </a:pPr>
            <a:r>
              <a:rPr lang="en-US" altLang="en-US" sz="3071">
                <a:latin typeface="Arial" charset="0"/>
              </a:rPr>
              <a:t>Goal statements were reviewed and characterized according to the following:</a:t>
            </a:r>
          </a:p>
          <a:p>
            <a:pPr eaLnBrk="1" hangingPunct="1">
              <a:spcBef>
                <a:spcPts val="2047"/>
              </a:spcBef>
              <a:buSzPct val="150000"/>
              <a:buNone/>
            </a:pPr>
            <a:r>
              <a:rPr lang="en-US" altLang="en-US" sz="3071">
                <a:latin typeface="Arial" charset="0"/>
              </a:rPr>
              <a:t>	a) type of goal</a:t>
            </a:r>
          </a:p>
          <a:p>
            <a:pPr eaLnBrk="1" hangingPunct="1">
              <a:spcBef>
                <a:spcPts val="2047"/>
              </a:spcBef>
              <a:buSzPct val="150000"/>
              <a:buNone/>
            </a:pPr>
            <a:r>
              <a:rPr lang="en-US" altLang="en-US" sz="3071">
                <a:latin typeface="Arial" charset="0"/>
              </a:rPr>
              <a:t>	b) goal context (based on statements preceding</a:t>
            </a:r>
          </a:p>
          <a:p>
            <a:pPr eaLnBrk="1" hangingPunct="1">
              <a:spcBef>
                <a:spcPts val="0"/>
              </a:spcBef>
              <a:buSzPct val="150000"/>
              <a:buNone/>
            </a:pPr>
            <a:r>
              <a:rPr lang="en-US" altLang="en-US" sz="3071">
                <a:latin typeface="Arial" charset="0"/>
              </a:rPr>
              <a:t>	    each patient goal statement) </a:t>
            </a:r>
          </a:p>
          <a:p>
            <a:pPr eaLnBrk="1" hangingPunct="1">
              <a:spcBef>
                <a:spcPts val="2047"/>
              </a:spcBef>
              <a:buSzPct val="150000"/>
              <a:buNone/>
            </a:pPr>
            <a:r>
              <a:rPr lang="en-US" altLang="en-US" sz="3071">
                <a:latin typeface="Arial" charset="0"/>
              </a:rPr>
              <a:t>	c) goal’s communicative function in the visit</a:t>
            </a:r>
          </a:p>
        </p:txBody>
      </p:sp>
      <p:sp>
        <p:nvSpPr>
          <p:cNvPr id="54" name="Text Box 34"/>
          <p:cNvSpPr txBox="1">
            <a:spLocks noChangeArrowheads="1"/>
          </p:cNvSpPr>
          <p:nvPr/>
        </p:nvSpPr>
        <p:spPr bwMode="auto">
          <a:xfrm>
            <a:off x="963638" y="12903778"/>
            <a:ext cx="10230258" cy="2968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10700">
                <a:solidFill>
                  <a:schemeClr val="tx1"/>
                </a:solidFill>
                <a:latin typeface="Times New Roman" pitchFamily="18" charset="0"/>
              </a:defRPr>
            </a:lvl1pPr>
            <a:lvl2pPr marL="742950" indent="-285750" eaLnBrk="0" hangingPunct="0">
              <a:spcBef>
                <a:spcPct val="20000"/>
              </a:spcBef>
              <a:buChar char="–"/>
              <a:defRPr sz="9500">
                <a:solidFill>
                  <a:schemeClr val="tx1"/>
                </a:solidFill>
                <a:latin typeface="Times New Roman" pitchFamily="18" charset="0"/>
              </a:defRPr>
            </a:lvl2pPr>
            <a:lvl3pPr marL="1143000" indent="-228600" eaLnBrk="0" hangingPunct="0">
              <a:spcBef>
                <a:spcPct val="20000"/>
              </a:spcBef>
              <a:buChar char="•"/>
              <a:defRPr sz="8100">
                <a:solidFill>
                  <a:schemeClr val="tx1"/>
                </a:solidFill>
                <a:latin typeface="Times New Roman" pitchFamily="18" charset="0"/>
              </a:defRPr>
            </a:lvl3pPr>
            <a:lvl4pPr marL="1600200" indent="-228600" eaLnBrk="0" hangingPunct="0">
              <a:spcBef>
                <a:spcPct val="20000"/>
              </a:spcBef>
              <a:buChar char="–"/>
              <a:defRPr sz="6500">
                <a:solidFill>
                  <a:schemeClr val="tx1"/>
                </a:solidFill>
                <a:latin typeface="Times New Roman" pitchFamily="18" charset="0"/>
              </a:defRPr>
            </a:lvl4pPr>
            <a:lvl5pPr marL="2057400" indent="-228600" eaLnBrk="0" hangingPunct="0">
              <a:spcBef>
                <a:spcPct val="20000"/>
              </a:spcBef>
              <a:buChar char="»"/>
              <a:defRPr sz="6500">
                <a:solidFill>
                  <a:schemeClr val="tx1"/>
                </a:solidFill>
                <a:latin typeface="Times New Roman" pitchFamily="18" charset="0"/>
              </a:defRPr>
            </a:lvl5pPr>
            <a:lvl6pPr marL="2514600" indent="-228600" eaLnBrk="0" fontAlgn="base" hangingPunct="0">
              <a:spcBef>
                <a:spcPct val="20000"/>
              </a:spcBef>
              <a:spcAft>
                <a:spcPct val="0"/>
              </a:spcAft>
              <a:buChar char="»"/>
              <a:defRPr sz="6500">
                <a:solidFill>
                  <a:schemeClr val="tx1"/>
                </a:solidFill>
                <a:latin typeface="Times New Roman" pitchFamily="18" charset="0"/>
              </a:defRPr>
            </a:lvl6pPr>
            <a:lvl7pPr marL="2971800" indent="-228600" eaLnBrk="0" fontAlgn="base" hangingPunct="0">
              <a:spcBef>
                <a:spcPct val="20000"/>
              </a:spcBef>
              <a:spcAft>
                <a:spcPct val="0"/>
              </a:spcAft>
              <a:buChar char="»"/>
              <a:defRPr sz="6500">
                <a:solidFill>
                  <a:schemeClr val="tx1"/>
                </a:solidFill>
                <a:latin typeface="Times New Roman" pitchFamily="18" charset="0"/>
              </a:defRPr>
            </a:lvl7pPr>
            <a:lvl8pPr marL="3429000" indent="-228600" eaLnBrk="0" fontAlgn="base" hangingPunct="0">
              <a:spcBef>
                <a:spcPct val="20000"/>
              </a:spcBef>
              <a:spcAft>
                <a:spcPct val="0"/>
              </a:spcAft>
              <a:buChar char="»"/>
              <a:defRPr sz="6500">
                <a:solidFill>
                  <a:schemeClr val="tx1"/>
                </a:solidFill>
                <a:latin typeface="Times New Roman" pitchFamily="18" charset="0"/>
              </a:defRPr>
            </a:lvl8pPr>
            <a:lvl9pPr marL="3886200" indent="-228600" eaLnBrk="0" fontAlgn="base" hangingPunct="0">
              <a:spcBef>
                <a:spcPct val="20000"/>
              </a:spcBef>
              <a:spcAft>
                <a:spcPct val="0"/>
              </a:spcAft>
              <a:buChar char="»"/>
              <a:defRPr sz="6500">
                <a:solidFill>
                  <a:schemeClr val="tx1"/>
                </a:solidFill>
                <a:latin typeface="Times New Roman" pitchFamily="18" charset="0"/>
              </a:defRPr>
            </a:lvl9pPr>
          </a:lstStyle>
          <a:p>
            <a:pPr marL="390028" indent="-390028" eaLnBrk="1" hangingPunct="1">
              <a:spcBef>
                <a:spcPts val="2047"/>
              </a:spcBef>
              <a:buSzPct val="150000"/>
              <a:defRPr/>
            </a:pPr>
            <a:r>
              <a:rPr lang="en-US" altLang="en-US" sz="3071" b="1">
                <a:latin typeface="Arial" charset="0"/>
              </a:rPr>
              <a:t>RQ1</a:t>
            </a:r>
            <a:r>
              <a:rPr lang="en-US" altLang="en-US" sz="3071">
                <a:latin typeface="Arial" charset="0"/>
              </a:rPr>
              <a:t>: How often and what kinds of goals for chronic pain management do patients express during primary care visits?</a:t>
            </a:r>
          </a:p>
          <a:p>
            <a:pPr marL="390028" indent="-390028" eaLnBrk="1" hangingPunct="1">
              <a:spcBef>
                <a:spcPts val="2047"/>
              </a:spcBef>
              <a:buSzPct val="150000"/>
              <a:defRPr/>
            </a:pPr>
            <a:r>
              <a:rPr lang="en-US" altLang="en-US" sz="3071" b="1">
                <a:latin typeface="Arial" charset="0"/>
              </a:rPr>
              <a:t>RQ2a</a:t>
            </a:r>
            <a:r>
              <a:rPr lang="en-US" altLang="en-US" sz="3071">
                <a:latin typeface="Arial" charset="0"/>
              </a:rPr>
              <a:t>: When are patients prompted to mention goals?</a:t>
            </a:r>
          </a:p>
          <a:p>
            <a:pPr marL="390028" indent="-390028" eaLnBrk="1" hangingPunct="1">
              <a:spcBef>
                <a:spcPts val="2047"/>
              </a:spcBef>
              <a:buSzPct val="150000"/>
              <a:defRPr/>
            </a:pPr>
            <a:r>
              <a:rPr lang="en-US" altLang="en-US" sz="3071" b="1">
                <a:latin typeface="Arial" charset="0"/>
              </a:rPr>
              <a:t>RQ2b</a:t>
            </a:r>
            <a:r>
              <a:rPr lang="en-US" altLang="en-US" sz="3071">
                <a:latin typeface="Arial" charset="0"/>
              </a:rPr>
              <a:t>: Why do patients mention goals?</a:t>
            </a:r>
            <a:endParaRPr lang="en-US" altLang="en-US" sz="3071" b="1">
              <a:latin typeface="Arial" charset="0"/>
            </a:endParaRPr>
          </a:p>
        </p:txBody>
      </p:sp>
      <p:sp>
        <p:nvSpPr>
          <p:cNvPr id="47" name="Rectangle 343"/>
          <p:cNvSpPr>
            <a:spLocks noChangeArrowheads="1"/>
          </p:cNvSpPr>
          <p:nvPr/>
        </p:nvSpPr>
        <p:spPr bwMode="auto">
          <a:xfrm>
            <a:off x="33356737" y="7377822"/>
            <a:ext cx="9721051" cy="11244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8007" tIns="39003" rIns="78007" bIns="39003" anchor="t">
            <a:spAutoFit/>
          </a:bodyPr>
          <a:lstStyle>
            <a:lvl1pPr eaLnBrk="0" hangingPunct="0">
              <a:spcBef>
                <a:spcPct val="20000"/>
              </a:spcBef>
              <a:buChar char="•"/>
              <a:defRPr sz="10700">
                <a:solidFill>
                  <a:schemeClr val="tx1"/>
                </a:solidFill>
                <a:latin typeface="Times New Roman" pitchFamily="18" charset="0"/>
              </a:defRPr>
            </a:lvl1pPr>
            <a:lvl2pPr marL="742950" indent="-285750" eaLnBrk="0" hangingPunct="0">
              <a:spcBef>
                <a:spcPct val="20000"/>
              </a:spcBef>
              <a:buChar char="–"/>
              <a:defRPr sz="9500">
                <a:solidFill>
                  <a:schemeClr val="tx1"/>
                </a:solidFill>
                <a:latin typeface="Times New Roman" pitchFamily="18" charset="0"/>
              </a:defRPr>
            </a:lvl2pPr>
            <a:lvl3pPr marL="1143000" indent="-228600" eaLnBrk="0" hangingPunct="0">
              <a:spcBef>
                <a:spcPct val="20000"/>
              </a:spcBef>
              <a:buChar char="•"/>
              <a:defRPr sz="8100">
                <a:solidFill>
                  <a:schemeClr val="tx1"/>
                </a:solidFill>
                <a:latin typeface="Times New Roman" pitchFamily="18" charset="0"/>
              </a:defRPr>
            </a:lvl3pPr>
            <a:lvl4pPr marL="1600200" indent="-228600" eaLnBrk="0" hangingPunct="0">
              <a:spcBef>
                <a:spcPct val="20000"/>
              </a:spcBef>
              <a:buChar char="–"/>
              <a:defRPr sz="6500">
                <a:solidFill>
                  <a:schemeClr val="tx1"/>
                </a:solidFill>
                <a:latin typeface="Times New Roman" pitchFamily="18" charset="0"/>
              </a:defRPr>
            </a:lvl4pPr>
            <a:lvl5pPr marL="2057400" indent="-228600" eaLnBrk="0" hangingPunct="0">
              <a:spcBef>
                <a:spcPct val="20000"/>
              </a:spcBef>
              <a:buChar char="»"/>
              <a:defRPr sz="6500">
                <a:solidFill>
                  <a:schemeClr val="tx1"/>
                </a:solidFill>
                <a:latin typeface="Times New Roman" pitchFamily="18" charset="0"/>
              </a:defRPr>
            </a:lvl5pPr>
            <a:lvl6pPr marL="2514600" indent="-228600" eaLnBrk="0" fontAlgn="base" hangingPunct="0">
              <a:spcBef>
                <a:spcPct val="20000"/>
              </a:spcBef>
              <a:spcAft>
                <a:spcPct val="0"/>
              </a:spcAft>
              <a:buChar char="»"/>
              <a:defRPr sz="6500">
                <a:solidFill>
                  <a:schemeClr val="tx1"/>
                </a:solidFill>
                <a:latin typeface="Times New Roman" pitchFamily="18" charset="0"/>
              </a:defRPr>
            </a:lvl6pPr>
            <a:lvl7pPr marL="2971800" indent="-228600" eaLnBrk="0" fontAlgn="base" hangingPunct="0">
              <a:spcBef>
                <a:spcPct val="20000"/>
              </a:spcBef>
              <a:spcAft>
                <a:spcPct val="0"/>
              </a:spcAft>
              <a:buChar char="»"/>
              <a:defRPr sz="6500">
                <a:solidFill>
                  <a:schemeClr val="tx1"/>
                </a:solidFill>
                <a:latin typeface="Times New Roman" pitchFamily="18" charset="0"/>
              </a:defRPr>
            </a:lvl7pPr>
            <a:lvl8pPr marL="3429000" indent="-228600" eaLnBrk="0" fontAlgn="base" hangingPunct="0">
              <a:spcBef>
                <a:spcPct val="20000"/>
              </a:spcBef>
              <a:spcAft>
                <a:spcPct val="0"/>
              </a:spcAft>
              <a:buChar char="»"/>
              <a:defRPr sz="6500">
                <a:solidFill>
                  <a:schemeClr val="tx1"/>
                </a:solidFill>
                <a:latin typeface="Times New Roman" pitchFamily="18" charset="0"/>
              </a:defRPr>
            </a:lvl8pPr>
            <a:lvl9pPr marL="3886200" indent="-228600" eaLnBrk="0" fontAlgn="base" hangingPunct="0">
              <a:spcBef>
                <a:spcPct val="20000"/>
              </a:spcBef>
              <a:spcAft>
                <a:spcPct val="0"/>
              </a:spcAft>
              <a:buChar char="»"/>
              <a:defRPr sz="6500">
                <a:solidFill>
                  <a:schemeClr val="tx1"/>
                </a:solidFill>
                <a:latin typeface="Times New Roman" pitchFamily="18" charset="0"/>
              </a:defRPr>
            </a:lvl9pPr>
          </a:lstStyle>
          <a:p>
            <a:pPr marL="487547" indent="-487547" eaLnBrk="1" hangingPunct="1">
              <a:spcBef>
                <a:spcPts val="2047"/>
              </a:spcBef>
              <a:buSzPct val="150000"/>
            </a:pPr>
            <a:r>
              <a:rPr lang="en-US" sz="3071" dirty="0">
                <a:latin typeface="Arial"/>
                <a:cs typeface="Times New Roman"/>
              </a:rPr>
              <a:t>Transcripts contained a mean of 2.2 unique goal statements per visit (median 1, interquartile range 0-6). </a:t>
            </a:r>
            <a:r>
              <a:rPr lang="en-US" sz="3071" b="1" dirty="0">
                <a:solidFill>
                  <a:srgbClr val="C00000"/>
                </a:solidFill>
                <a:latin typeface="Arial"/>
                <a:cs typeface="Times New Roman"/>
              </a:rPr>
              <a:t>Nearly 30% of visits (n = 14) contained no patient goal statements</a:t>
            </a:r>
          </a:p>
          <a:p>
            <a:pPr marL="487547" indent="-487547" eaLnBrk="1" hangingPunct="1">
              <a:spcBef>
                <a:spcPts val="2047"/>
              </a:spcBef>
              <a:buSzPct val="150000"/>
            </a:pPr>
            <a:r>
              <a:rPr lang="en-US" sz="3071" dirty="0">
                <a:latin typeface="Arial"/>
                <a:cs typeface="Times New Roman"/>
              </a:rPr>
              <a:t>As shown in </a:t>
            </a:r>
            <a:r>
              <a:rPr lang="en-US" sz="3071" b="1" dirty="0">
                <a:latin typeface="Arial"/>
                <a:cs typeface="Times New Roman"/>
              </a:rPr>
              <a:t>Table 1</a:t>
            </a:r>
            <a:r>
              <a:rPr lang="en-US" sz="3071" dirty="0">
                <a:latin typeface="Arial"/>
                <a:cs typeface="Times New Roman"/>
              </a:rPr>
              <a:t>, the most common goals mentioned by patients were restoring physical function (44%), decreasing pain intensity (19%), enhancing overall life fulfillment (12%), and improving sleep quality (12%)</a:t>
            </a:r>
          </a:p>
          <a:p>
            <a:pPr marL="389496" indent="-389496">
              <a:spcBef>
                <a:spcPts val="2047"/>
              </a:spcBef>
              <a:buSzPct val="150000"/>
            </a:pPr>
            <a:r>
              <a:rPr lang="en-US" sz="3071" b="1" dirty="0">
                <a:solidFill>
                  <a:schemeClr val="accent1">
                    <a:lumMod val="50000"/>
                  </a:schemeClr>
                </a:solidFill>
                <a:latin typeface="Arial"/>
                <a:cs typeface="Times New Roman"/>
              </a:rPr>
              <a:t>Most goal statements (73%) were made in response to physician questions</a:t>
            </a:r>
            <a:r>
              <a:rPr lang="en-US" sz="3071" dirty="0">
                <a:solidFill>
                  <a:schemeClr val="accent2"/>
                </a:solidFill>
                <a:latin typeface="Arial"/>
                <a:cs typeface="Times New Roman"/>
              </a:rPr>
              <a:t>:  </a:t>
            </a:r>
            <a:r>
              <a:rPr lang="en-US" sz="3071" dirty="0">
                <a:latin typeface="Arial"/>
                <a:cs typeface="Times New Roman"/>
              </a:rPr>
              <a:t>9% in response to physicians asking specifically about patient’s pain treatment goals, 53% in response to other pain-related questions, and 11% in response to general questions not about pain (</a:t>
            </a:r>
            <a:r>
              <a:rPr lang="en-US" sz="3071" b="1" dirty="0">
                <a:latin typeface="Arial"/>
                <a:cs typeface="Times New Roman"/>
              </a:rPr>
              <a:t>Figure 1</a:t>
            </a:r>
            <a:r>
              <a:rPr lang="en-US" sz="3071" dirty="0">
                <a:latin typeface="Arial"/>
                <a:cs typeface="Times New Roman"/>
              </a:rPr>
              <a:t>)</a:t>
            </a:r>
            <a:endParaRPr lang="en-US" altLang="en-US" sz="3071" dirty="0">
              <a:latin typeface="Arial"/>
              <a:cs typeface="Arial"/>
            </a:endParaRPr>
          </a:p>
          <a:p>
            <a:pPr marL="389496" indent="-389496">
              <a:spcBef>
                <a:spcPts val="2047"/>
              </a:spcBef>
              <a:buSzPct val="150000"/>
            </a:pPr>
            <a:r>
              <a:rPr lang="en-US" sz="3071" b="1" dirty="0">
                <a:solidFill>
                  <a:schemeClr val="accent2"/>
                </a:solidFill>
                <a:latin typeface="Arial"/>
                <a:cs typeface="Times New Roman"/>
              </a:rPr>
              <a:t>Most goal statements (71%) function to advocate for a change in pain treatment</a:t>
            </a:r>
            <a:r>
              <a:rPr lang="en-US" sz="3071" dirty="0">
                <a:solidFill>
                  <a:schemeClr val="accent2"/>
                </a:solidFill>
                <a:latin typeface="Arial"/>
                <a:cs typeface="Times New Roman"/>
              </a:rPr>
              <a:t>: </a:t>
            </a:r>
            <a:r>
              <a:rPr lang="en-US" sz="3071" dirty="0">
                <a:latin typeface="Arial"/>
                <a:cs typeface="Times New Roman"/>
              </a:rPr>
              <a:t>43% indirectly (implicitly) and 28% directly (explicitly); 13% of goals function to resist a change in pain treatment suggested by the physician; and 16% function to express approval of satisfaction with the patient’s current pain treatment</a:t>
            </a:r>
            <a:r>
              <a:rPr lang="en-US" sz="3071" dirty="0">
                <a:latin typeface="Arial"/>
                <a:cs typeface="Arial"/>
              </a:rPr>
              <a:t> (</a:t>
            </a:r>
            <a:r>
              <a:rPr lang="en-US" sz="3071" b="1" dirty="0">
                <a:latin typeface="Arial"/>
                <a:cs typeface="Arial"/>
              </a:rPr>
              <a:t>Figure 2</a:t>
            </a:r>
            <a:r>
              <a:rPr lang="en-US" sz="3071" dirty="0">
                <a:latin typeface="Arial"/>
                <a:cs typeface="Arial"/>
              </a:rPr>
              <a:t>)</a:t>
            </a:r>
            <a:endParaRPr lang="en-US" sz="3071" dirty="0">
              <a:latin typeface="Arial"/>
              <a:cs typeface="Times New Roman"/>
            </a:endParaRPr>
          </a:p>
        </p:txBody>
      </p:sp>
      <p:pic>
        <p:nvPicPr>
          <p:cNvPr id="5" name="Picture 4" descr="A close-up of a sign&#10;&#10;Description automatically generated with low confidence">
            <a:extLst>
              <a:ext uri="{FF2B5EF4-FFF2-40B4-BE49-F238E27FC236}">
                <a16:creationId xmlns:a16="http://schemas.microsoft.com/office/drawing/2014/main" id="{62551F2F-15C8-4BDE-8E66-292692444C53}"/>
              </a:ext>
            </a:extLst>
          </p:cNvPr>
          <p:cNvPicPr>
            <a:picLocks noChangeAspect="1"/>
          </p:cNvPicPr>
          <p:nvPr/>
        </p:nvPicPr>
        <p:blipFill rotWithShape="1">
          <a:blip r:embed="rId3">
            <a:extLst>
              <a:ext uri="{28A0092B-C50C-407E-A947-70E740481C1C}">
                <a14:useLocalDpi xmlns:a14="http://schemas.microsoft.com/office/drawing/2010/main" val="0"/>
              </a:ext>
            </a:extLst>
          </a:blip>
          <a:srcRect r="54490"/>
          <a:stretch/>
        </p:blipFill>
        <p:spPr>
          <a:xfrm>
            <a:off x="1713912" y="2144169"/>
            <a:ext cx="4953966" cy="2678129"/>
          </a:xfrm>
          <a:prstGeom prst="rect">
            <a:avLst/>
          </a:prstGeom>
        </p:spPr>
      </p:pic>
      <p:pic>
        <p:nvPicPr>
          <p:cNvPr id="2" name="Picture 1" descr="A close-up of a sign&#10;&#10;Description automatically generated with low confidence">
            <a:extLst>
              <a:ext uri="{FF2B5EF4-FFF2-40B4-BE49-F238E27FC236}">
                <a16:creationId xmlns:a16="http://schemas.microsoft.com/office/drawing/2014/main" id="{3341D567-2437-A2A8-0920-0EEB6B3FE2FF}"/>
              </a:ext>
            </a:extLst>
          </p:cNvPr>
          <p:cNvPicPr>
            <a:picLocks noChangeAspect="1"/>
          </p:cNvPicPr>
          <p:nvPr/>
        </p:nvPicPr>
        <p:blipFill rotWithShape="1">
          <a:blip r:embed="rId3">
            <a:extLst>
              <a:ext uri="{28A0092B-C50C-407E-A947-70E740481C1C}">
                <a14:useLocalDpi xmlns:a14="http://schemas.microsoft.com/office/drawing/2010/main" val="0"/>
              </a:ext>
            </a:extLst>
          </a:blip>
          <a:srcRect l="48343" t="-1" b="683"/>
          <a:stretch/>
        </p:blipFill>
        <p:spPr>
          <a:xfrm>
            <a:off x="36606341" y="2153307"/>
            <a:ext cx="5622981" cy="2659854"/>
          </a:xfrm>
          <a:prstGeom prst="rect">
            <a:avLst/>
          </a:prstGeom>
        </p:spPr>
      </p:pic>
      <p:sp>
        <p:nvSpPr>
          <p:cNvPr id="2377" name="Rectangle 343">
            <a:extLst>
              <a:ext uri="{FF2B5EF4-FFF2-40B4-BE49-F238E27FC236}">
                <a16:creationId xmlns:a16="http://schemas.microsoft.com/office/drawing/2014/main" id="{3091942F-EEF4-69A5-B435-C22737DAE3D8}"/>
              </a:ext>
            </a:extLst>
          </p:cNvPr>
          <p:cNvSpPr>
            <a:spLocks noChangeArrowheads="1"/>
          </p:cNvSpPr>
          <p:nvPr/>
        </p:nvSpPr>
        <p:spPr bwMode="auto">
          <a:xfrm>
            <a:off x="33356743" y="20462091"/>
            <a:ext cx="9721044" cy="7005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10700">
                <a:solidFill>
                  <a:schemeClr val="tx1"/>
                </a:solidFill>
                <a:latin typeface="Times New Roman" pitchFamily="18" charset="0"/>
              </a:defRPr>
            </a:lvl1pPr>
            <a:lvl2pPr marL="742950" indent="-285750" eaLnBrk="0" hangingPunct="0">
              <a:spcBef>
                <a:spcPct val="20000"/>
              </a:spcBef>
              <a:buChar char="–"/>
              <a:defRPr sz="9500">
                <a:solidFill>
                  <a:schemeClr val="tx1"/>
                </a:solidFill>
                <a:latin typeface="Times New Roman" pitchFamily="18" charset="0"/>
              </a:defRPr>
            </a:lvl2pPr>
            <a:lvl3pPr marL="1143000" indent="-228600" eaLnBrk="0" hangingPunct="0">
              <a:spcBef>
                <a:spcPct val="20000"/>
              </a:spcBef>
              <a:buChar char="•"/>
              <a:defRPr sz="8100">
                <a:solidFill>
                  <a:schemeClr val="tx1"/>
                </a:solidFill>
                <a:latin typeface="Times New Roman" pitchFamily="18" charset="0"/>
              </a:defRPr>
            </a:lvl3pPr>
            <a:lvl4pPr marL="1600200" indent="-228600" eaLnBrk="0" hangingPunct="0">
              <a:spcBef>
                <a:spcPct val="20000"/>
              </a:spcBef>
              <a:buChar char="–"/>
              <a:defRPr sz="6500">
                <a:solidFill>
                  <a:schemeClr val="tx1"/>
                </a:solidFill>
                <a:latin typeface="Times New Roman" pitchFamily="18" charset="0"/>
              </a:defRPr>
            </a:lvl4pPr>
            <a:lvl5pPr marL="2057400" indent="-228600" eaLnBrk="0" hangingPunct="0">
              <a:spcBef>
                <a:spcPct val="20000"/>
              </a:spcBef>
              <a:buChar char="»"/>
              <a:defRPr sz="6500">
                <a:solidFill>
                  <a:schemeClr val="tx1"/>
                </a:solidFill>
                <a:latin typeface="Times New Roman" pitchFamily="18" charset="0"/>
              </a:defRPr>
            </a:lvl5pPr>
            <a:lvl6pPr marL="2514600" indent="-228600" eaLnBrk="0" fontAlgn="base" hangingPunct="0">
              <a:spcBef>
                <a:spcPct val="20000"/>
              </a:spcBef>
              <a:spcAft>
                <a:spcPct val="0"/>
              </a:spcAft>
              <a:buChar char="»"/>
              <a:defRPr sz="6500">
                <a:solidFill>
                  <a:schemeClr val="tx1"/>
                </a:solidFill>
                <a:latin typeface="Times New Roman" pitchFamily="18" charset="0"/>
              </a:defRPr>
            </a:lvl6pPr>
            <a:lvl7pPr marL="2971800" indent="-228600" eaLnBrk="0" fontAlgn="base" hangingPunct="0">
              <a:spcBef>
                <a:spcPct val="20000"/>
              </a:spcBef>
              <a:spcAft>
                <a:spcPct val="0"/>
              </a:spcAft>
              <a:buChar char="»"/>
              <a:defRPr sz="6500">
                <a:solidFill>
                  <a:schemeClr val="tx1"/>
                </a:solidFill>
                <a:latin typeface="Times New Roman" pitchFamily="18" charset="0"/>
              </a:defRPr>
            </a:lvl7pPr>
            <a:lvl8pPr marL="3429000" indent="-228600" eaLnBrk="0" fontAlgn="base" hangingPunct="0">
              <a:spcBef>
                <a:spcPct val="20000"/>
              </a:spcBef>
              <a:spcAft>
                <a:spcPct val="0"/>
              </a:spcAft>
              <a:buChar char="»"/>
              <a:defRPr sz="6500">
                <a:solidFill>
                  <a:schemeClr val="tx1"/>
                </a:solidFill>
                <a:latin typeface="Times New Roman" pitchFamily="18" charset="0"/>
              </a:defRPr>
            </a:lvl8pPr>
            <a:lvl9pPr marL="3886200" indent="-228600" eaLnBrk="0" fontAlgn="base" hangingPunct="0">
              <a:spcBef>
                <a:spcPct val="20000"/>
              </a:spcBef>
              <a:spcAft>
                <a:spcPct val="0"/>
              </a:spcAft>
              <a:buChar char="»"/>
              <a:defRPr sz="6500">
                <a:solidFill>
                  <a:schemeClr val="tx1"/>
                </a:solidFill>
                <a:latin typeface="Times New Roman" pitchFamily="18" charset="0"/>
              </a:defRPr>
            </a:lvl9pPr>
          </a:lstStyle>
          <a:p>
            <a:pPr marL="390028" indent="-390028" eaLnBrk="1" hangingPunct="1">
              <a:spcBef>
                <a:spcPts val="2047"/>
              </a:spcBef>
              <a:buSzPct val="150000"/>
            </a:pPr>
            <a:r>
              <a:rPr lang="en-US" sz="3071" dirty="0">
                <a:latin typeface="Arial" panose="020B0604020202020204" pitchFamily="34" charset="0"/>
                <a:cs typeface="Arial" panose="020B0604020202020204" pitchFamily="34" charset="0"/>
              </a:rPr>
              <a:t>Most of the pain management goals patients express during primary care visits relate to objective goals (e.g., physical function, sleep, social roles)</a:t>
            </a:r>
          </a:p>
          <a:p>
            <a:pPr marL="390028" indent="-390028" eaLnBrk="1" hangingPunct="1">
              <a:spcBef>
                <a:spcPts val="2047"/>
              </a:spcBef>
              <a:buSzPct val="150000"/>
            </a:pPr>
            <a:r>
              <a:rPr lang="en-US" sz="3071" dirty="0">
                <a:latin typeface="Arial" panose="020B0604020202020204" pitchFamily="34" charset="0"/>
                <a:cs typeface="Arial" panose="020B0604020202020204" pitchFamily="34" charset="0"/>
              </a:rPr>
              <a:t>Patients almost always express goals in response to physician questions, though physicians rarely ask patients about their pain management goals directly</a:t>
            </a:r>
          </a:p>
          <a:p>
            <a:pPr marL="390028" indent="-390028" eaLnBrk="1" hangingPunct="1">
              <a:spcBef>
                <a:spcPts val="2047"/>
              </a:spcBef>
              <a:buSzPct val="150000"/>
            </a:pPr>
            <a:r>
              <a:rPr lang="en-US" altLang="en-US" sz="3071" dirty="0">
                <a:latin typeface="Arial" panose="020B0604020202020204" pitchFamily="34" charset="0"/>
                <a:cs typeface="Arial" panose="020B0604020202020204" pitchFamily="34" charset="0"/>
              </a:rPr>
              <a:t>Patient statements about their goals for pain management usually function to advocate or express preferences for specific pain treatments, often in response to physicians’ treatment suggestions</a:t>
            </a:r>
          </a:p>
          <a:p>
            <a:pPr marL="390028" indent="-390028" eaLnBrk="1" hangingPunct="1">
              <a:spcBef>
                <a:spcPts val="2047"/>
              </a:spcBef>
              <a:buSzPct val="150000"/>
            </a:pPr>
            <a:r>
              <a:rPr lang="en-US" altLang="en-US" sz="3071" b="1" dirty="0">
                <a:solidFill>
                  <a:srgbClr val="C00000"/>
                </a:solidFill>
                <a:latin typeface="Arial" panose="020B0604020202020204" pitchFamily="34" charset="0"/>
                <a:cs typeface="Arial" panose="020B0604020202020204" pitchFamily="34" charset="0"/>
              </a:rPr>
              <a:t>Eliciting patients’ goals early in chronic pain treatment is a promising strategy for promoting guideline concordant chronic pain treatment</a:t>
            </a:r>
            <a:endParaRPr lang="en-US" altLang="en-US" sz="3071" b="1" dirty="0">
              <a:solidFill>
                <a:srgbClr val="C00000"/>
              </a:solidFill>
              <a:latin typeface="Arial" charset="0"/>
            </a:endParaRPr>
          </a:p>
        </p:txBody>
      </p:sp>
      <p:sp>
        <p:nvSpPr>
          <p:cNvPr id="3" name="TextBox 2"/>
          <p:cNvSpPr txBox="1"/>
          <p:nvPr/>
        </p:nvSpPr>
        <p:spPr bwMode="auto">
          <a:xfrm>
            <a:off x="929774" y="4509714"/>
            <a:ext cx="42148010" cy="1427950"/>
          </a:xfrm>
          <a:prstGeom prst="rect">
            <a:avLst/>
          </a:prstGeom>
          <a:noFill/>
          <a:ln w="9525">
            <a:noFill/>
            <a:miter lim="800000"/>
            <a:headEnd/>
            <a:tailEnd/>
          </a:ln>
        </p:spPr>
        <p:txBody>
          <a:bodyPr wrap="square" lIns="195017" tIns="78007" rIns="78007" bIns="78007" rtlCol="0" anchor="t">
            <a:spAutoFit/>
          </a:bodyPr>
          <a:lstStyle/>
          <a:p>
            <a:pPr algn="ctr"/>
            <a:r>
              <a:rPr lang="en-US" sz="4692" b="1">
                <a:latin typeface="Arial"/>
                <a:cs typeface="Arial"/>
              </a:rPr>
              <a:t>Cameron L. Clerkley,</a:t>
            </a:r>
            <a:r>
              <a:rPr lang="en-US" sz="4692" b="1" baseline="30000">
                <a:latin typeface="Arial"/>
                <a:cs typeface="Arial"/>
              </a:rPr>
              <a:t>1</a:t>
            </a:r>
            <a:r>
              <a:rPr lang="en-US" altLang="en-US" sz="4692" b="1">
                <a:latin typeface="Arial"/>
                <a:cs typeface="Arial"/>
              </a:rPr>
              <a:t> Biftu M. Mume,</a:t>
            </a:r>
            <a:r>
              <a:rPr lang="en-US" altLang="en-US" sz="4692" b="1" baseline="30000">
                <a:latin typeface="Arial"/>
                <a:cs typeface="Arial"/>
              </a:rPr>
              <a:t>1</a:t>
            </a:r>
            <a:r>
              <a:rPr lang="en-US" altLang="en-US" sz="4692" b="1">
                <a:latin typeface="Arial"/>
                <a:cs typeface="Arial"/>
              </a:rPr>
              <a:t> </a:t>
            </a:r>
            <a:r>
              <a:rPr lang="en-US" sz="4692" b="1">
                <a:latin typeface="Arial"/>
                <a:cs typeface="Arial"/>
              </a:rPr>
              <a:t>Ebere I. Sonoiki,</a:t>
            </a:r>
            <a:r>
              <a:rPr lang="en-US" sz="4692" b="1" baseline="30000">
                <a:latin typeface="Arial"/>
                <a:cs typeface="Arial"/>
              </a:rPr>
              <a:t>1  </a:t>
            </a:r>
            <a:r>
              <a:rPr lang="en-US" altLang="en-US" sz="4692" b="1">
                <a:latin typeface="Arial"/>
                <a:cs typeface="Arial"/>
              </a:rPr>
              <a:t>Stephen G. Henry</a:t>
            </a:r>
            <a:r>
              <a:rPr lang="en-US" altLang="en-US" sz="4692" b="1" baseline="30000">
                <a:latin typeface="Arial"/>
                <a:cs typeface="Arial"/>
              </a:rPr>
              <a:t>1,2</a:t>
            </a:r>
            <a:endParaRPr lang="en-US" sz="1752"/>
          </a:p>
          <a:p>
            <a:pPr algn="ctr">
              <a:spcBef>
                <a:spcPts val="1024"/>
              </a:spcBef>
            </a:pPr>
            <a:r>
              <a:rPr lang="en-US" altLang="en-US" sz="2730" b="1" baseline="30000">
                <a:solidFill>
                  <a:srgbClr val="000000"/>
                </a:solidFill>
                <a:latin typeface="Arial"/>
                <a:cs typeface="Arial"/>
              </a:rPr>
              <a:t>1</a:t>
            </a:r>
            <a:r>
              <a:rPr lang="en-US" altLang="en-US" sz="2730" b="1">
                <a:solidFill>
                  <a:srgbClr val="000000"/>
                </a:solidFill>
                <a:latin typeface="Arial"/>
                <a:cs typeface="Arial"/>
              </a:rPr>
              <a:t>UC Davis School of Medicine; </a:t>
            </a:r>
            <a:r>
              <a:rPr lang="en-US" altLang="en-US" sz="2730" b="1" baseline="30000">
                <a:solidFill>
                  <a:srgbClr val="000000"/>
                </a:solidFill>
                <a:latin typeface="Arial"/>
                <a:cs typeface="Arial"/>
              </a:rPr>
              <a:t>2</a:t>
            </a:r>
            <a:r>
              <a:rPr lang="en-US" altLang="en-US" sz="2730" b="1">
                <a:solidFill>
                  <a:srgbClr val="000000"/>
                </a:solidFill>
                <a:latin typeface="Arial"/>
                <a:cs typeface="Arial"/>
              </a:rPr>
              <a:t>UC Davis Department of Internal Medicine</a:t>
            </a:r>
          </a:p>
        </p:txBody>
      </p:sp>
      <p:graphicFrame>
        <p:nvGraphicFramePr>
          <p:cNvPr id="11" name="Table 10">
            <a:extLst>
              <a:ext uri="{FF2B5EF4-FFF2-40B4-BE49-F238E27FC236}">
                <a16:creationId xmlns:a16="http://schemas.microsoft.com/office/drawing/2014/main" id="{35D9455C-6CDE-E1E7-2ADB-E8243ACA7E70}"/>
              </a:ext>
            </a:extLst>
          </p:cNvPr>
          <p:cNvGraphicFramePr>
            <a:graphicFrameLocks noGrp="1"/>
          </p:cNvGraphicFramePr>
          <p:nvPr>
            <p:extLst>
              <p:ext uri="{D42A27DB-BD31-4B8C-83A1-F6EECF244321}">
                <p14:modId xmlns:p14="http://schemas.microsoft.com/office/powerpoint/2010/main" val="188669127"/>
              </p:ext>
            </p:extLst>
          </p:nvPr>
        </p:nvGraphicFramePr>
        <p:xfrm>
          <a:off x="11957579" y="10054425"/>
          <a:ext cx="20541770" cy="6910022"/>
        </p:xfrm>
        <a:graphic>
          <a:graphicData uri="http://schemas.openxmlformats.org/drawingml/2006/table">
            <a:tbl>
              <a:tblPr firstRow="1" firstCol="1" bandRow="1">
                <a:tableStyleId>{5C22544A-7EE6-4342-B048-85BDC9FD1C3A}</a:tableStyleId>
              </a:tblPr>
              <a:tblGrid>
                <a:gridCol w="3532109">
                  <a:extLst>
                    <a:ext uri="{9D8B030D-6E8A-4147-A177-3AD203B41FA5}">
                      <a16:colId xmlns:a16="http://schemas.microsoft.com/office/drawing/2014/main" val="1844663287"/>
                    </a:ext>
                  </a:extLst>
                </a:gridCol>
                <a:gridCol w="4875420">
                  <a:extLst>
                    <a:ext uri="{9D8B030D-6E8A-4147-A177-3AD203B41FA5}">
                      <a16:colId xmlns:a16="http://schemas.microsoft.com/office/drawing/2014/main" val="1299429994"/>
                    </a:ext>
                  </a:extLst>
                </a:gridCol>
                <a:gridCol w="3380291">
                  <a:extLst>
                    <a:ext uri="{9D8B030D-6E8A-4147-A177-3AD203B41FA5}">
                      <a16:colId xmlns:a16="http://schemas.microsoft.com/office/drawing/2014/main" val="694843441"/>
                    </a:ext>
                  </a:extLst>
                </a:gridCol>
                <a:gridCol w="8753950">
                  <a:extLst>
                    <a:ext uri="{9D8B030D-6E8A-4147-A177-3AD203B41FA5}">
                      <a16:colId xmlns:a16="http://schemas.microsoft.com/office/drawing/2014/main" val="3920823669"/>
                    </a:ext>
                  </a:extLst>
                </a:gridCol>
              </a:tblGrid>
              <a:tr h="677900">
                <a:tc gridSpan="4">
                  <a:txBody>
                    <a:bodyPr/>
                    <a:lstStyle/>
                    <a:p>
                      <a:pPr marL="0" marR="0" algn="l" rtl="0" eaLnBrk="1" fontAlgn="t" latinLnBrk="0" hangingPunct="1">
                        <a:spcBef>
                          <a:spcPts val="0"/>
                        </a:spcBef>
                        <a:spcAft>
                          <a:spcPts val="1200"/>
                        </a:spcAft>
                      </a:pPr>
                      <a:r>
                        <a:rPr lang="en-US" sz="3800" b="1" i="0" u="none" strike="noStrike">
                          <a:solidFill>
                            <a:schemeClr val="tx1"/>
                          </a:solidFill>
                          <a:effectLst/>
                          <a:latin typeface="Arial" panose="020B0604020202020204" pitchFamily="34" charset="0"/>
                        </a:rPr>
                        <a:t>Table 1.  Types of pain management goals expressed by patients (n=104) </a:t>
                      </a:r>
                    </a:p>
                  </a:txBody>
                  <a:tcPr marL="58505" marR="58505" marT="8126" marB="0">
                    <a:lnL>
                      <a:noFill/>
                    </a:lnL>
                    <a:lnR>
                      <a:noFill/>
                    </a:lnR>
                    <a:lnT>
                      <a:noFill/>
                    </a:lnT>
                    <a:lnB w="12700" cap="flat" cmpd="sng" algn="ctr">
                      <a:solidFill>
                        <a:srgbClr val="000000"/>
                      </a:solidFill>
                      <a:prstDash val="solid"/>
                      <a:round/>
                      <a:headEnd type="none" w="med" len="med"/>
                      <a:tailEnd type="none" w="med" len="med"/>
                    </a:lnB>
                    <a:noFill/>
                  </a:tcPr>
                </a:tc>
                <a:tc hMerge="1">
                  <a:txBody>
                    <a:bodyPr/>
                    <a:lstStyle/>
                    <a:p>
                      <a:pPr marL="0" marR="0" algn="ctr" rtl="0" eaLnBrk="1" fontAlgn="t" latinLnBrk="0" hangingPunct="1">
                        <a:spcBef>
                          <a:spcPts val="0"/>
                        </a:spcBef>
                        <a:spcAft>
                          <a:spcPts val="0"/>
                        </a:spcAft>
                      </a:pPr>
                      <a:endParaRPr lang="en-US" sz="1800" b="0" i="0" u="none" strike="noStrike">
                        <a:solidFill>
                          <a:schemeClr val="tx1"/>
                        </a:solidFill>
                        <a:effectLst/>
                        <a:latin typeface="Arial" panose="020B0604020202020204" pitchFamily="34" charset="0"/>
                      </a:endParaRPr>
                    </a:p>
                  </a:txBody>
                  <a:tcPr marL="68580" marR="68580" marT="9525" marB="0">
                    <a:lnL>
                      <a:noFill/>
                    </a:lnL>
                    <a:lnR>
                      <a:noFill/>
                    </a:lnR>
                    <a:lnT>
                      <a:noFill/>
                    </a:lnT>
                    <a:lnB w="12700" cap="flat" cmpd="sng" algn="ctr">
                      <a:solidFill>
                        <a:srgbClr val="000000"/>
                      </a:solidFill>
                      <a:prstDash val="solid"/>
                      <a:round/>
                      <a:headEnd type="none" w="med" len="med"/>
                      <a:tailEnd type="none" w="med" len="med"/>
                    </a:lnB>
                    <a:noFill/>
                  </a:tcPr>
                </a:tc>
                <a:tc hMerge="1">
                  <a:txBody>
                    <a:bodyPr/>
                    <a:lstStyle/>
                    <a:p>
                      <a:pPr marL="0" marR="0" algn="ctr" rtl="0" eaLnBrk="1" fontAlgn="b" latinLnBrk="0" hangingPunct="1">
                        <a:spcBef>
                          <a:spcPts val="0"/>
                        </a:spcBef>
                        <a:spcAft>
                          <a:spcPts val="0"/>
                        </a:spcAft>
                      </a:pPr>
                      <a:endParaRPr lang="en-US" sz="1800" b="0" i="0" u="none" strike="noStrike">
                        <a:solidFill>
                          <a:schemeClr val="tx1"/>
                        </a:solidFill>
                        <a:effectLst/>
                        <a:latin typeface="Arial" panose="020B0604020202020204" pitchFamily="34" charset="0"/>
                      </a:endParaRPr>
                    </a:p>
                  </a:txBody>
                  <a:tcPr marL="68580" marR="68580" marT="9525" marB="0" anchor="b">
                    <a:lnL>
                      <a:noFill/>
                    </a:lnL>
                    <a:lnR>
                      <a:noFill/>
                    </a:lnR>
                    <a:lnT>
                      <a:noFill/>
                    </a:lnT>
                    <a:lnB w="12700" cap="flat" cmpd="sng" algn="ctr">
                      <a:solidFill>
                        <a:srgbClr val="000000"/>
                      </a:solidFill>
                      <a:prstDash val="solid"/>
                      <a:round/>
                      <a:headEnd type="none" w="med" len="med"/>
                      <a:tailEnd type="none" w="med" len="med"/>
                    </a:lnB>
                    <a:noFill/>
                  </a:tcPr>
                </a:tc>
                <a:tc hMerge="1">
                  <a:txBody>
                    <a:bodyPr/>
                    <a:lstStyle/>
                    <a:p>
                      <a:pPr marL="0" marR="0" algn="ctr" rtl="0" eaLnBrk="1" fontAlgn="b" latinLnBrk="0" hangingPunct="1">
                        <a:spcBef>
                          <a:spcPts val="0"/>
                        </a:spcBef>
                        <a:spcAft>
                          <a:spcPts val="0"/>
                        </a:spcAft>
                      </a:pPr>
                      <a:endParaRPr lang="en-US" sz="1800" b="0" i="0" u="none" strike="noStrike">
                        <a:solidFill>
                          <a:schemeClr val="tx1"/>
                        </a:solidFill>
                        <a:effectLst/>
                        <a:latin typeface="Arial" panose="020B0604020202020204" pitchFamily="34" charset="0"/>
                      </a:endParaRPr>
                    </a:p>
                  </a:txBody>
                  <a:tcPr marL="68580" marR="68580" marT="9525" marB="0" anchor="b">
                    <a:lnL>
                      <a:noFill/>
                    </a:lnL>
                    <a:lnR>
                      <a:noFill/>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14806437"/>
                  </a:ext>
                </a:extLst>
              </a:tr>
              <a:tr h="505960">
                <a:tc>
                  <a:txBody>
                    <a:bodyPr/>
                    <a:lstStyle/>
                    <a:p>
                      <a:pPr marL="0" marR="0" algn="ctr" rtl="0" eaLnBrk="1" fontAlgn="t" latinLnBrk="0" hangingPunct="1">
                        <a:spcBef>
                          <a:spcPts val="0"/>
                        </a:spcBef>
                        <a:spcAft>
                          <a:spcPts val="0"/>
                        </a:spcAft>
                      </a:pPr>
                      <a:r>
                        <a:rPr lang="en-US" sz="3100" b="0" i="0" u="none" strike="noStrike" kern="1200">
                          <a:solidFill>
                            <a:srgbClr val="000000"/>
                          </a:solidFill>
                          <a:effectLst/>
                          <a:latin typeface="Arial" panose="020B0604020202020204" pitchFamily="34" charset="0"/>
                          <a:cs typeface="Arial" panose="020B0604020202020204" pitchFamily="34" charset="0"/>
                        </a:rPr>
                        <a:t> </a:t>
                      </a:r>
                      <a:r>
                        <a:rPr lang="en-US" sz="3100" b="1" i="0" u="none" strike="noStrike" kern="1200">
                          <a:solidFill>
                            <a:srgbClr val="000000"/>
                          </a:solidFill>
                          <a:effectLst/>
                          <a:latin typeface="Arial" panose="020B0604020202020204" pitchFamily="34" charset="0"/>
                          <a:cs typeface="Arial" panose="020B0604020202020204" pitchFamily="34" charset="0"/>
                        </a:rPr>
                        <a:t>Goal</a:t>
                      </a:r>
                      <a:endParaRPr lang="en-US" sz="1500" b="0" i="0" u="none" strike="noStrike">
                        <a:effectLst/>
                        <a:latin typeface="Arial" panose="020B0604020202020204" pitchFamily="34" charset="0"/>
                      </a:endParaRPr>
                    </a:p>
                  </a:txBody>
                  <a:tcPr marL="58505" marR="58505" marT="812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rtl="0" eaLnBrk="1" fontAlgn="t" latinLnBrk="0" hangingPunct="1">
                        <a:spcBef>
                          <a:spcPts val="0"/>
                        </a:spcBef>
                        <a:spcAft>
                          <a:spcPts val="0"/>
                        </a:spcAft>
                      </a:pPr>
                      <a:r>
                        <a:rPr lang="en-US" sz="3100" b="1" i="0" u="none" strike="noStrike" kern="1200">
                          <a:solidFill>
                            <a:srgbClr val="000000"/>
                          </a:solidFill>
                          <a:effectLst/>
                          <a:latin typeface="Arial" panose="020B0604020202020204" pitchFamily="34" charset="0"/>
                          <a:ea typeface="Calibri" panose="020F0502020204030204" pitchFamily="34" charset="0"/>
                          <a:cs typeface="Arial" panose="020B0604020202020204" pitchFamily="34" charset="0"/>
                        </a:rPr>
                        <a:t>Definition</a:t>
                      </a:r>
                      <a:endParaRPr lang="en-US" sz="1500" b="0" i="0" u="none" strike="noStrike">
                        <a:effectLst/>
                        <a:latin typeface="Arial" panose="020B0604020202020204" pitchFamily="34" charset="0"/>
                      </a:endParaRPr>
                    </a:p>
                  </a:txBody>
                  <a:tcPr marL="58505" marR="58505" marT="812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rtl="0" eaLnBrk="1" fontAlgn="b" latinLnBrk="0" hangingPunct="1">
                        <a:spcBef>
                          <a:spcPts val="0"/>
                        </a:spcBef>
                        <a:spcAft>
                          <a:spcPts val="0"/>
                        </a:spcAft>
                      </a:pPr>
                      <a:r>
                        <a:rPr lang="en-US" sz="3100" b="1" i="0" u="none" strike="noStrike" kern="1200">
                          <a:solidFill>
                            <a:srgbClr val="000000"/>
                          </a:solidFill>
                          <a:effectLst/>
                          <a:latin typeface="Arial" panose="020B0604020202020204" pitchFamily="34" charset="0"/>
                          <a:cs typeface="Arial" panose="020B0604020202020204" pitchFamily="34" charset="0"/>
                        </a:rPr>
                        <a:t>Frequency</a:t>
                      </a:r>
                      <a:endParaRPr lang="en-US" sz="1500" b="0" i="0" u="none" strike="noStrike">
                        <a:effectLst/>
                        <a:latin typeface="Arial" panose="020B0604020202020204" pitchFamily="34" charset="0"/>
                      </a:endParaRPr>
                    </a:p>
                  </a:txBody>
                  <a:tcPr marL="58505" marR="58505" marT="812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rtl="0" eaLnBrk="1" fontAlgn="b" latinLnBrk="0" hangingPunct="1">
                        <a:spcBef>
                          <a:spcPts val="0"/>
                        </a:spcBef>
                        <a:spcAft>
                          <a:spcPts val="0"/>
                        </a:spcAft>
                      </a:pPr>
                      <a:r>
                        <a:rPr lang="en-US" sz="3100" b="1" i="0" u="none" strike="noStrike" kern="1200">
                          <a:solidFill>
                            <a:srgbClr val="000000"/>
                          </a:solidFill>
                          <a:effectLst/>
                          <a:latin typeface="Arial" panose="020B0604020202020204" pitchFamily="34" charset="0"/>
                          <a:ea typeface="Calibri" panose="020F0502020204030204" pitchFamily="34" charset="0"/>
                          <a:cs typeface="Arial" panose="020B0604020202020204" pitchFamily="34" charset="0"/>
                        </a:rPr>
                        <a:t>Examples</a:t>
                      </a:r>
                      <a:endParaRPr lang="en-US" sz="1500" b="0" i="0" u="none" strike="noStrike">
                        <a:effectLst/>
                        <a:latin typeface="Arial" panose="020B0604020202020204" pitchFamily="34" charset="0"/>
                      </a:endParaRPr>
                    </a:p>
                  </a:txBody>
                  <a:tcPr marL="58505" marR="58505" marT="812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168083305"/>
                  </a:ext>
                </a:extLst>
              </a:tr>
              <a:tr h="944206">
                <a:tc>
                  <a:txBody>
                    <a:bodyPr/>
                    <a:lstStyle/>
                    <a:p>
                      <a:pPr marL="0" marR="0" algn="l" rtl="0" eaLnBrk="1" fontAlgn="t" latinLnBrk="0" hangingPunct="1">
                        <a:spcBef>
                          <a:spcPts val="0"/>
                        </a:spcBef>
                        <a:spcAft>
                          <a:spcPts val="0"/>
                        </a:spcAft>
                      </a:pPr>
                      <a:r>
                        <a:rPr lang="en-US" sz="3100" b="0" i="0" u="none" strike="noStrike" kern="1200">
                          <a:solidFill>
                            <a:srgbClr val="000000"/>
                          </a:solidFill>
                          <a:effectLst/>
                          <a:latin typeface="Arial" panose="020B0604020202020204" pitchFamily="34" charset="0"/>
                          <a:cs typeface="Arial" panose="020B0604020202020204" pitchFamily="34" charset="0"/>
                        </a:rPr>
                        <a:t>Physical function</a:t>
                      </a:r>
                      <a:endParaRPr lang="en-US" sz="1500" b="0" i="0" u="none" strike="noStrike">
                        <a:effectLst/>
                        <a:latin typeface="Arial" panose="020B0604020202020204" pitchFamily="34" charset="0"/>
                      </a:endParaRPr>
                    </a:p>
                  </a:txBody>
                  <a:tcPr marL="58505" marR="58505" marT="8126"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marL="0" marR="0" indent="-457200" algn="l" rtl="0" eaLnBrk="1" fontAlgn="t" latinLnBrk="0" hangingPunct="1">
                        <a:spcBef>
                          <a:spcPts val="0"/>
                        </a:spcBef>
                        <a:spcAft>
                          <a:spcPts val="0"/>
                        </a:spcAft>
                      </a:pPr>
                      <a:r>
                        <a:rPr lang="en-US" sz="3100" b="0" i="0" u="none" strike="noStrike">
                          <a:solidFill>
                            <a:schemeClr val="tx1"/>
                          </a:solidFill>
                          <a:effectLst/>
                          <a:latin typeface="Arial" panose="020B0604020202020204" pitchFamily="34" charset="0"/>
                        </a:rPr>
                        <a:t>Ability to perform daily activities</a:t>
                      </a:r>
                    </a:p>
                  </a:txBody>
                  <a:tcPr marL="58505" marR="58505" marT="8126"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marL="0" marR="0" algn="ctr" rtl="0" eaLnBrk="1" fontAlgn="ctr" latinLnBrk="0" hangingPunct="1">
                        <a:spcBef>
                          <a:spcPts val="0"/>
                        </a:spcBef>
                        <a:spcAft>
                          <a:spcPts val="0"/>
                        </a:spcAft>
                      </a:pPr>
                      <a:r>
                        <a:rPr lang="en-US" sz="3100" b="0" i="0" u="none" strike="noStrike" kern="1200" dirty="0">
                          <a:solidFill>
                            <a:srgbClr val="000000"/>
                          </a:solidFill>
                          <a:effectLst/>
                          <a:latin typeface="Arial" panose="020B0604020202020204" pitchFamily="34" charset="0"/>
                          <a:cs typeface="Arial" panose="020B0604020202020204" pitchFamily="34" charset="0"/>
                        </a:rPr>
                        <a:t>46 (44%) </a:t>
                      </a:r>
                      <a:endParaRPr lang="en-US" sz="1500" b="0" i="0" u="none" strike="noStrike" dirty="0">
                        <a:effectLst/>
                        <a:latin typeface="Arial" panose="020B0604020202020204" pitchFamily="34" charset="0"/>
                      </a:endParaRPr>
                    </a:p>
                  </a:txBody>
                  <a:tcPr marL="58505" marR="58505" marT="8126"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marL="0" marR="0" algn="l" rtl="0" eaLnBrk="1" fontAlgn="ctr" latinLnBrk="0" hangingPunct="1">
                        <a:spcBef>
                          <a:spcPts val="0"/>
                        </a:spcBef>
                        <a:spcAft>
                          <a:spcPts val="0"/>
                        </a:spcAft>
                      </a:pPr>
                      <a:r>
                        <a:rPr lang="en-US" sz="3100" b="0" i="0" u="none" strike="noStrike" kern="1200">
                          <a:solidFill>
                            <a:srgbClr val="000000"/>
                          </a:solidFill>
                          <a:effectLst/>
                          <a:latin typeface="Arial" panose="020B0604020202020204" pitchFamily="34" charset="0"/>
                          <a:cs typeface="Arial" panose="020B0604020202020204" pitchFamily="34" charset="0"/>
                        </a:rPr>
                        <a:t>It’s hard to walk; </a:t>
                      </a:r>
                    </a:p>
                    <a:p>
                      <a:pPr marL="0" marR="0" algn="l" rtl="0" eaLnBrk="1" fontAlgn="ctr" latinLnBrk="0" hangingPunct="1">
                        <a:spcBef>
                          <a:spcPts val="0"/>
                        </a:spcBef>
                        <a:spcAft>
                          <a:spcPts val="0"/>
                        </a:spcAft>
                      </a:pPr>
                      <a:r>
                        <a:rPr lang="en-US" sz="3100" b="0" i="0" u="none" strike="noStrike" kern="1200">
                          <a:solidFill>
                            <a:srgbClr val="000000"/>
                          </a:solidFill>
                          <a:effectLst/>
                          <a:latin typeface="Arial" panose="020B0604020202020204" pitchFamily="34" charset="0"/>
                          <a:cs typeface="Arial" panose="020B0604020202020204" pitchFamily="34" charset="0"/>
                        </a:rPr>
                        <a:t>I have to cook for myself </a:t>
                      </a:r>
                      <a:endParaRPr lang="en-US" sz="3100" b="0" i="0" u="none" strike="noStrike">
                        <a:effectLst/>
                        <a:latin typeface="Arial" panose="020B0604020202020204" pitchFamily="34" charset="0"/>
                      </a:endParaRPr>
                    </a:p>
                  </a:txBody>
                  <a:tcPr marL="58505" marR="58505" marT="8126" marB="0" anchor="ctr">
                    <a:lnL>
                      <a:noFill/>
                    </a:lnL>
                    <a:lnR>
                      <a:noFill/>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630979861"/>
                  </a:ext>
                </a:extLst>
              </a:tr>
              <a:tr h="944206">
                <a:tc>
                  <a:txBody>
                    <a:bodyPr/>
                    <a:lstStyle/>
                    <a:p>
                      <a:pPr marL="164592" marR="0" indent="-164592" algn="l" rtl="0" eaLnBrk="1" fontAlgn="t" latinLnBrk="0" hangingPunct="1">
                        <a:spcBef>
                          <a:spcPts val="0"/>
                        </a:spcBef>
                        <a:spcAft>
                          <a:spcPts val="0"/>
                        </a:spcAft>
                      </a:pPr>
                      <a:r>
                        <a:rPr lang="en-US" sz="3100" b="0" i="0" u="none" strike="noStrike" kern="1200">
                          <a:solidFill>
                            <a:srgbClr val="000000"/>
                          </a:solidFill>
                          <a:effectLst/>
                          <a:latin typeface="Arial" panose="020B0604020202020204" pitchFamily="34" charset="0"/>
                          <a:cs typeface="Arial" panose="020B0604020202020204" pitchFamily="34" charset="0"/>
                        </a:rPr>
                        <a:t>Pain Intensity</a:t>
                      </a:r>
                      <a:endParaRPr lang="en-US" sz="1500" b="0" i="0" u="none" strike="noStrike">
                        <a:effectLst/>
                        <a:latin typeface="Arial" panose="020B0604020202020204" pitchFamily="34" charset="0"/>
                      </a:endParaRPr>
                    </a:p>
                  </a:txBody>
                  <a:tcPr marL="58505" marR="58505" marT="8126" marB="0" anchor="ctr">
                    <a:lnL>
                      <a:noFill/>
                    </a:lnL>
                    <a:lnR>
                      <a:noFill/>
                    </a:lnR>
                    <a:lnT>
                      <a:noFill/>
                    </a:lnT>
                    <a:lnB>
                      <a:noFill/>
                    </a:lnB>
                    <a:solidFill>
                      <a:schemeClr val="bg1">
                        <a:lumMod val="85000"/>
                      </a:schemeClr>
                    </a:solidFill>
                  </a:tcPr>
                </a:tc>
                <a:tc>
                  <a:txBody>
                    <a:bodyPr/>
                    <a:lstStyle/>
                    <a:p>
                      <a:pPr marL="164592" marR="0" indent="-164592" algn="l" rtl="0" eaLnBrk="1" fontAlgn="t" latinLnBrk="0" hangingPunct="1">
                        <a:spcBef>
                          <a:spcPts val="0"/>
                        </a:spcBef>
                        <a:spcAft>
                          <a:spcPts val="0"/>
                        </a:spcAft>
                      </a:pPr>
                      <a:r>
                        <a:rPr lang="en-US" sz="3100" b="0" i="0" u="none" strike="noStrike">
                          <a:solidFill>
                            <a:schemeClr val="tx1"/>
                          </a:solidFill>
                          <a:effectLst/>
                          <a:latin typeface="Arial" panose="020B0604020202020204" pitchFamily="34" charset="0"/>
                        </a:rPr>
                        <a:t>Reduce pain intensity</a:t>
                      </a:r>
                    </a:p>
                    <a:p>
                      <a:pPr marL="164592" marR="0" indent="-164592" algn="l" rtl="0" eaLnBrk="1" fontAlgn="t" latinLnBrk="0" hangingPunct="1">
                        <a:spcBef>
                          <a:spcPts val="0"/>
                        </a:spcBef>
                        <a:spcAft>
                          <a:spcPts val="0"/>
                        </a:spcAft>
                      </a:pPr>
                      <a:r>
                        <a:rPr lang="en-US" sz="3100" b="0" i="0" u="none" strike="noStrike">
                          <a:solidFill>
                            <a:schemeClr val="tx1"/>
                          </a:solidFill>
                          <a:effectLst/>
                          <a:latin typeface="Arial" panose="020B0604020202020204" pitchFamily="34" charset="0"/>
                        </a:rPr>
                        <a:t>exclusively</a:t>
                      </a:r>
                    </a:p>
                  </a:txBody>
                  <a:tcPr marL="58505" marR="58505" marT="8126" marB="0">
                    <a:lnL>
                      <a:noFill/>
                    </a:lnL>
                    <a:lnR>
                      <a:noFill/>
                    </a:lnR>
                    <a:lnT>
                      <a:noFill/>
                    </a:lnT>
                    <a:lnB>
                      <a:noFill/>
                    </a:lnB>
                    <a:solidFill>
                      <a:schemeClr val="bg1">
                        <a:lumMod val="85000"/>
                      </a:schemeClr>
                    </a:solidFill>
                  </a:tcPr>
                </a:tc>
                <a:tc>
                  <a:txBody>
                    <a:bodyPr/>
                    <a:lstStyle/>
                    <a:p>
                      <a:pPr marL="0" marR="0" algn="ctr" rtl="0" eaLnBrk="1" fontAlgn="ctr" latinLnBrk="0" hangingPunct="1">
                        <a:spcBef>
                          <a:spcPts val="0"/>
                        </a:spcBef>
                        <a:spcAft>
                          <a:spcPts val="0"/>
                        </a:spcAft>
                      </a:pPr>
                      <a:r>
                        <a:rPr lang="en-US" sz="3100" b="0" i="0" u="none" strike="noStrike" kern="1200">
                          <a:solidFill>
                            <a:srgbClr val="000000"/>
                          </a:solidFill>
                          <a:effectLst/>
                          <a:latin typeface="Arial" panose="020B0604020202020204" pitchFamily="34" charset="0"/>
                          <a:ea typeface="Calibri" panose="020F0502020204030204" pitchFamily="34" charset="0"/>
                          <a:cs typeface="Arial" panose="020B0604020202020204" pitchFamily="34" charset="0"/>
                        </a:rPr>
                        <a:t>20 (19%)</a:t>
                      </a:r>
                      <a:endParaRPr lang="en-US" sz="1500" b="0" i="0" u="none" strike="noStrike">
                        <a:effectLst/>
                        <a:latin typeface="Arial" panose="020B0604020202020204" pitchFamily="34" charset="0"/>
                      </a:endParaRPr>
                    </a:p>
                  </a:txBody>
                  <a:tcPr marL="58505" marR="58505" marT="8126" marB="0" anchor="ctr">
                    <a:lnL>
                      <a:noFill/>
                    </a:lnL>
                    <a:lnR>
                      <a:noFill/>
                    </a:lnR>
                    <a:lnT>
                      <a:noFill/>
                    </a:lnT>
                    <a:lnB>
                      <a:noFill/>
                    </a:lnB>
                    <a:solidFill>
                      <a:schemeClr val="bg1">
                        <a:lumMod val="85000"/>
                      </a:schemeClr>
                    </a:solidFill>
                  </a:tcPr>
                </a:tc>
                <a:tc>
                  <a:txBody>
                    <a:bodyPr/>
                    <a:lstStyle/>
                    <a:p>
                      <a:pPr marL="0" marR="0" algn="l" rtl="0" eaLnBrk="1" fontAlgn="ctr" latinLnBrk="0" hangingPunct="1">
                        <a:spcBef>
                          <a:spcPts val="0"/>
                        </a:spcBef>
                        <a:spcAft>
                          <a:spcPts val="0"/>
                        </a:spcAft>
                      </a:pPr>
                      <a:r>
                        <a:rPr lang="en-US" sz="31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My back is hurting worse; </a:t>
                      </a:r>
                    </a:p>
                    <a:p>
                      <a:pPr marL="0" marR="0" algn="l" rtl="0" eaLnBrk="1" fontAlgn="ctr" latinLnBrk="0" hangingPunct="1">
                        <a:spcBef>
                          <a:spcPts val="0"/>
                        </a:spcBef>
                        <a:spcAft>
                          <a:spcPts val="0"/>
                        </a:spcAft>
                      </a:pPr>
                      <a:r>
                        <a:rPr lang="en-US" sz="31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I would like to have less pain</a:t>
                      </a:r>
                      <a:endParaRPr lang="en-US" sz="3100" b="0" i="0" u="none" strike="noStrike" dirty="0">
                        <a:effectLst/>
                        <a:latin typeface="Arial" panose="020B0604020202020204" pitchFamily="34" charset="0"/>
                      </a:endParaRPr>
                    </a:p>
                  </a:txBody>
                  <a:tcPr marL="58505" marR="58505" marT="8126" marB="0" anchor="ctr">
                    <a:lnL>
                      <a:noFill/>
                    </a:lnL>
                    <a:lnR>
                      <a:noFill/>
                    </a:lnR>
                    <a:lnT>
                      <a:noFill/>
                    </a:lnT>
                    <a:lnB>
                      <a:noFill/>
                    </a:lnB>
                    <a:solidFill>
                      <a:schemeClr val="bg1">
                        <a:lumMod val="85000"/>
                      </a:schemeClr>
                    </a:solidFill>
                  </a:tcPr>
                </a:tc>
                <a:extLst>
                  <a:ext uri="{0D108BD9-81ED-4DB2-BD59-A6C34878D82A}">
                    <a16:rowId xmlns:a16="http://schemas.microsoft.com/office/drawing/2014/main" val="3455200099"/>
                  </a:ext>
                </a:extLst>
              </a:tr>
              <a:tr h="476166">
                <a:tc>
                  <a:txBody>
                    <a:bodyPr/>
                    <a:lstStyle/>
                    <a:p>
                      <a:pPr marL="0" marR="0" algn="l" rtl="0" eaLnBrk="1" fontAlgn="t" latinLnBrk="0" hangingPunct="1">
                        <a:spcBef>
                          <a:spcPts val="0"/>
                        </a:spcBef>
                        <a:spcAft>
                          <a:spcPts val="0"/>
                        </a:spcAft>
                      </a:pPr>
                      <a:r>
                        <a:rPr lang="en-US" sz="3100" b="0" i="0" u="none" strike="noStrike" kern="1200">
                          <a:solidFill>
                            <a:srgbClr val="000000"/>
                          </a:solidFill>
                          <a:effectLst/>
                          <a:latin typeface="Arial" panose="020B0604020202020204" pitchFamily="34" charset="0"/>
                          <a:cs typeface="Arial" panose="020B0604020202020204" pitchFamily="34" charset="0"/>
                        </a:rPr>
                        <a:t>Sleep</a:t>
                      </a:r>
                      <a:endParaRPr lang="en-US" sz="1500" b="0" i="0" u="none" strike="noStrike">
                        <a:effectLst/>
                        <a:latin typeface="Arial" panose="020B0604020202020204" pitchFamily="34" charset="0"/>
                      </a:endParaRPr>
                    </a:p>
                  </a:txBody>
                  <a:tcPr marL="58505" marR="58505" marT="8126" marB="0" anchor="ctr">
                    <a:lnL>
                      <a:noFill/>
                    </a:lnL>
                    <a:lnR>
                      <a:noFill/>
                    </a:lnR>
                    <a:lnT>
                      <a:noFill/>
                    </a:lnT>
                    <a:lnB>
                      <a:noFill/>
                    </a:lnB>
                    <a:noFill/>
                  </a:tcPr>
                </a:tc>
                <a:tc>
                  <a:txBody>
                    <a:bodyPr/>
                    <a:lstStyle/>
                    <a:p>
                      <a:pPr marL="0" marR="0" algn="l" rtl="0" eaLnBrk="1" fontAlgn="t" latinLnBrk="0" hangingPunct="1">
                        <a:spcBef>
                          <a:spcPts val="0"/>
                        </a:spcBef>
                        <a:spcAft>
                          <a:spcPts val="0"/>
                        </a:spcAft>
                      </a:pPr>
                      <a:r>
                        <a:rPr lang="en-US" sz="3100" b="0" i="0" u="none" strike="noStrike">
                          <a:solidFill>
                            <a:schemeClr val="tx1"/>
                          </a:solidFill>
                          <a:effectLst/>
                          <a:latin typeface="Arial" panose="020B0604020202020204" pitchFamily="34" charset="0"/>
                        </a:rPr>
                        <a:t>More or better sleep</a:t>
                      </a:r>
                    </a:p>
                  </a:txBody>
                  <a:tcPr marL="58505" marR="58505" marT="8126" marB="0">
                    <a:lnL>
                      <a:noFill/>
                    </a:lnL>
                    <a:lnR>
                      <a:noFill/>
                    </a:lnR>
                    <a:lnT>
                      <a:noFill/>
                    </a:lnT>
                    <a:lnB>
                      <a:noFill/>
                    </a:lnB>
                    <a:noFill/>
                  </a:tcPr>
                </a:tc>
                <a:tc>
                  <a:txBody>
                    <a:bodyPr/>
                    <a:lstStyle/>
                    <a:p>
                      <a:pPr marL="0" marR="0" algn="ctr" rtl="0" eaLnBrk="1" fontAlgn="ctr" latinLnBrk="0" hangingPunct="1">
                        <a:spcBef>
                          <a:spcPts val="0"/>
                        </a:spcBef>
                        <a:spcAft>
                          <a:spcPts val="0"/>
                        </a:spcAft>
                      </a:pPr>
                      <a:r>
                        <a:rPr lang="en-US" sz="3100" b="0" i="0" u="none" strike="noStrike" kern="1200">
                          <a:solidFill>
                            <a:srgbClr val="000000"/>
                          </a:solidFill>
                          <a:effectLst/>
                          <a:latin typeface="Arial" panose="020B0604020202020204" pitchFamily="34" charset="0"/>
                          <a:ea typeface="Calibri" panose="020F0502020204030204" pitchFamily="34" charset="0"/>
                          <a:cs typeface="Arial" panose="020B0604020202020204" pitchFamily="34" charset="0"/>
                        </a:rPr>
                        <a:t>12 (12%)</a:t>
                      </a:r>
                      <a:endParaRPr lang="en-US" sz="1500" b="0" i="0" u="none" strike="noStrike">
                        <a:effectLst/>
                        <a:latin typeface="Arial" panose="020B0604020202020204" pitchFamily="34" charset="0"/>
                      </a:endParaRPr>
                    </a:p>
                  </a:txBody>
                  <a:tcPr marL="58505" marR="58505" marT="8126" marB="0" anchor="ctr">
                    <a:lnL>
                      <a:noFill/>
                    </a:lnL>
                    <a:lnR>
                      <a:noFill/>
                    </a:lnR>
                    <a:lnT>
                      <a:noFill/>
                    </a:lnT>
                    <a:lnB>
                      <a:noFill/>
                    </a:lnB>
                    <a:noFill/>
                  </a:tcPr>
                </a:tc>
                <a:tc>
                  <a:txBody>
                    <a:bodyPr/>
                    <a:lstStyle/>
                    <a:p>
                      <a:pPr marL="0" marR="0" algn="l" rtl="0" eaLnBrk="1" fontAlgn="ctr" latinLnBrk="0" hangingPunct="1">
                        <a:spcBef>
                          <a:spcPts val="0"/>
                        </a:spcBef>
                        <a:spcAft>
                          <a:spcPts val="0"/>
                        </a:spcAft>
                      </a:pPr>
                      <a:r>
                        <a:rPr lang="en-US" sz="3100" b="0" i="0" u="none" strike="noStrike" kern="1200">
                          <a:solidFill>
                            <a:srgbClr val="000000"/>
                          </a:solidFill>
                          <a:effectLst/>
                          <a:latin typeface="Arial" panose="020B0604020202020204" pitchFamily="34" charset="0"/>
                          <a:ea typeface="Calibri" panose="020F0502020204030204" pitchFamily="34" charset="0"/>
                          <a:cs typeface="Arial" panose="020B0604020202020204" pitchFamily="34" charset="0"/>
                        </a:rPr>
                        <a:t>Help me to go to sleep; My sleeping is terrible</a:t>
                      </a:r>
                      <a:endParaRPr lang="en-US" sz="3100" b="0" i="0" u="none" strike="noStrike">
                        <a:effectLst/>
                        <a:latin typeface="Arial" panose="020B0604020202020204" pitchFamily="34" charset="0"/>
                      </a:endParaRPr>
                    </a:p>
                  </a:txBody>
                  <a:tcPr marL="58505" marR="58505" marT="8126" marB="0" anchor="ctr">
                    <a:lnL>
                      <a:noFill/>
                    </a:lnL>
                    <a:lnR>
                      <a:noFill/>
                    </a:lnR>
                    <a:lnT>
                      <a:noFill/>
                    </a:lnT>
                    <a:lnB>
                      <a:noFill/>
                    </a:lnB>
                    <a:noFill/>
                  </a:tcPr>
                </a:tc>
                <a:extLst>
                  <a:ext uri="{0D108BD9-81ED-4DB2-BD59-A6C34878D82A}">
                    <a16:rowId xmlns:a16="http://schemas.microsoft.com/office/drawing/2014/main" val="3468602609"/>
                  </a:ext>
                </a:extLst>
              </a:tr>
              <a:tr h="476166">
                <a:tc>
                  <a:txBody>
                    <a:bodyPr/>
                    <a:lstStyle/>
                    <a:p>
                      <a:pPr marL="0" marR="0" algn="l" rtl="0" eaLnBrk="1" fontAlgn="t" latinLnBrk="0" hangingPunct="1">
                        <a:spcBef>
                          <a:spcPts val="0"/>
                        </a:spcBef>
                        <a:spcAft>
                          <a:spcPts val="0"/>
                        </a:spcAft>
                      </a:pPr>
                      <a:r>
                        <a:rPr lang="en-US" sz="3100" b="0" i="0" u="none" strike="noStrike" kern="1200">
                          <a:solidFill>
                            <a:srgbClr val="000000"/>
                          </a:solidFill>
                          <a:effectLst/>
                          <a:latin typeface="Arial" panose="020B0604020202020204" pitchFamily="34" charset="0"/>
                          <a:ea typeface="Calibri" panose="020F0502020204030204" pitchFamily="34" charset="0"/>
                          <a:cs typeface="Arial" panose="020B0604020202020204" pitchFamily="34" charset="0"/>
                        </a:rPr>
                        <a:t>Fulfillment</a:t>
                      </a:r>
                      <a:endParaRPr lang="en-US" sz="1500" b="0" i="0" u="none" strike="noStrike">
                        <a:effectLst/>
                        <a:latin typeface="Arial" panose="020B0604020202020204" pitchFamily="34" charset="0"/>
                      </a:endParaRPr>
                    </a:p>
                  </a:txBody>
                  <a:tcPr marL="58505" marR="58505" marT="8126" marB="0" anchor="ctr">
                    <a:lnL>
                      <a:noFill/>
                    </a:lnL>
                    <a:lnR>
                      <a:noFill/>
                    </a:lnR>
                    <a:lnT>
                      <a:noFill/>
                    </a:lnT>
                    <a:lnB>
                      <a:noFill/>
                    </a:lnB>
                    <a:solidFill>
                      <a:schemeClr val="bg1">
                        <a:lumMod val="85000"/>
                      </a:schemeClr>
                    </a:solidFill>
                  </a:tcPr>
                </a:tc>
                <a:tc>
                  <a:txBody>
                    <a:bodyPr/>
                    <a:lstStyle/>
                    <a:p>
                      <a:pPr marL="0" marR="0" algn="l" rtl="0" eaLnBrk="1" fontAlgn="t" latinLnBrk="0" hangingPunct="1">
                        <a:spcBef>
                          <a:spcPts val="0"/>
                        </a:spcBef>
                        <a:spcAft>
                          <a:spcPts val="0"/>
                        </a:spcAft>
                      </a:pPr>
                      <a:r>
                        <a:rPr lang="en-US" sz="3100" b="0" i="0" u="none" strike="noStrike">
                          <a:solidFill>
                            <a:schemeClr val="tx1"/>
                          </a:solidFill>
                          <a:effectLst/>
                          <a:latin typeface="Arial" panose="020B0604020202020204" pitchFamily="34" charset="0"/>
                        </a:rPr>
                        <a:t>Foster joy or fulfillment</a:t>
                      </a:r>
                    </a:p>
                  </a:txBody>
                  <a:tcPr marL="58505" marR="58505" marT="8126" marB="0">
                    <a:lnL>
                      <a:noFill/>
                    </a:lnL>
                    <a:lnR>
                      <a:noFill/>
                    </a:lnR>
                    <a:lnT>
                      <a:noFill/>
                    </a:lnT>
                    <a:lnB>
                      <a:noFill/>
                    </a:lnB>
                    <a:solidFill>
                      <a:schemeClr val="bg1">
                        <a:lumMod val="85000"/>
                      </a:schemeClr>
                    </a:solidFill>
                  </a:tcPr>
                </a:tc>
                <a:tc>
                  <a:txBody>
                    <a:bodyPr/>
                    <a:lstStyle/>
                    <a:p>
                      <a:pPr marL="0" marR="0" algn="ctr" rtl="0" eaLnBrk="1" fontAlgn="ctr" latinLnBrk="0" hangingPunct="1">
                        <a:spcBef>
                          <a:spcPts val="0"/>
                        </a:spcBef>
                        <a:spcAft>
                          <a:spcPts val="0"/>
                        </a:spcAft>
                      </a:pPr>
                      <a:r>
                        <a:rPr lang="en-US" sz="3100" b="0" i="0" u="none" strike="noStrike" kern="1200">
                          <a:solidFill>
                            <a:srgbClr val="000000"/>
                          </a:solidFill>
                          <a:effectLst/>
                          <a:latin typeface="Arial" panose="020B0604020202020204" pitchFamily="34" charset="0"/>
                          <a:ea typeface="Calibri" panose="020F0502020204030204" pitchFamily="34" charset="0"/>
                          <a:cs typeface="Arial" panose="020B0604020202020204" pitchFamily="34" charset="0"/>
                        </a:rPr>
                        <a:t>12 (12%)</a:t>
                      </a:r>
                      <a:endParaRPr lang="en-US" sz="1500" b="0" i="0" u="none" strike="noStrike">
                        <a:effectLst/>
                        <a:latin typeface="Arial" panose="020B0604020202020204" pitchFamily="34" charset="0"/>
                      </a:endParaRPr>
                    </a:p>
                  </a:txBody>
                  <a:tcPr marL="58505" marR="58505" marT="8126" marB="0" anchor="ctr">
                    <a:lnL>
                      <a:noFill/>
                    </a:lnL>
                    <a:lnR>
                      <a:noFill/>
                    </a:lnR>
                    <a:lnT>
                      <a:noFill/>
                    </a:lnT>
                    <a:lnB>
                      <a:noFill/>
                    </a:lnB>
                    <a:solidFill>
                      <a:schemeClr val="bg1">
                        <a:lumMod val="85000"/>
                      </a:schemeClr>
                    </a:solidFill>
                  </a:tcPr>
                </a:tc>
                <a:tc>
                  <a:txBody>
                    <a:bodyPr/>
                    <a:lstStyle/>
                    <a:p>
                      <a:pPr marL="0" algn="l" rtl="0" eaLnBrk="1" fontAlgn="ctr" latinLnBrk="0" hangingPunct="1">
                        <a:spcBef>
                          <a:spcPts val="0"/>
                        </a:spcBef>
                        <a:spcAft>
                          <a:spcPts val="0"/>
                        </a:spcAft>
                      </a:pPr>
                      <a:r>
                        <a:rPr lang="en-US" sz="3100" b="0" i="0" u="none" strike="noStrike" kern="1200">
                          <a:solidFill>
                            <a:srgbClr val="000000"/>
                          </a:solidFill>
                          <a:effectLst/>
                          <a:latin typeface="Arial" panose="020B0604020202020204" pitchFamily="34" charset="0"/>
                          <a:cs typeface="Arial" panose="020B0604020202020204" pitchFamily="34" charset="0"/>
                        </a:rPr>
                        <a:t>Enjoy my life; Spending time with my family </a:t>
                      </a:r>
                      <a:endParaRPr lang="en-US" sz="3100" b="0" i="0" u="none" strike="noStrike">
                        <a:effectLst/>
                        <a:latin typeface="Arial" panose="020B0604020202020204" pitchFamily="34" charset="0"/>
                      </a:endParaRPr>
                    </a:p>
                  </a:txBody>
                  <a:tcPr marL="58505" marR="58505" marT="8126" marB="0" anchor="ctr">
                    <a:lnL>
                      <a:noFill/>
                    </a:lnL>
                    <a:lnR>
                      <a:noFill/>
                    </a:lnR>
                    <a:lnT>
                      <a:noFill/>
                    </a:lnT>
                    <a:lnB>
                      <a:noFill/>
                    </a:lnB>
                    <a:solidFill>
                      <a:schemeClr val="bg1">
                        <a:lumMod val="85000"/>
                      </a:schemeClr>
                    </a:solidFill>
                  </a:tcPr>
                </a:tc>
                <a:extLst>
                  <a:ext uri="{0D108BD9-81ED-4DB2-BD59-A6C34878D82A}">
                    <a16:rowId xmlns:a16="http://schemas.microsoft.com/office/drawing/2014/main" val="2092996057"/>
                  </a:ext>
                </a:extLst>
              </a:tr>
              <a:tr h="944206">
                <a:tc>
                  <a:txBody>
                    <a:bodyPr/>
                    <a:lstStyle/>
                    <a:p>
                      <a:pPr marL="0" marR="0" algn="l" rtl="0" eaLnBrk="1" fontAlgn="t" latinLnBrk="0" hangingPunct="1">
                        <a:spcBef>
                          <a:spcPts val="0"/>
                        </a:spcBef>
                        <a:spcAft>
                          <a:spcPts val="0"/>
                        </a:spcAft>
                      </a:pPr>
                      <a:r>
                        <a:rPr lang="en-US" sz="3100" b="0" i="0" u="none" strike="noStrike" kern="1200">
                          <a:solidFill>
                            <a:srgbClr val="000000"/>
                          </a:solidFill>
                          <a:effectLst/>
                          <a:latin typeface="Arial" panose="020B0604020202020204" pitchFamily="34" charset="0"/>
                          <a:ea typeface="Calibri" panose="020F0502020204030204" pitchFamily="34" charset="0"/>
                          <a:cs typeface="Arial" panose="020B0604020202020204" pitchFamily="34" charset="0"/>
                        </a:rPr>
                        <a:t>Treatment / Procedure</a:t>
                      </a:r>
                      <a:endParaRPr lang="en-US" sz="1500" b="0" i="0" u="none" strike="noStrike">
                        <a:effectLst/>
                        <a:latin typeface="Arial" panose="020B0604020202020204" pitchFamily="34" charset="0"/>
                      </a:endParaRPr>
                    </a:p>
                  </a:txBody>
                  <a:tcPr marL="58505" marR="58505" marT="8126" marB="0" anchor="ctr">
                    <a:lnL>
                      <a:noFill/>
                    </a:lnL>
                    <a:lnR>
                      <a:noFill/>
                    </a:lnR>
                    <a:lnT>
                      <a:noFill/>
                    </a:lnT>
                    <a:lnB>
                      <a:noFill/>
                    </a:lnB>
                    <a:noFill/>
                  </a:tcPr>
                </a:tc>
                <a:tc>
                  <a:txBody>
                    <a:bodyPr/>
                    <a:lstStyle/>
                    <a:p>
                      <a:pPr marL="0" marR="0" algn="l" rtl="0" eaLnBrk="1" fontAlgn="t" latinLnBrk="0" hangingPunct="1">
                        <a:spcBef>
                          <a:spcPts val="0"/>
                        </a:spcBef>
                        <a:spcAft>
                          <a:spcPts val="0"/>
                        </a:spcAft>
                      </a:pPr>
                      <a:r>
                        <a:rPr lang="en-US" sz="3100" b="0" i="0" u="none" strike="noStrike">
                          <a:solidFill>
                            <a:schemeClr val="tx1"/>
                          </a:solidFill>
                          <a:effectLst/>
                          <a:latin typeface="Arial" panose="020B0604020202020204" pitchFamily="34" charset="0"/>
                        </a:rPr>
                        <a:t>Avoid (or quality for) a </a:t>
                      </a:r>
                    </a:p>
                    <a:p>
                      <a:pPr marL="0" marR="0" algn="l" rtl="0" eaLnBrk="1" fontAlgn="t" latinLnBrk="0" hangingPunct="1">
                        <a:spcBef>
                          <a:spcPts val="0"/>
                        </a:spcBef>
                        <a:spcAft>
                          <a:spcPts val="0"/>
                        </a:spcAft>
                      </a:pPr>
                      <a:r>
                        <a:rPr lang="en-US" sz="3100" b="0" i="0" u="none" strike="noStrike">
                          <a:solidFill>
                            <a:schemeClr val="tx1"/>
                          </a:solidFill>
                          <a:effectLst/>
                          <a:latin typeface="Arial" panose="020B0604020202020204" pitchFamily="34" charset="0"/>
                        </a:rPr>
                        <a:t>pain-related procedure</a:t>
                      </a:r>
                    </a:p>
                  </a:txBody>
                  <a:tcPr marL="58505" marR="58505" marT="8126" marB="0">
                    <a:lnL>
                      <a:noFill/>
                    </a:lnL>
                    <a:lnR>
                      <a:noFill/>
                    </a:lnR>
                    <a:lnT>
                      <a:noFill/>
                    </a:lnT>
                    <a:lnB>
                      <a:noFill/>
                    </a:lnB>
                    <a:noFill/>
                  </a:tcPr>
                </a:tc>
                <a:tc>
                  <a:txBody>
                    <a:bodyPr/>
                    <a:lstStyle/>
                    <a:p>
                      <a:pPr marL="0" marR="0" algn="ctr" rtl="0" eaLnBrk="1" fontAlgn="t" latinLnBrk="0" hangingPunct="1">
                        <a:spcBef>
                          <a:spcPts val="0"/>
                        </a:spcBef>
                        <a:spcAft>
                          <a:spcPts val="0"/>
                        </a:spcAft>
                      </a:pPr>
                      <a:r>
                        <a:rPr lang="en-US" sz="3100" b="0" i="0" u="none" strike="noStrike" kern="1200">
                          <a:solidFill>
                            <a:srgbClr val="000000"/>
                          </a:solidFill>
                          <a:effectLst/>
                          <a:latin typeface="Arial" panose="020B0604020202020204" pitchFamily="34" charset="0"/>
                          <a:ea typeface="Calibri" panose="020F0502020204030204" pitchFamily="34" charset="0"/>
                          <a:cs typeface="Arial" panose="020B0604020202020204" pitchFamily="34" charset="0"/>
                        </a:rPr>
                        <a:t>8 (8%)</a:t>
                      </a:r>
                      <a:endParaRPr lang="en-US" sz="1500" b="0" i="0" u="none" strike="noStrike">
                        <a:effectLst/>
                        <a:latin typeface="Arial" panose="020B0604020202020204" pitchFamily="34" charset="0"/>
                      </a:endParaRPr>
                    </a:p>
                  </a:txBody>
                  <a:tcPr marL="58505" marR="58505" marT="8126" marB="0" anchor="ctr">
                    <a:lnL>
                      <a:noFill/>
                    </a:lnL>
                    <a:lnR>
                      <a:noFill/>
                    </a:lnR>
                    <a:lnT>
                      <a:noFill/>
                    </a:lnT>
                    <a:lnB>
                      <a:noFill/>
                    </a:lnB>
                    <a:noFill/>
                  </a:tcPr>
                </a:tc>
                <a:tc>
                  <a:txBody>
                    <a:bodyPr/>
                    <a:lstStyle/>
                    <a:p>
                      <a:pPr marL="0" marR="0" algn="l" rtl="0" eaLnBrk="1" fontAlgn="t" latinLnBrk="0" hangingPunct="1">
                        <a:spcBef>
                          <a:spcPts val="0"/>
                        </a:spcBef>
                        <a:spcAft>
                          <a:spcPts val="0"/>
                        </a:spcAft>
                      </a:pPr>
                      <a:r>
                        <a:rPr lang="en-US" sz="3100" b="0" i="0" u="none" strike="noStrike" kern="1200">
                          <a:solidFill>
                            <a:srgbClr val="000000"/>
                          </a:solidFill>
                          <a:effectLst/>
                          <a:latin typeface="Arial" panose="020B0604020202020204" pitchFamily="34" charset="0"/>
                          <a:ea typeface="Calibri" panose="020F0502020204030204" pitchFamily="34" charset="0"/>
                          <a:cs typeface="Arial" panose="020B0604020202020204" pitchFamily="34" charset="0"/>
                        </a:rPr>
                        <a:t>I couldn’t do the arm exercises; </a:t>
                      </a:r>
                    </a:p>
                    <a:p>
                      <a:pPr marL="0" marR="0" algn="l" rtl="0" eaLnBrk="1" fontAlgn="t" latinLnBrk="0" hangingPunct="1">
                        <a:spcBef>
                          <a:spcPts val="0"/>
                        </a:spcBef>
                        <a:spcAft>
                          <a:spcPts val="0"/>
                        </a:spcAft>
                      </a:pPr>
                      <a:r>
                        <a:rPr lang="en-US" sz="3100" b="0" i="0" u="none" strike="noStrike" kern="1200">
                          <a:solidFill>
                            <a:srgbClr val="000000"/>
                          </a:solidFill>
                          <a:effectLst/>
                          <a:latin typeface="Arial" panose="020B0604020202020204" pitchFamily="34" charset="0"/>
                          <a:ea typeface="Calibri" panose="020F0502020204030204" pitchFamily="34" charset="0"/>
                          <a:cs typeface="Arial" panose="020B0604020202020204" pitchFamily="34" charset="0"/>
                        </a:rPr>
                        <a:t>It’s gunna lead to another surgery</a:t>
                      </a:r>
                      <a:endParaRPr lang="en-US" sz="3100" b="0" i="0" u="none" strike="noStrike">
                        <a:effectLst/>
                        <a:latin typeface="Arial" panose="020B0604020202020204" pitchFamily="34" charset="0"/>
                      </a:endParaRPr>
                    </a:p>
                  </a:txBody>
                  <a:tcPr marL="58505" marR="58505" marT="8126" marB="0" anchor="ctr">
                    <a:lnL>
                      <a:noFill/>
                    </a:lnL>
                    <a:lnR>
                      <a:noFill/>
                    </a:lnR>
                    <a:lnT>
                      <a:noFill/>
                    </a:lnT>
                    <a:lnB>
                      <a:noFill/>
                    </a:lnB>
                    <a:noFill/>
                  </a:tcPr>
                </a:tc>
                <a:extLst>
                  <a:ext uri="{0D108BD9-81ED-4DB2-BD59-A6C34878D82A}">
                    <a16:rowId xmlns:a16="http://schemas.microsoft.com/office/drawing/2014/main" val="958655408"/>
                  </a:ext>
                </a:extLst>
              </a:tr>
              <a:tr h="1412247">
                <a:tc>
                  <a:txBody>
                    <a:bodyPr/>
                    <a:lstStyle/>
                    <a:p>
                      <a:pPr marL="0" marR="0" algn="l" rtl="0" eaLnBrk="1" fontAlgn="t" latinLnBrk="0" hangingPunct="1">
                        <a:spcBef>
                          <a:spcPts val="0"/>
                        </a:spcBef>
                        <a:spcAft>
                          <a:spcPts val="0"/>
                        </a:spcAft>
                      </a:pPr>
                      <a:r>
                        <a:rPr lang="en-US" sz="3100" b="0" i="0" u="none" strike="noStrike" kern="1200">
                          <a:solidFill>
                            <a:srgbClr val="000000"/>
                          </a:solidFill>
                          <a:effectLst/>
                          <a:latin typeface="Arial" panose="020B0604020202020204" pitchFamily="34" charset="0"/>
                          <a:ea typeface="Calibri" panose="020F0502020204030204" pitchFamily="34" charset="0"/>
                          <a:cs typeface="Arial" panose="020B0604020202020204" pitchFamily="34" charset="0"/>
                        </a:rPr>
                        <a:t>Social role</a:t>
                      </a:r>
                      <a:endParaRPr lang="en-US" sz="1500" b="0" i="0" u="none" strike="noStrike">
                        <a:effectLst/>
                        <a:latin typeface="Arial" panose="020B0604020202020204" pitchFamily="34" charset="0"/>
                      </a:endParaRPr>
                    </a:p>
                  </a:txBody>
                  <a:tcPr marL="58505" marR="58505" marT="8126" marB="0" anchor="ctr">
                    <a:lnL>
                      <a:noFill/>
                    </a:lnL>
                    <a:lnR>
                      <a:noFill/>
                    </a:lnR>
                    <a:lnT>
                      <a:noFill/>
                    </a:lnT>
                    <a:lnB>
                      <a:noFill/>
                    </a:lnB>
                    <a:solidFill>
                      <a:schemeClr val="bg1">
                        <a:lumMod val="85000"/>
                      </a:schemeClr>
                    </a:solidFill>
                  </a:tcPr>
                </a:tc>
                <a:tc>
                  <a:txBody>
                    <a:bodyPr/>
                    <a:lstStyle/>
                    <a:p>
                      <a:pPr marL="0" marR="0" algn="l" rtl="0" eaLnBrk="1" fontAlgn="t" latinLnBrk="0" hangingPunct="1">
                        <a:spcBef>
                          <a:spcPts val="0"/>
                        </a:spcBef>
                        <a:spcAft>
                          <a:spcPts val="0"/>
                        </a:spcAft>
                      </a:pPr>
                      <a:r>
                        <a:rPr lang="en-US" sz="3100" b="0" i="0" u="none" strike="noStrike">
                          <a:solidFill>
                            <a:schemeClr val="tx1"/>
                          </a:solidFill>
                          <a:effectLst/>
                          <a:latin typeface="Arial" panose="020B0604020202020204" pitchFamily="34" charset="0"/>
                        </a:rPr>
                        <a:t>Perform duties as an </a:t>
                      </a:r>
                    </a:p>
                    <a:p>
                      <a:pPr marL="0" marR="0" algn="l" rtl="0" eaLnBrk="1" fontAlgn="t" latinLnBrk="0" hangingPunct="1">
                        <a:spcBef>
                          <a:spcPts val="0"/>
                        </a:spcBef>
                        <a:spcAft>
                          <a:spcPts val="0"/>
                        </a:spcAft>
                      </a:pPr>
                      <a:r>
                        <a:rPr lang="en-US" sz="3100" b="0" i="0" u="none" strike="noStrike">
                          <a:solidFill>
                            <a:schemeClr val="tx1"/>
                          </a:solidFill>
                          <a:effectLst/>
                          <a:latin typeface="Arial" panose="020B0604020202020204" pitchFamily="34" charset="0"/>
                        </a:rPr>
                        <a:t>employee, student, family member..etc.</a:t>
                      </a:r>
                    </a:p>
                  </a:txBody>
                  <a:tcPr marL="58505" marR="58505" marT="8126" marB="0">
                    <a:lnL>
                      <a:noFill/>
                    </a:lnL>
                    <a:lnR>
                      <a:noFill/>
                    </a:lnR>
                    <a:lnT>
                      <a:noFill/>
                    </a:lnT>
                    <a:lnB>
                      <a:noFill/>
                    </a:lnB>
                    <a:solidFill>
                      <a:schemeClr val="bg1">
                        <a:lumMod val="85000"/>
                      </a:schemeClr>
                    </a:solidFill>
                  </a:tcPr>
                </a:tc>
                <a:tc>
                  <a:txBody>
                    <a:bodyPr/>
                    <a:lstStyle/>
                    <a:p>
                      <a:pPr marL="0" marR="0" algn="ctr" rtl="0" eaLnBrk="1" fontAlgn="t" latinLnBrk="0" hangingPunct="1">
                        <a:spcBef>
                          <a:spcPts val="0"/>
                        </a:spcBef>
                        <a:spcAft>
                          <a:spcPts val="0"/>
                        </a:spcAft>
                      </a:pPr>
                      <a:r>
                        <a:rPr lang="en-US" sz="3100" b="0" i="0" u="none" strike="noStrike" kern="1200">
                          <a:solidFill>
                            <a:srgbClr val="000000"/>
                          </a:solidFill>
                          <a:effectLst/>
                          <a:latin typeface="Arial" panose="020B0604020202020204" pitchFamily="34" charset="0"/>
                          <a:ea typeface="Calibri" panose="020F0502020204030204" pitchFamily="34" charset="0"/>
                          <a:cs typeface="Arial" panose="020B0604020202020204" pitchFamily="34" charset="0"/>
                        </a:rPr>
                        <a:t>4 (4%)</a:t>
                      </a:r>
                      <a:endParaRPr lang="en-US" sz="1500" b="0" i="0" u="none" strike="noStrike">
                        <a:effectLst/>
                        <a:latin typeface="Arial" panose="020B0604020202020204" pitchFamily="34" charset="0"/>
                      </a:endParaRPr>
                    </a:p>
                  </a:txBody>
                  <a:tcPr marL="58505" marR="58505" marT="8126" marB="0" anchor="ctr">
                    <a:lnL>
                      <a:noFill/>
                    </a:lnL>
                    <a:lnR>
                      <a:noFill/>
                    </a:lnR>
                    <a:lnT>
                      <a:noFill/>
                    </a:lnT>
                    <a:lnB>
                      <a:noFill/>
                    </a:lnB>
                    <a:solidFill>
                      <a:schemeClr val="bg1">
                        <a:lumMod val="85000"/>
                      </a:schemeClr>
                    </a:solidFill>
                  </a:tcPr>
                </a:tc>
                <a:tc>
                  <a:txBody>
                    <a:bodyPr/>
                    <a:lstStyle/>
                    <a:p>
                      <a:pPr marL="0" marR="0" algn="l" rtl="0" eaLnBrk="1" fontAlgn="t" latinLnBrk="0" hangingPunct="1">
                        <a:spcBef>
                          <a:spcPts val="0"/>
                        </a:spcBef>
                        <a:spcAft>
                          <a:spcPts val="0"/>
                        </a:spcAft>
                      </a:pPr>
                      <a:r>
                        <a:rPr lang="en-US" sz="3100" b="0" i="0" u="none" strike="noStrike" kern="1200">
                          <a:solidFill>
                            <a:srgbClr val="000000"/>
                          </a:solidFill>
                          <a:effectLst/>
                          <a:latin typeface="Arial" panose="020B0604020202020204" pitchFamily="34" charset="0"/>
                          <a:ea typeface="Calibri" panose="020F0502020204030204" pitchFamily="34" charset="0"/>
                          <a:cs typeface="Arial" panose="020B0604020202020204" pitchFamily="34" charset="0"/>
                        </a:rPr>
                        <a:t>I want to go back to school;</a:t>
                      </a:r>
                    </a:p>
                    <a:p>
                      <a:pPr marL="0" marR="0" algn="l" rtl="0" eaLnBrk="1" fontAlgn="t" latinLnBrk="0" hangingPunct="1">
                        <a:spcBef>
                          <a:spcPts val="0"/>
                        </a:spcBef>
                        <a:spcAft>
                          <a:spcPts val="0"/>
                        </a:spcAft>
                      </a:pPr>
                      <a:r>
                        <a:rPr lang="en-US" sz="3100" b="0" i="0" u="none" strike="noStrike" kern="1200">
                          <a:solidFill>
                            <a:srgbClr val="000000"/>
                          </a:solidFill>
                          <a:effectLst/>
                          <a:latin typeface="Arial" panose="020B0604020202020204" pitchFamily="34" charset="0"/>
                          <a:ea typeface="Calibri" panose="020F0502020204030204" pitchFamily="34" charset="0"/>
                          <a:cs typeface="Arial" panose="020B0604020202020204" pitchFamily="34" charset="0"/>
                        </a:rPr>
                        <a:t>Great grandkids to be around and enjoy</a:t>
                      </a:r>
                      <a:endParaRPr lang="en-US" sz="3100" b="0" i="0" u="none" strike="noStrike">
                        <a:effectLst/>
                        <a:latin typeface="Arial" panose="020B0604020202020204" pitchFamily="34" charset="0"/>
                      </a:endParaRPr>
                    </a:p>
                  </a:txBody>
                  <a:tcPr marL="58505" marR="58505" marT="8126" marB="0" anchor="ctr">
                    <a:lnL>
                      <a:noFill/>
                    </a:lnL>
                    <a:lnR>
                      <a:noFill/>
                    </a:lnR>
                    <a:lnT>
                      <a:noFill/>
                    </a:lnT>
                    <a:lnB>
                      <a:noFill/>
                    </a:lnB>
                    <a:solidFill>
                      <a:schemeClr val="bg1">
                        <a:lumMod val="85000"/>
                      </a:schemeClr>
                    </a:solidFill>
                  </a:tcPr>
                </a:tc>
                <a:extLst>
                  <a:ext uri="{0D108BD9-81ED-4DB2-BD59-A6C34878D82A}">
                    <a16:rowId xmlns:a16="http://schemas.microsoft.com/office/drawing/2014/main" val="2739744675"/>
                  </a:ext>
                </a:extLst>
              </a:tr>
              <a:tr h="476166">
                <a:tc>
                  <a:txBody>
                    <a:bodyPr/>
                    <a:lstStyle/>
                    <a:p>
                      <a:pPr marL="164592" marR="0" indent="-164592" algn="l" rtl="0" eaLnBrk="1" fontAlgn="ctr" latinLnBrk="0" hangingPunct="1">
                        <a:spcBef>
                          <a:spcPts val="0"/>
                        </a:spcBef>
                        <a:spcAft>
                          <a:spcPts val="0"/>
                        </a:spcAft>
                      </a:pPr>
                      <a:r>
                        <a:rPr lang="en-US" sz="3100" b="0" i="0" u="none" strike="noStrike" kern="1200">
                          <a:solidFill>
                            <a:srgbClr val="000000"/>
                          </a:solidFill>
                          <a:effectLst/>
                          <a:latin typeface="Arial" panose="020B0604020202020204" pitchFamily="34" charset="0"/>
                          <a:ea typeface="Calibri" panose="020F0502020204030204" pitchFamily="34" charset="0"/>
                          <a:cs typeface="Arial" panose="020B0604020202020204" pitchFamily="34" charset="0"/>
                        </a:rPr>
                        <a:t>Mood</a:t>
                      </a:r>
                      <a:endParaRPr lang="en-US" sz="1500" b="0" i="0" u="none" strike="noStrike">
                        <a:effectLst/>
                        <a:latin typeface="Arial" panose="020B0604020202020204" pitchFamily="34" charset="0"/>
                      </a:endParaRPr>
                    </a:p>
                  </a:txBody>
                  <a:tcPr marL="58505" marR="58505" marT="8126"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marL="164592" marR="0" indent="-164592" algn="l" rtl="0" eaLnBrk="1" fontAlgn="ctr" latinLnBrk="0" hangingPunct="1">
                        <a:spcBef>
                          <a:spcPts val="0"/>
                        </a:spcBef>
                        <a:spcAft>
                          <a:spcPts val="0"/>
                        </a:spcAft>
                      </a:pPr>
                      <a:r>
                        <a:rPr lang="en-US" sz="3100" b="0" i="0" u="none" strike="noStrike">
                          <a:solidFill>
                            <a:schemeClr val="tx1"/>
                          </a:solidFill>
                          <a:effectLst/>
                          <a:latin typeface="Arial" panose="020B0604020202020204" pitchFamily="34" charset="0"/>
                        </a:rPr>
                        <a:t>Improve mood</a:t>
                      </a:r>
                    </a:p>
                  </a:txBody>
                  <a:tcPr marL="58505" marR="58505" marT="8126"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marL="0" marR="0" algn="ctr" rtl="0" eaLnBrk="1" fontAlgn="ctr" latinLnBrk="0" hangingPunct="1">
                        <a:spcBef>
                          <a:spcPts val="0"/>
                        </a:spcBef>
                        <a:spcAft>
                          <a:spcPts val="0"/>
                        </a:spcAft>
                      </a:pPr>
                      <a:r>
                        <a:rPr lang="en-US" sz="3100" b="0" i="0" u="none" strike="noStrike" kern="1200">
                          <a:solidFill>
                            <a:srgbClr val="000000"/>
                          </a:solidFill>
                          <a:effectLst/>
                          <a:latin typeface="Arial" panose="020B0604020202020204" pitchFamily="34" charset="0"/>
                          <a:ea typeface="Calibri" panose="020F0502020204030204" pitchFamily="34" charset="0"/>
                          <a:cs typeface="Arial" panose="020B0604020202020204" pitchFamily="34" charset="0"/>
                        </a:rPr>
                        <a:t>2 (2%)</a:t>
                      </a:r>
                      <a:endParaRPr lang="en-US" sz="1500" b="0" i="0" u="none" strike="noStrike">
                        <a:effectLst/>
                        <a:latin typeface="Arial" panose="020B0604020202020204" pitchFamily="34" charset="0"/>
                      </a:endParaRPr>
                    </a:p>
                  </a:txBody>
                  <a:tcPr marL="58505" marR="58505" marT="8126"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marL="0" marR="0" algn="l" rtl="0" eaLnBrk="1" fontAlgn="ctr" latinLnBrk="0" hangingPunct="1">
                        <a:spcBef>
                          <a:spcPts val="0"/>
                        </a:spcBef>
                        <a:spcAft>
                          <a:spcPts val="0"/>
                        </a:spcAft>
                      </a:pPr>
                      <a:r>
                        <a:rPr lang="en-US" sz="31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I’m just tired of it; It make me depressed</a:t>
                      </a:r>
                      <a:endParaRPr lang="en-US" sz="3100" b="0" i="0" u="none" strike="noStrike" dirty="0">
                        <a:effectLst/>
                        <a:latin typeface="Arial" panose="020B0604020202020204" pitchFamily="34" charset="0"/>
                      </a:endParaRPr>
                    </a:p>
                  </a:txBody>
                  <a:tcPr marL="58505" marR="58505" marT="8126" marB="0" anchor="ctr">
                    <a:lnL>
                      <a:noFill/>
                    </a:lnL>
                    <a:lnR>
                      <a:noFill/>
                    </a:lnR>
                    <a:lnT>
                      <a:no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1365822"/>
                  </a:ext>
                </a:extLst>
              </a:tr>
            </a:tbl>
          </a:graphicData>
        </a:graphic>
      </p:graphicFrame>
      <p:sp>
        <p:nvSpPr>
          <p:cNvPr id="4" name="Text Box 33">
            <a:extLst>
              <a:ext uri="{FF2B5EF4-FFF2-40B4-BE49-F238E27FC236}">
                <a16:creationId xmlns:a16="http://schemas.microsoft.com/office/drawing/2014/main" id="{78AB27D7-D279-A2DE-6374-BB9C184F23A0}"/>
              </a:ext>
            </a:extLst>
          </p:cNvPr>
          <p:cNvSpPr txBox="1">
            <a:spLocks noChangeArrowheads="1"/>
          </p:cNvSpPr>
          <p:nvPr/>
        </p:nvSpPr>
        <p:spPr bwMode="auto">
          <a:xfrm>
            <a:off x="11910727" y="7636237"/>
            <a:ext cx="20635475" cy="1901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10700">
                <a:solidFill>
                  <a:schemeClr val="tx1"/>
                </a:solidFill>
                <a:latin typeface="Times New Roman" pitchFamily="18" charset="0"/>
              </a:defRPr>
            </a:lvl1pPr>
            <a:lvl2pPr marL="742950" indent="-285750" eaLnBrk="0" hangingPunct="0">
              <a:spcBef>
                <a:spcPct val="20000"/>
              </a:spcBef>
              <a:buChar char="–"/>
              <a:defRPr sz="9500">
                <a:solidFill>
                  <a:schemeClr val="tx1"/>
                </a:solidFill>
                <a:latin typeface="Times New Roman" pitchFamily="18" charset="0"/>
              </a:defRPr>
            </a:lvl2pPr>
            <a:lvl3pPr marL="1143000" indent="-228600" eaLnBrk="0" hangingPunct="0">
              <a:spcBef>
                <a:spcPct val="20000"/>
              </a:spcBef>
              <a:buChar char="•"/>
              <a:defRPr sz="8100">
                <a:solidFill>
                  <a:schemeClr val="tx1"/>
                </a:solidFill>
                <a:latin typeface="Times New Roman" pitchFamily="18" charset="0"/>
              </a:defRPr>
            </a:lvl3pPr>
            <a:lvl4pPr marL="1600200" indent="-228600" eaLnBrk="0" hangingPunct="0">
              <a:spcBef>
                <a:spcPct val="20000"/>
              </a:spcBef>
              <a:buChar char="–"/>
              <a:defRPr sz="6500">
                <a:solidFill>
                  <a:schemeClr val="tx1"/>
                </a:solidFill>
                <a:latin typeface="Times New Roman" pitchFamily="18" charset="0"/>
              </a:defRPr>
            </a:lvl4pPr>
            <a:lvl5pPr marL="2057400" indent="-228600" eaLnBrk="0" hangingPunct="0">
              <a:spcBef>
                <a:spcPct val="20000"/>
              </a:spcBef>
              <a:buChar char="»"/>
              <a:defRPr sz="6500">
                <a:solidFill>
                  <a:schemeClr val="tx1"/>
                </a:solidFill>
                <a:latin typeface="Times New Roman" pitchFamily="18" charset="0"/>
              </a:defRPr>
            </a:lvl5pPr>
            <a:lvl6pPr marL="2514600" indent="-228600" eaLnBrk="0" fontAlgn="base" hangingPunct="0">
              <a:spcBef>
                <a:spcPct val="20000"/>
              </a:spcBef>
              <a:spcAft>
                <a:spcPct val="0"/>
              </a:spcAft>
              <a:buChar char="»"/>
              <a:defRPr sz="6500">
                <a:solidFill>
                  <a:schemeClr val="tx1"/>
                </a:solidFill>
                <a:latin typeface="Times New Roman" pitchFamily="18" charset="0"/>
              </a:defRPr>
            </a:lvl6pPr>
            <a:lvl7pPr marL="2971800" indent="-228600" eaLnBrk="0" fontAlgn="base" hangingPunct="0">
              <a:spcBef>
                <a:spcPct val="20000"/>
              </a:spcBef>
              <a:spcAft>
                <a:spcPct val="0"/>
              </a:spcAft>
              <a:buChar char="»"/>
              <a:defRPr sz="6500">
                <a:solidFill>
                  <a:schemeClr val="tx1"/>
                </a:solidFill>
                <a:latin typeface="Times New Roman" pitchFamily="18" charset="0"/>
              </a:defRPr>
            </a:lvl7pPr>
            <a:lvl8pPr marL="3429000" indent="-228600" eaLnBrk="0" fontAlgn="base" hangingPunct="0">
              <a:spcBef>
                <a:spcPct val="20000"/>
              </a:spcBef>
              <a:spcAft>
                <a:spcPct val="0"/>
              </a:spcAft>
              <a:buChar char="»"/>
              <a:defRPr sz="6500">
                <a:solidFill>
                  <a:schemeClr val="tx1"/>
                </a:solidFill>
                <a:latin typeface="Times New Roman" pitchFamily="18" charset="0"/>
              </a:defRPr>
            </a:lvl8pPr>
            <a:lvl9pPr marL="3886200" indent="-228600" eaLnBrk="0" fontAlgn="base" hangingPunct="0">
              <a:spcBef>
                <a:spcPct val="20000"/>
              </a:spcBef>
              <a:spcAft>
                <a:spcPct val="0"/>
              </a:spcAft>
              <a:buChar char="»"/>
              <a:defRPr sz="6500">
                <a:solidFill>
                  <a:schemeClr val="tx1"/>
                </a:solidFill>
                <a:latin typeface="Times New Roman" pitchFamily="18" charset="0"/>
              </a:defRPr>
            </a:lvl9pPr>
          </a:lstStyle>
          <a:p>
            <a:pPr>
              <a:lnSpc>
                <a:spcPct val="107000"/>
              </a:lnSpc>
              <a:spcBef>
                <a:spcPts val="0"/>
              </a:spcBef>
              <a:spcAft>
                <a:spcPts val="0"/>
              </a:spcAft>
              <a:buNone/>
            </a:pPr>
            <a:r>
              <a:rPr lang="en-US" altLang="en-US" sz="3754" b="1" dirty="0">
                <a:latin typeface="Arial" panose="020B0604020202020204" pitchFamily="34" charset="0"/>
                <a:cs typeface="Arial" panose="020B0604020202020204" pitchFamily="34" charset="0"/>
              </a:rPr>
              <a:t>Definition of patient goal statement</a:t>
            </a:r>
            <a:r>
              <a:rPr lang="en-US" altLang="en-US" sz="3754" dirty="0">
                <a:latin typeface="Arial" panose="020B0604020202020204" pitchFamily="34" charset="0"/>
                <a:cs typeface="Arial" panose="020B0604020202020204" pitchFamily="34" charset="0"/>
              </a:rPr>
              <a:t>: </a:t>
            </a:r>
            <a:r>
              <a:rPr lang="en-US" altLang="en-US" sz="3754" dirty="0">
                <a:solidFill>
                  <a:srgbClr val="000000"/>
                </a:solidFill>
                <a:latin typeface="Arial" panose="020B0604020202020204" pitchFamily="34" charset="0"/>
                <a:cs typeface="Arial" panose="020B0604020202020204" pitchFamily="34" charset="0"/>
              </a:rPr>
              <a:t>S</a:t>
            </a:r>
            <a:r>
              <a:rPr lang="en-US" sz="3754" dirty="0">
                <a:solidFill>
                  <a:srgbClr val="000000"/>
                </a:solidFill>
                <a:latin typeface="Arial" panose="020B0604020202020204" pitchFamily="34" charset="0"/>
                <a:ea typeface="Times New Roman" panose="02020603050405020304" pitchFamily="18" charset="0"/>
                <a:cs typeface="Arial" panose="020B0604020202020204" pitchFamily="34" charset="0"/>
              </a:rPr>
              <a:t>tatement conveying the reason the patient wants pain treatment or (better) pain control. Goals must be something tangible that could be an answer to the questions “I want my pain treated because X” or “I want my pain treated so that Y”. </a:t>
            </a:r>
            <a:endParaRPr lang="en-US" sz="3754" dirty="0">
              <a:latin typeface="Arial" panose="020B060402020202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33853AC9-8345-22D5-CE6A-43F37B397188}"/>
              </a:ext>
            </a:extLst>
          </p:cNvPr>
          <p:cNvSpPr txBox="1"/>
          <p:nvPr/>
        </p:nvSpPr>
        <p:spPr bwMode="auto">
          <a:xfrm>
            <a:off x="22678042" y="17451027"/>
            <a:ext cx="8782392" cy="2048055"/>
          </a:xfrm>
          <a:prstGeom prst="rect">
            <a:avLst/>
          </a:prstGeom>
          <a:noFill/>
          <a:ln w="9525">
            <a:noFill/>
            <a:miter lim="800000"/>
            <a:headEnd/>
            <a:tailEnd/>
          </a:ln>
        </p:spPr>
        <p:txBody>
          <a:bodyPr wrap="square" lIns="195017" tIns="78007" bIns="78007" rtlCol="0">
            <a:spAutoFit/>
          </a:bodyPr>
          <a:lstStyle/>
          <a:p>
            <a:pPr eaLnBrk="0" hangingPunct="0"/>
            <a:r>
              <a:rPr lang="en-US" sz="4095" b="1" dirty="0">
                <a:latin typeface="Arial" panose="020B0604020202020204" pitchFamily="34" charset="0"/>
                <a:cs typeface="Arial" panose="020B0604020202020204" pitchFamily="34" charset="0"/>
              </a:rPr>
              <a:t>Figure 2: Patients mention goals </a:t>
            </a:r>
            <a:r>
              <a:rPr lang="en-US" sz="4095" b="1" i="1" dirty="0">
                <a:latin typeface="Arial" panose="020B0604020202020204" pitchFamily="34" charset="0"/>
                <a:cs typeface="Arial" panose="020B0604020202020204" pitchFamily="34" charset="0"/>
              </a:rPr>
              <a:t>in order to</a:t>
            </a:r>
            <a:r>
              <a:rPr lang="en-US" sz="4095" b="1" dirty="0">
                <a:latin typeface="Arial" panose="020B0604020202020204" pitchFamily="34" charset="0"/>
                <a:cs typeface="Arial" panose="020B0604020202020204" pitchFamily="34" charset="0"/>
              </a:rPr>
              <a:t>...</a:t>
            </a:r>
          </a:p>
          <a:p>
            <a:pPr eaLnBrk="0" hangingPunct="0"/>
            <a:endParaRPr lang="en-US" sz="4095" b="1" dirty="0"/>
          </a:p>
        </p:txBody>
      </p:sp>
      <p:sp>
        <p:nvSpPr>
          <p:cNvPr id="8" name="TextBox 7">
            <a:extLst>
              <a:ext uri="{FF2B5EF4-FFF2-40B4-BE49-F238E27FC236}">
                <a16:creationId xmlns:a16="http://schemas.microsoft.com/office/drawing/2014/main" id="{F9B22345-4445-D843-4043-096937437CC2}"/>
              </a:ext>
            </a:extLst>
          </p:cNvPr>
          <p:cNvSpPr txBox="1"/>
          <p:nvPr/>
        </p:nvSpPr>
        <p:spPr bwMode="auto">
          <a:xfrm>
            <a:off x="12076782" y="17451027"/>
            <a:ext cx="9926997" cy="2048055"/>
          </a:xfrm>
          <a:prstGeom prst="rect">
            <a:avLst/>
          </a:prstGeom>
          <a:noFill/>
          <a:ln w="9525">
            <a:noFill/>
            <a:miter lim="800000"/>
            <a:headEnd/>
            <a:tailEnd/>
          </a:ln>
        </p:spPr>
        <p:txBody>
          <a:bodyPr wrap="square" lIns="195017" tIns="78007" bIns="78007" rtlCol="0">
            <a:spAutoFit/>
          </a:bodyPr>
          <a:lstStyle/>
          <a:p>
            <a:pPr eaLnBrk="0" hangingPunct="0"/>
            <a:r>
              <a:rPr lang="en-US" sz="4095" b="1" dirty="0">
                <a:latin typeface="Arial" panose="020B0604020202020204" pitchFamily="34" charset="0"/>
                <a:cs typeface="Arial" panose="020B0604020202020204" pitchFamily="34" charset="0"/>
              </a:rPr>
              <a:t>Figure 1: Patients mention goals </a:t>
            </a:r>
            <a:r>
              <a:rPr lang="en-US" sz="4095" b="1" i="1" dirty="0">
                <a:latin typeface="Arial" panose="020B0604020202020204" pitchFamily="34" charset="0"/>
                <a:cs typeface="Arial" panose="020B0604020202020204" pitchFamily="34" charset="0"/>
              </a:rPr>
              <a:t>when</a:t>
            </a:r>
            <a:r>
              <a:rPr lang="en-US" sz="4095" b="1" dirty="0">
                <a:latin typeface="Arial" panose="020B0604020202020204" pitchFamily="34" charset="0"/>
                <a:cs typeface="Arial" panose="020B0604020202020204" pitchFamily="34" charset="0"/>
              </a:rPr>
              <a:t>...</a:t>
            </a:r>
          </a:p>
          <a:p>
            <a:pPr eaLnBrk="0" hangingPunct="0"/>
            <a:endParaRPr lang="en-US" sz="4095" b="1" dirty="0"/>
          </a:p>
        </p:txBody>
      </p:sp>
      <p:graphicFrame>
        <p:nvGraphicFramePr>
          <p:cNvPr id="9" name="Chart 8">
            <a:extLst>
              <a:ext uri="{FF2B5EF4-FFF2-40B4-BE49-F238E27FC236}">
                <a16:creationId xmlns:a16="http://schemas.microsoft.com/office/drawing/2014/main" id="{41B99B8E-08A8-155B-CC32-E32190370F7D}"/>
              </a:ext>
            </a:extLst>
          </p:cNvPr>
          <p:cNvGraphicFramePr>
            <a:graphicFrameLocks/>
          </p:cNvGraphicFramePr>
          <p:nvPr>
            <p:extLst>
              <p:ext uri="{D42A27DB-BD31-4B8C-83A1-F6EECF244321}">
                <p14:modId xmlns:p14="http://schemas.microsoft.com/office/powerpoint/2010/main" val="1156628366"/>
              </p:ext>
            </p:extLst>
          </p:nvPr>
        </p:nvGraphicFramePr>
        <p:xfrm>
          <a:off x="11672770" y="19056876"/>
          <a:ext cx="10331009" cy="7985457"/>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a:extLst>
              <a:ext uri="{FF2B5EF4-FFF2-40B4-BE49-F238E27FC236}">
                <a16:creationId xmlns:a16="http://schemas.microsoft.com/office/drawing/2014/main" id="{BD118462-5715-2253-5DBD-4ABE1D69AB7C}"/>
              </a:ext>
            </a:extLst>
          </p:cNvPr>
          <p:cNvSpPr txBox="1"/>
          <p:nvPr/>
        </p:nvSpPr>
        <p:spPr bwMode="auto">
          <a:xfrm>
            <a:off x="12649815" y="26497669"/>
            <a:ext cx="8376919" cy="2254907"/>
          </a:xfrm>
          <a:prstGeom prst="rect">
            <a:avLst/>
          </a:prstGeom>
          <a:noFill/>
          <a:ln w="28575">
            <a:noFill/>
            <a:miter lim="800000"/>
            <a:headEnd/>
            <a:tailEnd/>
          </a:ln>
        </p:spPr>
        <p:txBody>
          <a:bodyPr wrap="square" lIns="195017" tIns="78007" bIns="78007" rtlCol="0">
            <a:spAutoFit/>
          </a:bodyPr>
          <a:lstStyle/>
          <a:p>
            <a:pPr eaLnBrk="0" hangingPunct="0">
              <a:spcAft>
                <a:spcPts val="1024"/>
              </a:spcAft>
            </a:pPr>
            <a:r>
              <a:rPr lang="en-US" sz="2559" b="1" dirty="0">
                <a:solidFill>
                  <a:srgbClr val="008080"/>
                </a:solidFill>
                <a:latin typeface="Arial" panose="020B0604020202020204" pitchFamily="34" charset="0"/>
                <a:cs typeface="Arial" panose="020B0604020202020204" pitchFamily="34" charset="0"/>
              </a:rPr>
              <a:t>Example of a provider </a:t>
            </a:r>
            <a:r>
              <a:rPr lang="en-US" sz="2559" b="1" i="1" dirty="0">
                <a:solidFill>
                  <a:srgbClr val="008080"/>
                </a:solidFill>
                <a:latin typeface="Arial" panose="020B0604020202020204" pitchFamily="34" charset="0"/>
                <a:cs typeface="Arial" panose="020B0604020202020204" pitchFamily="34" charset="0"/>
              </a:rPr>
              <a:t>pain</a:t>
            </a:r>
            <a:r>
              <a:rPr lang="en-US" sz="2559" b="1" dirty="0">
                <a:solidFill>
                  <a:srgbClr val="008080"/>
                </a:solidFill>
                <a:latin typeface="Arial" panose="020B0604020202020204" pitchFamily="34" charset="0"/>
                <a:cs typeface="Arial" panose="020B0604020202020204" pitchFamily="34" charset="0"/>
              </a:rPr>
              <a:t> question: </a:t>
            </a:r>
            <a:r>
              <a:rPr lang="en-US" sz="2559" dirty="0">
                <a:latin typeface="Arial" panose="020B0604020202020204" pitchFamily="34" charset="0"/>
                <a:cs typeface="Arial" panose="020B0604020202020204" pitchFamily="34" charset="0"/>
              </a:rPr>
              <a:t>“What hurts when you try to take a shower?”</a:t>
            </a:r>
          </a:p>
          <a:p>
            <a:pPr eaLnBrk="0" hangingPunct="0">
              <a:spcAft>
                <a:spcPts val="1024"/>
              </a:spcAft>
            </a:pPr>
            <a:r>
              <a:rPr lang="en-US" sz="2559" b="1" dirty="0">
                <a:solidFill>
                  <a:srgbClr val="006600"/>
                </a:solidFill>
                <a:latin typeface="Arial" panose="020B0604020202020204" pitchFamily="34" charset="0"/>
                <a:cs typeface="Arial" panose="020B0604020202020204" pitchFamily="34" charset="0"/>
              </a:rPr>
              <a:t>Example of a provider </a:t>
            </a:r>
            <a:r>
              <a:rPr lang="en-US" sz="2559" b="1" i="1" dirty="0">
                <a:solidFill>
                  <a:srgbClr val="006600"/>
                </a:solidFill>
                <a:latin typeface="Arial" panose="020B0604020202020204" pitchFamily="34" charset="0"/>
                <a:cs typeface="Arial" panose="020B0604020202020204" pitchFamily="34" charset="0"/>
              </a:rPr>
              <a:t>goal</a:t>
            </a:r>
            <a:r>
              <a:rPr lang="en-US" sz="2559" b="1" dirty="0">
                <a:solidFill>
                  <a:srgbClr val="006600"/>
                </a:solidFill>
                <a:latin typeface="Arial" panose="020B0604020202020204" pitchFamily="34" charset="0"/>
                <a:cs typeface="Arial" panose="020B0604020202020204" pitchFamily="34" charset="0"/>
              </a:rPr>
              <a:t> question: </a:t>
            </a:r>
            <a:r>
              <a:rPr lang="en-US" sz="2559" dirty="0">
                <a:latin typeface="Arial" panose="020B0604020202020204" pitchFamily="34" charset="0"/>
                <a:cs typeface="Arial" panose="020B0604020202020204" pitchFamily="34" charset="0"/>
              </a:rPr>
              <a:t>“So with the Norco… What are you hoping it will make it easier for you to do…around the house or things in your life?</a:t>
            </a:r>
          </a:p>
        </p:txBody>
      </p:sp>
      <p:sp>
        <p:nvSpPr>
          <p:cNvPr id="14" name="TextBox 13">
            <a:extLst>
              <a:ext uri="{FF2B5EF4-FFF2-40B4-BE49-F238E27FC236}">
                <a16:creationId xmlns:a16="http://schemas.microsoft.com/office/drawing/2014/main" id="{9EFAD064-0AC0-E28C-5B51-F776894A8CEB}"/>
              </a:ext>
            </a:extLst>
          </p:cNvPr>
          <p:cNvSpPr txBox="1"/>
          <p:nvPr/>
        </p:nvSpPr>
        <p:spPr bwMode="auto">
          <a:xfrm>
            <a:off x="22498105" y="29261089"/>
            <a:ext cx="10048097" cy="2914446"/>
          </a:xfrm>
          <a:prstGeom prst="rect">
            <a:avLst/>
          </a:prstGeom>
          <a:noFill/>
          <a:ln w="28575">
            <a:solidFill>
              <a:schemeClr val="tx1"/>
            </a:solidFill>
            <a:miter lim="800000"/>
            <a:headEnd/>
            <a:tailEnd/>
          </a:ln>
        </p:spPr>
        <p:txBody>
          <a:bodyPr wrap="square" lIns="195017" tIns="78007" rIns="78007" bIns="78007" rtlCol="0" anchor="t">
            <a:spAutoFit/>
          </a:bodyPr>
          <a:lstStyle/>
          <a:p>
            <a:pPr eaLnBrk="0" hangingPunct="0">
              <a:spcAft>
                <a:spcPts val="512"/>
              </a:spcAft>
            </a:pPr>
            <a:r>
              <a:rPr lang="en-US" sz="2986" b="1" dirty="0">
                <a:latin typeface="Arial"/>
                <a:cs typeface="Arial"/>
              </a:rPr>
              <a:t>Definition of Pain Regimen: </a:t>
            </a:r>
            <a:r>
              <a:rPr lang="en-US" sz="2986" dirty="0">
                <a:latin typeface="Arial"/>
                <a:cs typeface="Arial"/>
              </a:rPr>
              <a:t>An integrated approach that addresses the interrelated biological, psychological, and social factors contributing to pain, with the aim to provide comprehensive and personalized treatment. Examples include, but aren’t limited to, pain medications, physical therapy, procedures, etc.</a:t>
            </a:r>
          </a:p>
        </p:txBody>
      </p:sp>
      <p:sp>
        <p:nvSpPr>
          <p:cNvPr id="12" name="TextBox 11">
            <a:extLst>
              <a:ext uri="{FF2B5EF4-FFF2-40B4-BE49-F238E27FC236}">
                <a16:creationId xmlns:a16="http://schemas.microsoft.com/office/drawing/2014/main" id="{A72AE98B-5846-35A3-05E8-A14F7076C693}"/>
              </a:ext>
            </a:extLst>
          </p:cNvPr>
          <p:cNvSpPr txBox="1"/>
          <p:nvPr/>
        </p:nvSpPr>
        <p:spPr bwMode="auto">
          <a:xfrm>
            <a:off x="14928744" y="29794959"/>
            <a:ext cx="5681051" cy="2047799"/>
          </a:xfrm>
          <a:prstGeom prst="rect">
            <a:avLst/>
          </a:prstGeom>
          <a:noFill/>
          <a:ln w="9525">
            <a:noFill/>
            <a:miter lim="800000"/>
            <a:headEnd/>
            <a:tailEnd/>
          </a:ln>
        </p:spPr>
        <p:txBody>
          <a:bodyPr wrap="square" lIns="195017" tIns="78007" bIns="78007" rtlCol="0">
            <a:spAutoFit/>
          </a:bodyPr>
          <a:lstStyle/>
          <a:p>
            <a:pPr eaLnBrk="0" hangingPunct="0"/>
            <a:r>
              <a:rPr lang="en-US" sz="3071" b="1" dirty="0">
                <a:latin typeface="Arial" panose="020B0604020202020204" pitchFamily="34" charset="0"/>
                <a:cs typeface="Arial" panose="020B0604020202020204" pitchFamily="34" charset="0"/>
              </a:rPr>
              <a:t>Scan QR Code </a:t>
            </a:r>
            <a:r>
              <a:rPr lang="en-US" sz="3071" dirty="0">
                <a:latin typeface="Arial" panose="020B0604020202020204" pitchFamily="34" charset="0"/>
                <a:cs typeface="Arial" panose="020B0604020202020204" pitchFamily="34" charset="0"/>
              </a:rPr>
              <a:t>to see full breakdown of characteristics for Physicians (n=37) and Patients (n=48).</a:t>
            </a:r>
          </a:p>
        </p:txBody>
      </p:sp>
      <p:graphicFrame>
        <p:nvGraphicFramePr>
          <p:cNvPr id="19" name="Chart 18">
            <a:extLst>
              <a:ext uri="{FF2B5EF4-FFF2-40B4-BE49-F238E27FC236}">
                <a16:creationId xmlns:a16="http://schemas.microsoft.com/office/drawing/2014/main" id="{8D751A6D-5204-3CA7-ACB6-09408F45F7E6}"/>
              </a:ext>
            </a:extLst>
          </p:cNvPr>
          <p:cNvGraphicFramePr>
            <a:graphicFrameLocks/>
          </p:cNvGraphicFramePr>
          <p:nvPr>
            <p:extLst>
              <p:ext uri="{D42A27DB-BD31-4B8C-83A1-F6EECF244321}">
                <p14:modId xmlns:p14="http://schemas.microsoft.com/office/powerpoint/2010/main" val="898321683"/>
              </p:ext>
            </p:extLst>
          </p:nvPr>
        </p:nvGraphicFramePr>
        <p:xfrm>
          <a:off x="12100674" y="18942130"/>
          <a:ext cx="9879212" cy="7274799"/>
        </p:xfrm>
        <a:graphic>
          <a:graphicData uri="http://schemas.openxmlformats.org/drawingml/2006/chart">
            <c:chart xmlns:c="http://schemas.openxmlformats.org/drawingml/2006/chart" xmlns:r="http://schemas.openxmlformats.org/officeDocument/2006/relationships" r:id="rId5"/>
          </a:graphicData>
        </a:graphic>
      </p:graphicFrame>
      <p:pic>
        <p:nvPicPr>
          <p:cNvPr id="13" name="Picture 12" descr="A qr code on a white background&#10;&#10;Description automatically generated">
            <a:extLst>
              <a:ext uri="{FF2B5EF4-FFF2-40B4-BE49-F238E27FC236}">
                <a16:creationId xmlns:a16="http://schemas.microsoft.com/office/drawing/2014/main" id="{70DA1E26-2BC4-6D8A-E48A-0D1F4420A02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449756" y="29523681"/>
            <a:ext cx="2556069" cy="2556069"/>
          </a:xfrm>
          <a:prstGeom prst="rect">
            <a:avLst/>
          </a:prstGeom>
        </p:spPr>
      </p:pic>
      <p:graphicFrame>
        <p:nvGraphicFramePr>
          <p:cNvPr id="15" name="Chart 14">
            <a:extLst>
              <a:ext uri="{FF2B5EF4-FFF2-40B4-BE49-F238E27FC236}">
                <a16:creationId xmlns:a16="http://schemas.microsoft.com/office/drawing/2014/main" id="{43B4287C-24D3-0ACF-60A1-4E3E72769C20}"/>
              </a:ext>
            </a:extLst>
          </p:cNvPr>
          <p:cNvGraphicFramePr>
            <a:graphicFrameLocks/>
          </p:cNvGraphicFramePr>
          <p:nvPr>
            <p:extLst>
              <p:ext uri="{D42A27DB-BD31-4B8C-83A1-F6EECF244321}">
                <p14:modId xmlns:p14="http://schemas.microsoft.com/office/powerpoint/2010/main" val="3543014545"/>
              </p:ext>
            </p:extLst>
          </p:nvPr>
        </p:nvGraphicFramePr>
        <p:xfrm>
          <a:off x="22600674" y="18868373"/>
          <a:ext cx="9842958" cy="7247143"/>
        </p:xfrm>
        <a:graphic>
          <a:graphicData uri="http://schemas.openxmlformats.org/drawingml/2006/chart">
            <c:chart xmlns:c="http://schemas.openxmlformats.org/drawingml/2006/chart" xmlns:r="http://schemas.openxmlformats.org/officeDocument/2006/relationships" r:id="rId7"/>
          </a:graphicData>
        </a:graphic>
      </p:graphicFrame>
      <p:sp>
        <p:nvSpPr>
          <p:cNvPr id="16" name="TextBox 15">
            <a:extLst>
              <a:ext uri="{FF2B5EF4-FFF2-40B4-BE49-F238E27FC236}">
                <a16:creationId xmlns:a16="http://schemas.microsoft.com/office/drawing/2014/main" id="{8B5F7049-FD2F-66F6-4E2D-C28DE545B0AE}"/>
              </a:ext>
            </a:extLst>
          </p:cNvPr>
          <p:cNvSpPr txBox="1"/>
          <p:nvPr/>
        </p:nvSpPr>
        <p:spPr bwMode="auto">
          <a:xfrm>
            <a:off x="22472905" y="26497669"/>
            <a:ext cx="10048097" cy="2254907"/>
          </a:xfrm>
          <a:prstGeom prst="rect">
            <a:avLst/>
          </a:prstGeom>
          <a:noFill/>
          <a:ln w="28575">
            <a:noFill/>
            <a:miter lim="800000"/>
            <a:headEnd/>
            <a:tailEnd/>
          </a:ln>
        </p:spPr>
        <p:txBody>
          <a:bodyPr wrap="square" lIns="195017" tIns="78007" bIns="78007" rtlCol="0">
            <a:spAutoFit/>
          </a:bodyPr>
          <a:lstStyle/>
          <a:p>
            <a:pPr eaLnBrk="0" hangingPunct="0">
              <a:spcAft>
                <a:spcPts val="1024"/>
              </a:spcAft>
            </a:pPr>
            <a:r>
              <a:rPr lang="en-US" sz="2559" b="1" dirty="0">
                <a:solidFill>
                  <a:srgbClr val="0033CC"/>
                </a:solidFill>
                <a:latin typeface="Arial" panose="020B0604020202020204" pitchFamily="34" charset="0"/>
                <a:cs typeface="Arial" panose="020B0604020202020204" pitchFamily="34" charset="0"/>
              </a:rPr>
              <a:t>Example of an </a:t>
            </a:r>
            <a:r>
              <a:rPr lang="en-US" sz="2559" b="1" i="1" dirty="0">
                <a:solidFill>
                  <a:srgbClr val="0033CC"/>
                </a:solidFill>
                <a:latin typeface="Arial" panose="020B0604020202020204" pitchFamily="34" charset="0"/>
                <a:cs typeface="Arial" panose="020B0604020202020204" pitchFamily="34" charset="0"/>
              </a:rPr>
              <a:t>indirect</a:t>
            </a:r>
            <a:r>
              <a:rPr lang="en-US" sz="2559" b="1" dirty="0">
                <a:solidFill>
                  <a:srgbClr val="0033CC"/>
                </a:solidFill>
                <a:latin typeface="Arial" panose="020B0604020202020204" pitchFamily="34" charset="0"/>
                <a:cs typeface="Arial" panose="020B0604020202020204" pitchFamily="34" charset="0"/>
              </a:rPr>
              <a:t> request to change pain regimen: </a:t>
            </a:r>
            <a:r>
              <a:rPr lang="en-US" sz="2559" dirty="0">
                <a:latin typeface="Arial" panose="020B0604020202020204" pitchFamily="34" charset="0"/>
                <a:cs typeface="Arial" panose="020B0604020202020204" pitchFamily="34" charset="0"/>
              </a:rPr>
              <a:t>“Only time….I take more than what I’m supposed to...it’s like when my back gives out on me.”</a:t>
            </a:r>
            <a:endParaRPr lang="en-US" sz="2559" b="1" dirty="0">
              <a:solidFill>
                <a:srgbClr val="0033CC"/>
              </a:solidFill>
              <a:latin typeface="Arial" panose="020B0604020202020204" pitchFamily="34" charset="0"/>
              <a:cs typeface="Arial" panose="020B0604020202020204" pitchFamily="34" charset="0"/>
            </a:endParaRPr>
          </a:p>
          <a:p>
            <a:pPr eaLnBrk="0" hangingPunct="0">
              <a:spcAft>
                <a:spcPts val="1024"/>
              </a:spcAft>
            </a:pPr>
            <a:r>
              <a:rPr lang="en-US" sz="2559" b="1" dirty="0">
                <a:solidFill>
                  <a:srgbClr val="3399FF"/>
                </a:solidFill>
                <a:latin typeface="Arial" panose="020B0604020202020204" pitchFamily="34" charset="0"/>
                <a:cs typeface="Arial" panose="020B0604020202020204" pitchFamily="34" charset="0"/>
              </a:rPr>
              <a:t>Example of a </a:t>
            </a:r>
            <a:r>
              <a:rPr lang="en-US" sz="2559" b="1" i="1" dirty="0">
                <a:solidFill>
                  <a:srgbClr val="3399FF"/>
                </a:solidFill>
                <a:latin typeface="Arial" panose="020B0604020202020204" pitchFamily="34" charset="0"/>
                <a:cs typeface="Arial" panose="020B0604020202020204" pitchFamily="34" charset="0"/>
              </a:rPr>
              <a:t>direct</a:t>
            </a:r>
            <a:r>
              <a:rPr lang="en-US" sz="2559" b="1" dirty="0">
                <a:solidFill>
                  <a:srgbClr val="3399FF"/>
                </a:solidFill>
                <a:latin typeface="Arial" panose="020B0604020202020204" pitchFamily="34" charset="0"/>
                <a:cs typeface="Arial" panose="020B0604020202020204" pitchFamily="34" charset="0"/>
              </a:rPr>
              <a:t> request to change pain regimen: </a:t>
            </a:r>
            <a:r>
              <a:rPr lang="en-US" sz="2559" dirty="0">
                <a:latin typeface="Arial" panose="020B0604020202020204" pitchFamily="34" charset="0"/>
                <a:cs typeface="Arial" panose="020B0604020202020204" pitchFamily="34" charset="0"/>
              </a:rPr>
              <a:t>“I feel that I need a stronger pain pill.”</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txDef>
      <a:spPr bwMode="auto">
        <a:solidFill>
          <a:srgbClr val="FFBF0B"/>
        </a:solidFill>
        <a:ln w="9525">
          <a:solidFill>
            <a:schemeClr val="tx1"/>
          </a:solidFill>
          <a:miter lim="800000"/>
          <a:headEnd/>
          <a:tailEnd/>
        </a:ln>
      </a:spPr>
      <a:bodyPr lIns="228600" tIns="91440" bIns="91440">
        <a:spAutoFit/>
      </a:bodyPr>
      <a:lstStyle>
        <a:defPPr eaLnBrk="0" hangingPunct="0">
          <a:defRPr sz="4800" b="1"/>
        </a:defPPr>
      </a:lstStyle>
    </a:tx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1073</Words>
  <Application>Microsoft Office PowerPoint</Application>
  <PresentationFormat>Custom</PresentationFormat>
  <Paragraphs>92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G. Henry</dc:creator>
  <cp:lastModifiedBy>Cameron Lee Clerkley</cp:lastModifiedBy>
  <cp:revision>4</cp:revision>
  <cp:lastPrinted>2000-08-03T00:31:24Z</cp:lastPrinted>
  <dcterms:created xsi:type="dcterms:W3CDTF">2000-02-09T15:01:13Z</dcterms:created>
  <dcterms:modified xsi:type="dcterms:W3CDTF">2024-02-12T21:02:54Z</dcterms:modified>
</cp:coreProperties>
</file>