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embeddedFontLst>
    <p:embeddedFont>
      <p:font typeface="Inter"/>
      <p:regular r:id="rId27"/>
      <p:bold r:id="rId28"/>
      <p:italic r:id="rId29"/>
      <p:boldItalic r:id="rId30"/>
    </p:embeddedFont>
    <p:embeddedFont>
      <p:font typeface="Pacifico"/>
      <p:regular r:id="rId31"/>
    </p:embeddedFont>
    <p:embeddedFont>
      <p:font typeface="Albert Sans"/>
      <p:regular r:id="rId32"/>
      <p:bold r:id="rId33"/>
      <p:italic r:id="rId34"/>
      <p:boldItalic r:id="rId35"/>
    </p:embeddedFont>
    <p:embeddedFont>
      <p:font typeface="DM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Inter-bold.fntdata"/><Relationship Id="rId27" Type="http://schemas.openxmlformats.org/officeDocument/2006/relationships/font" Target="fonts/Inter-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Inter-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acifico-regular.fntdata"/><Relationship Id="rId30" Type="http://schemas.openxmlformats.org/officeDocument/2006/relationships/font" Target="fonts/Inter-boldItalic.fntdata"/><Relationship Id="rId11" Type="http://schemas.openxmlformats.org/officeDocument/2006/relationships/slide" Target="slides/slide6.xml"/><Relationship Id="rId33" Type="http://schemas.openxmlformats.org/officeDocument/2006/relationships/font" Target="fonts/AlbertSans-bold.fntdata"/><Relationship Id="rId10" Type="http://schemas.openxmlformats.org/officeDocument/2006/relationships/slide" Target="slides/slide5.xml"/><Relationship Id="rId32" Type="http://schemas.openxmlformats.org/officeDocument/2006/relationships/font" Target="fonts/AlbertSans-regular.fntdata"/><Relationship Id="rId13" Type="http://schemas.openxmlformats.org/officeDocument/2006/relationships/slide" Target="slides/slide8.xml"/><Relationship Id="rId35" Type="http://schemas.openxmlformats.org/officeDocument/2006/relationships/font" Target="fonts/AlbertSans-boldItalic.fntdata"/><Relationship Id="rId12" Type="http://schemas.openxmlformats.org/officeDocument/2006/relationships/slide" Target="slides/slide7.xml"/><Relationship Id="rId34" Type="http://schemas.openxmlformats.org/officeDocument/2006/relationships/font" Target="fonts/AlbertSans-italic.fntdata"/><Relationship Id="rId15" Type="http://schemas.openxmlformats.org/officeDocument/2006/relationships/slide" Target="slides/slide10.xml"/><Relationship Id="rId37" Type="http://schemas.openxmlformats.org/officeDocument/2006/relationships/font" Target="fonts/DMSans-bold.fntdata"/><Relationship Id="rId14" Type="http://schemas.openxmlformats.org/officeDocument/2006/relationships/slide" Target="slides/slide9.xml"/><Relationship Id="rId36" Type="http://schemas.openxmlformats.org/officeDocument/2006/relationships/font" Target="fonts/DMSans-regular.fntdata"/><Relationship Id="rId17" Type="http://schemas.openxmlformats.org/officeDocument/2006/relationships/slide" Target="slides/slide12.xml"/><Relationship Id="rId39" Type="http://schemas.openxmlformats.org/officeDocument/2006/relationships/font" Target="fonts/DMSans-boldItalic.fntdata"/><Relationship Id="rId16" Type="http://schemas.openxmlformats.org/officeDocument/2006/relationships/slide" Target="slides/slide11.xml"/><Relationship Id="rId38" Type="http://schemas.openxmlformats.org/officeDocument/2006/relationships/font" Target="fonts/DMSa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4dfce81f19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4dfce81f19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Sheila - Introduction </a:t>
            </a:r>
            <a:br>
              <a:rPr lang="en"/>
            </a:br>
            <a:endParaRPr/>
          </a:p>
          <a:p>
            <a:pPr indent="0" lvl="0" marL="0" rtl="0" algn="l">
              <a:spcBef>
                <a:spcPts val="0"/>
              </a:spcBef>
              <a:spcAft>
                <a:spcPts val="0"/>
              </a:spcAft>
              <a:buNone/>
            </a:pPr>
            <a:r>
              <a:rPr lang="en" sz="1300"/>
              <a:t>Welcome everyone to our session, Hybrid Hype: Maximizing your Impact with Multimodal Learning. </a:t>
            </a:r>
            <a:endParaRPr sz="1300"/>
          </a:p>
          <a:p>
            <a:pPr indent="0" lvl="0" marL="0" rtl="0" algn="l">
              <a:spcBef>
                <a:spcPts val="0"/>
              </a:spcBef>
              <a:spcAft>
                <a:spcPts val="0"/>
              </a:spcAft>
              <a:buNone/>
            </a:pPr>
            <a:r>
              <a:rPr lang="en" sz="1300"/>
              <a:t>Just so you all know, this session is being </a:t>
            </a:r>
            <a:r>
              <a:rPr lang="en" sz="1300"/>
              <a:t>live streamed</a:t>
            </a:r>
            <a:r>
              <a:rPr lang="en" sz="1300"/>
              <a:t>. Thank you for waking up so early on a Friday to join us, we have strong coffee, courtesy of ACRL so we’re going to get hype and to launch right into into it. </a:t>
            </a:r>
            <a:endParaRPr sz="130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3" name="Shape 1683"/>
        <p:cNvGrpSpPr/>
        <p:nvPr/>
      </p:nvGrpSpPr>
      <p:grpSpPr>
        <a:xfrm>
          <a:off x="0" y="0"/>
          <a:ext cx="0" cy="0"/>
          <a:chOff x="0" y="0"/>
          <a:chExt cx="0" cy="0"/>
        </a:xfrm>
      </p:grpSpPr>
      <p:sp>
        <p:nvSpPr>
          <p:cNvPr id="1684" name="Google Shape;1684;g3244b75095c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5" name="Google Shape;1685;g3244b75095c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Maya</a:t>
            </a:r>
            <a:endParaRPr sz="1400"/>
          </a:p>
          <a:p>
            <a:pPr indent="0" lvl="0" marL="0" rtl="0" algn="l">
              <a:spcBef>
                <a:spcPts val="0"/>
              </a:spcBef>
              <a:spcAft>
                <a:spcPts val="0"/>
              </a:spcAft>
              <a:buNone/>
            </a:pPr>
            <a:r>
              <a:rPr lang="en" sz="1400"/>
              <a:t>Another important aspect of hybrid learning is assessment.</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There needs to be a shift in what impact looks like in learning objects</a:t>
            </a:r>
            <a:endParaRPr sz="1400"/>
          </a:p>
          <a:p>
            <a:pPr indent="-317500" lvl="0" marL="457200" rtl="0" algn="l">
              <a:spcBef>
                <a:spcPts val="0"/>
              </a:spcBef>
              <a:spcAft>
                <a:spcPts val="0"/>
              </a:spcAft>
              <a:buSzPts val="1400"/>
              <a:buChar char="-"/>
            </a:pPr>
            <a:r>
              <a:rPr lang="en" sz="1400"/>
              <a:t>The metrics we use need to change to </a:t>
            </a:r>
            <a:r>
              <a:rPr lang="en" sz="1400"/>
              <a:t>accommodate</a:t>
            </a:r>
            <a:r>
              <a:rPr lang="en" sz="1400"/>
              <a:t> new modes of instruction</a:t>
            </a:r>
            <a:endParaRPr sz="1400"/>
          </a:p>
          <a:p>
            <a:pPr indent="-317500" lvl="0" marL="457200" rtl="0" algn="l">
              <a:spcBef>
                <a:spcPts val="0"/>
              </a:spcBef>
              <a:spcAft>
                <a:spcPts val="0"/>
              </a:spcAft>
              <a:buSzPts val="1400"/>
              <a:buChar char="-"/>
            </a:pPr>
            <a:r>
              <a:rPr lang="en" sz="1400"/>
              <a:t>Need to prioritize the privacy of our users in online spaces when we consider what metrics to use</a:t>
            </a:r>
            <a:endParaRPr sz="1400"/>
          </a:p>
          <a:p>
            <a:pPr indent="0" lvl="0" marL="457200" rtl="0" algn="l">
              <a:spcBef>
                <a:spcPts val="0"/>
              </a:spcBef>
              <a:spcAft>
                <a:spcPts val="0"/>
              </a:spcAft>
              <a:buNone/>
            </a:pPr>
            <a:r>
              <a:t/>
            </a:r>
            <a:endParaRPr sz="1400"/>
          </a:p>
          <a:p>
            <a:pPr indent="0" lvl="0" marL="0" rtl="0" algn="l">
              <a:spcBef>
                <a:spcPts val="0"/>
              </a:spcBef>
              <a:spcAft>
                <a:spcPts val="0"/>
              </a:spcAft>
              <a:buNone/>
            </a:pPr>
            <a:r>
              <a:rPr lang="en" sz="1400"/>
              <a:t>It can also be helpful to consider the data we are gathering and the story behind the data</a:t>
            </a:r>
            <a:endParaRPr sz="1400"/>
          </a:p>
          <a:p>
            <a:pPr indent="-317500" lvl="0" marL="457200" rtl="0" algn="l">
              <a:spcBef>
                <a:spcPts val="0"/>
              </a:spcBef>
              <a:spcAft>
                <a:spcPts val="0"/>
              </a:spcAft>
              <a:buSzPts val="1400"/>
              <a:buChar char="-"/>
            </a:pPr>
            <a:r>
              <a:rPr lang="en" sz="1400"/>
              <a:t>Qualitative aspects of assessment takes more time but will usually be more meaningful</a:t>
            </a:r>
            <a:endParaRPr sz="1400"/>
          </a:p>
          <a:p>
            <a:pPr indent="-317500" lvl="0" marL="457200" rtl="0" algn="l">
              <a:spcBef>
                <a:spcPts val="0"/>
              </a:spcBef>
              <a:spcAft>
                <a:spcPts val="0"/>
              </a:spcAft>
              <a:buSzPts val="1400"/>
              <a:buChar char="-"/>
            </a:pPr>
            <a:r>
              <a:rPr lang="en" sz="1400"/>
              <a:t>Numbers can only tell us so much. They give us the what but not the why.</a:t>
            </a:r>
            <a:endParaRPr sz="1400"/>
          </a:p>
          <a:p>
            <a:pPr indent="-317500" lvl="0" marL="457200" rtl="0" algn="l">
              <a:spcBef>
                <a:spcPts val="0"/>
              </a:spcBef>
              <a:spcAft>
                <a:spcPts val="0"/>
              </a:spcAft>
              <a:buSzPts val="1400"/>
              <a:buChar char="-"/>
            </a:pPr>
            <a:r>
              <a:rPr lang="en" sz="1400"/>
              <a:t>This can be challenging because quantitative data can be easier and quicker to gather. They are also sometimes more desirable to administrators</a:t>
            </a:r>
            <a:endParaRPr sz="1400"/>
          </a:p>
          <a:p>
            <a:pPr indent="-317500" lvl="0" marL="457200" rtl="0" algn="l">
              <a:spcBef>
                <a:spcPts val="0"/>
              </a:spcBef>
              <a:spcAft>
                <a:spcPts val="0"/>
              </a:spcAft>
              <a:buSzPts val="1400"/>
              <a:buChar char="-"/>
            </a:pPr>
            <a:r>
              <a:rPr lang="en" sz="1400">
                <a:solidFill>
                  <a:schemeClr val="dk1"/>
                </a:solidFill>
              </a:rPr>
              <a:t>Also consider q</a:t>
            </a:r>
            <a:r>
              <a:rPr lang="en" sz="1400">
                <a:solidFill>
                  <a:schemeClr val="dk1"/>
                </a:solidFill>
              </a:rPr>
              <a:t>uantity vs quality and how not to use quantity as a main metric</a:t>
            </a:r>
            <a:endParaRPr sz="1400">
              <a:solidFill>
                <a:schemeClr val="dk1"/>
              </a:solidFill>
            </a:endParaRPr>
          </a:p>
          <a:p>
            <a:pPr indent="-317500" lvl="0" marL="457200" rtl="0" algn="l">
              <a:spcBef>
                <a:spcPts val="0"/>
              </a:spcBef>
              <a:spcAft>
                <a:spcPts val="0"/>
              </a:spcAft>
              <a:buSzPts val="1400"/>
              <a:buChar char="-"/>
            </a:pPr>
            <a:r>
              <a:rPr lang="en" sz="1400">
                <a:solidFill>
                  <a:schemeClr val="dk1"/>
                </a:solidFill>
              </a:rPr>
              <a:t>For example, Instead of number of users or number of tutorials created, consider more meaningful metrics like student learning outcomes</a:t>
            </a:r>
            <a:endParaRPr sz="1400">
              <a:solidFill>
                <a:schemeClr val="dk1"/>
              </a:solidFill>
            </a:endParaRPr>
          </a:p>
          <a:p>
            <a:pPr indent="0" lvl="0" marL="45720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rPr lang="en" sz="1400"/>
              <a:t>One the topic of buy in, it can be valuable to consider h</a:t>
            </a:r>
            <a:r>
              <a:rPr lang="en" sz="1400"/>
              <a:t>ow your learning objects fit into the larger library or university story</a:t>
            </a:r>
            <a:endParaRPr sz="1400"/>
          </a:p>
          <a:p>
            <a:pPr indent="-317500" lvl="0" marL="457200" rtl="0" algn="l">
              <a:spcBef>
                <a:spcPts val="0"/>
              </a:spcBef>
              <a:spcAft>
                <a:spcPts val="0"/>
              </a:spcAft>
              <a:buSzPts val="1400"/>
              <a:buChar char="-"/>
            </a:pPr>
            <a:r>
              <a:rPr lang="en" sz="1400"/>
              <a:t>By aligning it to the mission, vision, goals, and benchmarks you can provide administrators with a better understanding of the impact</a:t>
            </a:r>
            <a:endParaRPr sz="1400"/>
          </a:p>
          <a:p>
            <a:pPr indent="-317500" lvl="0" marL="457200" rtl="0" algn="l">
              <a:spcBef>
                <a:spcPts val="0"/>
              </a:spcBef>
              <a:spcAft>
                <a:spcPts val="0"/>
              </a:spcAft>
              <a:buSzPts val="1400"/>
              <a:buChar char="-"/>
            </a:pPr>
            <a:r>
              <a:rPr lang="en" sz="1400"/>
              <a:t>We do also want to acknowledge that there is a tension between metrics that the institution prioritizes and those that we value as educators</a:t>
            </a:r>
            <a:endParaRPr sz="1400"/>
          </a:p>
          <a:p>
            <a:pPr indent="-317500" lvl="0" marL="457200" rtl="0" algn="l">
              <a:spcBef>
                <a:spcPts val="0"/>
              </a:spcBef>
              <a:spcAft>
                <a:spcPts val="0"/>
              </a:spcAft>
              <a:buSzPts val="1400"/>
              <a:buChar char="-"/>
            </a:pPr>
            <a:r>
              <a:rPr lang="en" sz="1400"/>
              <a:t>This sometimes can come down to student success vs. student learning, but It doesn’t have to be one or the other</a:t>
            </a:r>
            <a:endParaRPr sz="1400"/>
          </a:p>
          <a:p>
            <a:pPr indent="0" lvl="0" marL="457200" rtl="0" algn="l">
              <a:spcBef>
                <a:spcPts val="0"/>
              </a:spcBef>
              <a:spcAft>
                <a:spcPts val="0"/>
              </a:spcAft>
              <a:buNone/>
            </a:pPr>
            <a:r>
              <a:t/>
            </a:r>
            <a:endParaRPr sz="1400"/>
          </a:p>
          <a:p>
            <a:pPr indent="0" lvl="0" marL="0" rtl="0" algn="l">
              <a:spcBef>
                <a:spcPts val="0"/>
              </a:spcBef>
              <a:spcAft>
                <a:spcPts val="0"/>
              </a:spcAft>
              <a:buNone/>
            </a:pPr>
            <a:r>
              <a:rPr lang="en" sz="1400"/>
              <a:t>Finally, think about assessment as you’re developing the materials</a:t>
            </a:r>
            <a:endParaRPr sz="1400"/>
          </a:p>
          <a:p>
            <a:pPr indent="-317500" lvl="0" marL="457200" rtl="0" algn="l">
              <a:spcBef>
                <a:spcPts val="0"/>
              </a:spcBef>
              <a:spcAft>
                <a:spcPts val="0"/>
              </a:spcAft>
              <a:buSzPts val="1400"/>
              <a:buChar char="-"/>
            </a:pPr>
            <a:r>
              <a:rPr lang="en" sz="1400">
                <a:solidFill>
                  <a:schemeClr val="dk1"/>
                </a:solidFill>
              </a:rPr>
              <a:t>Use backward design when developing content in order to avoid retrofitting assessment</a:t>
            </a:r>
            <a:endParaRPr sz="1400"/>
          </a:p>
          <a:p>
            <a:pPr indent="-317500" lvl="0" marL="457200" rtl="0" algn="l">
              <a:spcBef>
                <a:spcPts val="0"/>
              </a:spcBef>
              <a:spcAft>
                <a:spcPts val="0"/>
              </a:spcAft>
              <a:buSzPts val="1400"/>
              <a:buChar char="-"/>
            </a:pPr>
            <a:r>
              <a:rPr lang="en" sz="1400"/>
              <a:t>Consider how to assess course neutral content (material that was not designed for one specific course)</a:t>
            </a:r>
            <a:endParaRPr sz="14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1" name="Shape 1701"/>
        <p:cNvGrpSpPr/>
        <p:nvPr/>
      </p:nvGrpSpPr>
      <p:grpSpPr>
        <a:xfrm>
          <a:off x="0" y="0"/>
          <a:ext cx="0" cy="0"/>
          <a:chOff x="0" y="0"/>
          <a:chExt cx="0" cy="0"/>
        </a:xfrm>
      </p:grpSpPr>
      <p:sp>
        <p:nvSpPr>
          <p:cNvPr id="1702" name="Google Shape;1702;g3244b75095c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3" name="Google Shape;1703;g3244b75095c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Maya:</a:t>
            </a:r>
            <a:endParaRPr sz="1400"/>
          </a:p>
          <a:p>
            <a:pPr indent="0" lvl="0" marL="0" rtl="0" algn="l">
              <a:spcBef>
                <a:spcPts val="0"/>
              </a:spcBef>
              <a:spcAft>
                <a:spcPts val="0"/>
              </a:spcAft>
              <a:buNone/>
            </a:pPr>
            <a:r>
              <a:rPr lang="en" sz="1400"/>
              <a:t>The last theme is maintenance as invisible labor</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As our society and information access evolve, so will guidelines and best practices for online and hybrid learning. This requires strategically </a:t>
            </a:r>
            <a:r>
              <a:rPr lang="en" sz="1400"/>
              <a:t>considering</a:t>
            </a:r>
            <a:r>
              <a:rPr lang="en" sz="1400"/>
              <a:t> upkeep and maintenance of learning </a:t>
            </a:r>
            <a:r>
              <a:rPr lang="en" sz="1400"/>
              <a:t>objects</a:t>
            </a:r>
            <a:r>
              <a:rPr lang="en" sz="1400"/>
              <a:t>. Not only can creating a tutorial or video take a lot of time, but it may need to be regularly review and updated, whether because the examples are out of date, the interfaces have changed, or students are using different tools for research. This is labor that is often overlooked and can be hard to quantify.</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Another aspect of invisible labor is in creating content that resonates with students and speaks to their lived experiences. A culturally sustaining approach to hybrid learning will change over time and may also require a lot of work to generate buy-in. It is vital therefore to have a maintenance plan and to use programs that are relatively stable for regular upkeep.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Some things to consider when developing a maintenance plan include: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Transition  - will your work be transferable to another librarian if you leave?</a:t>
            </a:r>
            <a:endParaRPr sz="1400"/>
          </a:p>
          <a:p>
            <a:pPr indent="0" lvl="0" marL="0" rtl="0" algn="l">
              <a:spcBef>
                <a:spcPts val="0"/>
              </a:spcBef>
              <a:spcAft>
                <a:spcPts val="0"/>
              </a:spcAft>
              <a:buNone/>
            </a:pPr>
            <a:r>
              <a:rPr lang="en" sz="1400"/>
              <a:t>Storage - How and where will you store your original content</a:t>
            </a:r>
            <a:endParaRPr sz="1400"/>
          </a:p>
          <a:p>
            <a:pPr indent="0" lvl="0" marL="0" rtl="0" algn="l">
              <a:spcBef>
                <a:spcPts val="0"/>
              </a:spcBef>
              <a:spcAft>
                <a:spcPts val="0"/>
              </a:spcAft>
              <a:buNone/>
            </a:pPr>
            <a:r>
              <a:rPr lang="en" sz="1400"/>
              <a:t>Accessibility - retroactive accessibility takes time so how can you proactively build accessible content</a:t>
            </a:r>
            <a:endParaRPr sz="1400"/>
          </a:p>
          <a:p>
            <a:pPr indent="0" lvl="0" marL="0" rtl="0" algn="l">
              <a:spcBef>
                <a:spcPts val="0"/>
              </a:spcBef>
              <a:spcAft>
                <a:spcPts val="0"/>
              </a:spcAft>
              <a:buNone/>
            </a:pPr>
            <a:r>
              <a:rPr lang="en" sz="1400"/>
              <a:t>Sunsetting - how long will you maintain a learning object? What is the long term plan?</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Remember that this is new. </a:t>
            </a:r>
            <a:r>
              <a:rPr b="1" lang="en" sz="1400"/>
              <a:t>Individual libraries don’t always have guidelines for building and maintaining learning objects. Part of the work now is creating new workflows. This is something we are working on right now at GVSU. We have had an explosion of new online and hybrid content in the last few years and it has definitely outpaced our maintenance plans. I have been working to retrogit maintenance plans to our current learning objects. Buy in and workflow</a:t>
            </a:r>
            <a:endParaRPr sz="14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2" name="Shape 1732"/>
        <p:cNvGrpSpPr/>
        <p:nvPr/>
      </p:nvGrpSpPr>
      <p:grpSpPr>
        <a:xfrm>
          <a:off x="0" y="0"/>
          <a:ext cx="0" cy="0"/>
          <a:chOff x="0" y="0"/>
          <a:chExt cx="0" cy="0"/>
        </a:xfrm>
      </p:grpSpPr>
      <p:sp>
        <p:nvSpPr>
          <p:cNvPr id="1733" name="Google Shape;1733;g54dda1946d_6_3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4" name="Google Shape;1734;g54dda1946d_6_3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8" name="Shape 1918"/>
        <p:cNvGrpSpPr/>
        <p:nvPr/>
      </p:nvGrpSpPr>
      <p:grpSpPr>
        <a:xfrm>
          <a:off x="0" y="0"/>
          <a:ext cx="0" cy="0"/>
          <a:chOff x="0" y="0"/>
          <a:chExt cx="0" cy="0"/>
        </a:xfrm>
      </p:grpSpPr>
      <p:sp>
        <p:nvSpPr>
          <p:cNvPr id="1919" name="Google Shape;1919;g3244b75095c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0" name="Google Shape;1920;g3244b75095c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Slido</a:t>
            </a:r>
            <a:endParaRPr/>
          </a:p>
          <a:p>
            <a:pPr indent="0" lvl="0" marL="0" rtl="0" algn="l">
              <a:spcBef>
                <a:spcPts val="0"/>
              </a:spcBef>
              <a:spcAft>
                <a:spcPts val="0"/>
              </a:spcAft>
              <a:buNone/>
            </a:pPr>
            <a:r>
              <a:rPr lang="en"/>
              <a:t>W</a:t>
            </a:r>
            <a:r>
              <a:rPr lang="en"/>
              <a:t>t</a:t>
            </a:r>
            <a:endParaRPr/>
          </a:p>
          <a:p>
            <a:pPr indent="0" lvl="0" marL="0" rtl="0" algn="l">
              <a:spcBef>
                <a:spcPts val="0"/>
              </a:spcBef>
              <a:spcAft>
                <a:spcPts val="0"/>
              </a:spcAft>
              <a:buNone/>
            </a:pPr>
            <a:r>
              <a:rPr lang="en"/>
              <a:t>If you already have a relationship with the instructor – evidence based decision making is really helpful. When I began this transition, it was following a study of their final research papers where we </a:t>
            </a:r>
            <a:endParaRPr/>
          </a:p>
          <a:p>
            <a:pPr indent="0" lvl="0" marL="0" rtl="0" algn="l">
              <a:spcBef>
                <a:spcPts val="0"/>
              </a:spcBef>
              <a:spcAft>
                <a:spcPts val="0"/>
              </a:spcAft>
              <a:buNone/>
            </a:pPr>
            <a:r>
              <a:rPr lang="en"/>
              <a:t>I want to pilot something</a:t>
            </a:r>
            <a:endParaRPr/>
          </a:p>
          <a:p>
            <a:pPr indent="0" lvl="0" marL="0" rtl="0" algn="l">
              <a:spcBef>
                <a:spcPts val="0"/>
              </a:spcBef>
              <a:spcAft>
                <a:spcPts val="0"/>
              </a:spcAft>
              <a:buNone/>
            </a:pPr>
            <a:r>
              <a:rPr lang="en"/>
              <a:t>Starting small makes things more sustainable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4" name="Shape 1924"/>
        <p:cNvGrpSpPr/>
        <p:nvPr/>
      </p:nvGrpSpPr>
      <p:grpSpPr>
        <a:xfrm>
          <a:off x="0" y="0"/>
          <a:ext cx="0" cy="0"/>
          <a:chOff x="0" y="0"/>
          <a:chExt cx="0" cy="0"/>
        </a:xfrm>
      </p:grpSpPr>
      <p:sp>
        <p:nvSpPr>
          <p:cNvPr id="1925" name="Google Shape;1925;SLIDES_API498996747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6" name="Google Shape;1926;SLIDES_API498996747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Slido interaction slide, please don't delete it.</a:t>
            </a:r>
            <a:br>
              <a:rPr lang="en"/>
            </a:br>
            <a:r>
              <a:rPr lang="en"/>
              <a:t>✅ Click on 'Present with Slido' and the poll will launch automatically when you get to this slide.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6" name="Shape 1936"/>
        <p:cNvGrpSpPr/>
        <p:nvPr/>
      </p:nvGrpSpPr>
      <p:grpSpPr>
        <a:xfrm>
          <a:off x="0" y="0"/>
          <a:ext cx="0" cy="0"/>
          <a:chOff x="0" y="0"/>
          <a:chExt cx="0" cy="0"/>
        </a:xfrm>
      </p:grpSpPr>
      <p:sp>
        <p:nvSpPr>
          <p:cNvPr id="1937" name="Google Shape;1937;g3244b75095c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8" name="Google Shape;1938;g3244b75095c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Slido</a:t>
            </a:r>
            <a:endParaRPr/>
          </a:p>
          <a:p>
            <a:pPr indent="0" lvl="0" marL="0" rtl="0" algn="l">
              <a:spcBef>
                <a:spcPts val="0"/>
              </a:spcBef>
              <a:spcAft>
                <a:spcPts val="0"/>
              </a:spcAft>
              <a:buNone/>
            </a:pPr>
            <a:r>
              <a:rPr lang="en"/>
              <a:t>Sheila</a:t>
            </a:r>
            <a:endParaRPr/>
          </a:p>
          <a:p>
            <a:pPr indent="0" lvl="0" marL="0" rtl="0" algn="l">
              <a:spcBef>
                <a:spcPts val="0"/>
              </a:spcBef>
              <a:spcAft>
                <a:spcPts val="0"/>
              </a:spcAft>
              <a:buNone/>
            </a:pPr>
            <a:r>
              <a:t/>
            </a:r>
            <a:endParaRPr sz="1400"/>
          </a:p>
          <a:p>
            <a:pPr indent="0" lvl="0" marL="0" rtl="0" algn="l">
              <a:spcBef>
                <a:spcPts val="0"/>
              </a:spcBef>
              <a:spcAft>
                <a:spcPts val="0"/>
              </a:spcAft>
              <a:buNone/>
            </a:pPr>
            <a:r>
              <a:rPr lang="en" sz="1400"/>
              <a:t>So for me, I came into an </a:t>
            </a:r>
            <a:r>
              <a:rPr lang="en" sz="1400"/>
              <a:t>institution</a:t>
            </a:r>
            <a:r>
              <a:rPr lang="en" sz="1400"/>
              <a:t> that had already </a:t>
            </a:r>
            <a:r>
              <a:rPr lang="en" sz="1400"/>
              <a:t>decided that they would need to make the shift to online and asynchronous content creating to support entry-level writing classes. This is where my role of Online learning Librarian was created. My context was that the pandemic was a disrupter on campus and reset many expectations. Regardless, it is a culture shift, one that I continue to navigate myself and one where I generate buy-in in community building and and collaborative efforts with faculty. </a:t>
            </a:r>
            <a:endParaRPr sz="1400"/>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2" name="Shape 1942"/>
        <p:cNvGrpSpPr/>
        <p:nvPr/>
      </p:nvGrpSpPr>
      <p:grpSpPr>
        <a:xfrm>
          <a:off x="0" y="0"/>
          <a:ext cx="0" cy="0"/>
          <a:chOff x="0" y="0"/>
          <a:chExt cx="0" cy="0"/>
        </a:xfrm>
      </p:grpSpPr>
      <p:sp>
        <p:nvSpPr>
          <p:cNvPr id="1943" name="Google Shape;1943;SLIDES_API33547792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4" name="Google Shape;1944;SLIDES_API33547792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Slido interaction slide, please don't delete it.</a:t>
            </a:r>
            <a:br>
              <a:rPr lang="en"/>
            </a:br>
            <a:r>
              <a:rPr lang="en"/>
              <a:t>✅ Click on 'Present with Slido' and the poll will launch automatically when you get to this slide.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4" name="Shape 1954"/>
        <p:cNvGrpSpPr/>
        <p:nvPr/>
      </p:nvGrpSpPr>
      <p:grpSpPr>
        <a:xfrm>
          <a:off x="0" y="0"/>
          <a:ext cx="0" cy="0"/>
          <a:chOff x="0" y="0"/>
          <a:chExt cx="0" cy="0"/>
        </a:xfrm>
      </p:grpSpPr>
      <p:sp>
        <p:nvSpPr>
          <p:cNvPr id="1955" name="Google Shape;1955;g3244b75095c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6" name="Google Shape;1956;g3244b75095c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Slido</a:t>
            </a:r>
            <a:endParaRPr/>
          </a:p>
          <a:p>
            <a:pPr indent="0" lvl="0" marL="0" rtl="0" algn="l">
              <a:spcBef>
                <a:spcPts val="0"/>
              </a:spcBef>
              <a:spcAft>
                <a:spcPts val="0"/>
              </a:spcAft>
              <a:buNone/>
            </a:pPr>
            <a:r>
              <a:rPr lang="en"/>
              <a:t>Maya</a:t>
            </a:r>
            <a:endParaRPr/>
          </a:p>
          <a:p>
            <a:pPr indent="0" lvl="0" marL="0" rtl="0" algn="l">
              <a:spcBef>
                <a:spcPts val="0"/>
              </a:spcBef>
              <a:spcAft>
                <a:spcPts val="0"/>
              </a:spcAft>
              <a:buNone/>
            </a:pPr>
            <a:r>
              <a:t/>
            </a:r>
            <a:endParaRPr/>
          </a:p>
          <a:p>
            <a:pPr indent="0" lvl="0" marL="0" rtl="0" algn="l">
              <a:spcBef>
                <a:spcPts val="0"/>
              </a:spcBef>
              <a:spcAft>
                <a:spcPts val="0"/>
              </a:spcAft>
              <a:buNone/>
            </a:pPr>
            <a:r>
              <a:rPr lang="en" sz="1400"/>
              <a:t>While I haven’t experienced this exact scenario, I do create and maintain lots of learning objects and I’m always thinking about if I’m demonstrating impact in the most effective way. One thing I always do is connect learning objects back to our library student learning outcomes. This helps tell a clear story across all learning objects, connects it to other forms of learning like face to face instruction and </a:t>
            </a:r>
            <a:r>
              <a:rPr lang="en" sz="1400"/>
              <a:t>research</a:t>
            </a:r>
            <a:r>
              <a:rPr lang="en" sz="1400"/>
              <a:t> </a:t>
            </a:r>
            <a:r>
              <a:rPr lang="en" sz="1400"/>
              <a:t>consultations</a:t>
            </a:r>
            <a:r>
              <a:rPr lang="en" sz="1400"/>
              <a:t>, and creates a sustainable form of assessment that could be passed on to another librarian.</a:t>
            </a:r>
            <a:endParaRPr sz="140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0" name="Shape 1960"/>
        <p:cNvGrpSpPr/>
        <p:nvPr/>
      </p:nvGrpSpPr>
      <p:grpSpPr>
        <a:xfrm>
          <a:off x="0" y="0"/>
          <a:ext cx="0" cy="0"/>
          <a:chOff x="0" y="0"/>
          <a:chExt cx="0" cy="0"/>
        </a:xfrm>
      </p:grpSpPr>
      <p:sp>
        <p:nvSpPr>
          <p:cNvPr id="1961" name="Google Shape;1961;SLIDES_API1914902049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2" name="Google Shape;1962;SLIDES_API1914902049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Slido interaction slide, please don't delete it.</a:t>
            </a:r>
            <a:br>
              <a:rPr lang="en"/>
            </a:br>
            <a:r>
              <a:rPr lang="en"/>
              <a:t>✅ Click on 'Present with Slido' and the poll will launch automatically when you get to this slide.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2" name="Shape 1972"/>
        <p:cNvGrpSpPr/>
        <p:nvPr/>
      </p:nvGrpSpPr>
      <p:grpSpPr>
        <a:xfrm>
          <a:off x="0" y="0"/>
          <a:ext cx="0" cy="0"/>
          <a:chOff x="0" y="0"/>
          <a:chExt cx="0" cy="0"/>
        </a:xfrm>
      </p:grpSpPr>
      <p:sp>
        <p:nvSpPr>
          <p:cNvPr id="1973" name="Google Shape;1973;gd44c0c1fca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4" name="Google Shape;1974;gd44c0c1fca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wynn</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g54dda1946d_6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9" name="Google Shape;679;g54dda1946d_6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Sheila: </a:t>
            </a:r>
            <a:br>
              <a:rPr lang="en"/>
            </a:br>
            <a:br>
              <a:rPr lang="en"/>
            </a:br>
            <a:r>
              <a:rPr lang="en" sz="1500"/>
              <a:t>Quick</a:t>
            </a:r>
            <a:r>
              <a:rPr lang="en" sz="1500"/>
              <a:t> overview of our session today</a:t>
            </a:r>
            <a:endParaRPr sz="1500"/>
          </a:p>
          <a:p>
            <a:pPr indent="0" lvl="0" marL="0" rtl="0" algn="l">
              <a:spcBef>
                <a:spcPts val="0"/>
              </a:spcBef>
              <a:spcAft>
                <a:spcPts val="0"/>
              </a:spcAft>
              <a:buNone/>
            </a:pPr>
            <a:r>
              <a:rPr lang="en" sz="1500"/>
              <a:t>We’ll start with </a:t>
            </a:r>
            <a:r>
              <a:rPr lang="en" sz="1500"/>
              <a:t>introductions</a:t>
            </a:r>
            <a:r>
              <a:rPr lang="en" sz="1500"/>
              <a:t> of all of the panelists</a:t>
            </a:r>
            <a:endParaRPr sz="1500"/>
          </a:p>
          <a:p>
            <a:pPr indent="0" lvl="0" marL="0" rtl="0" algn="l">
              <a:spcBef>
                <a:spcPts val="0"/>
              </a:spcBef>
              <a:spcAft>
                <a:spcPts val="0"/>
              </a:spcAft>
              <a:buNone/>
            </a:pPr>
            <a:r>
              <a:rPr lang="en" sz="1500"/>
              <a:t>before delving into trends in online learning which set the context of our talk today. </a:t>
            </a:r>
            <a:endParaRPr sz="1500"/>
          </a:p>
          <a:p>
            <a:pPr indent="0" lvl="0" marL="0" rtl="0" algn="l">
              <a:spcBef>
                <a:spcPts val="0"/>
              </a:spcBef>
              <a:spcAft>
                <a:spcPts val="0"/>
              </a:spcAft>
              <a:buNone/>
            </a:pPr>
            <a:r>
              <a:rPr lang="en" sz="1500"/>
              <a:t>We’ll then focus on several key themes including: assumption in online learning,  strategies for generating buy-in, assessment methods, and the role of maintenance as invisible labor. </a:t>
            </a:r>
            <a:endParaRPr sz="1500"/>
          </a:p>
          <a:p>
            <a:pPr indent="0" lvl="0" marL="0" rtl="0" algn="l">
              <a:spcBef>
                <a:spcPts val="0"/>
              </a:spcBef>
              <a:spcAft>
                <a:spcPts val="0"/>
              </a:spcAft>
              <a:buNone/>
            </a:pPr>
            <a:r>
              <a:rPr lang="en" sz="1500"/>
              <a:t>To wrap up the session, we’ll have a few scenario exercises for you all to work through and </a:t>
            </a:r>
            <a:r>
              <a:rPr lang="en" sz="1500"/>
              <a:t>apply</a:t>
            </a:r>
            <a:r>
              <a:rPr lang="en" sz="1500"/>
              <a:t> the content of the presentation today</a:t>
            </a:r>
            <a:endParaRPr sz="1500"/>
          </a:p>
          <a:p>
            <a:pPr indent="0" lvl="0" marL="0" rtl="0" algn="l">
              <a:spcBef>
                <a:spcPts val="0"/>
              </a:spcBef>
              <a:spcAft>
                <a:spcPts val="0"/>
              </a:spcAft>
              <a:buNone/>
            </a:pPr>
            <a:r>
              <a:rPr lang="en" sz="1500"/>
              <a:t>we’ll have about 10 minutes left for questions at the end. </a:t>
            </a:r>
            <a:endParaRPr sz="150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6" name="Shape 2076"/>
        <p:cNvGrpSpPr/>
        <p:nvPr/>
      </p:nvGrpSpPr>
      <p:grpSpPr>
        <a:xfrm>
          <a:off x="0" y="0"/>
          <a:ext cx="0" cy="0"/>
          <a:chOff x="0" y="0"/>
          <a:chExt cx="0" cy="0"/>
        </a:xfrm>
      </p:grpSpPr>
      <p:sp>
        <p:nvSpPr>
          <p:cNvPr id="2077" name="Google Shape;2077;gd5260bdd85_0_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8" name="Google Shape;2078;gd5260bdd85_0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3" name="Shape 2093"/>
        <p:cNvGrpSpPr/>
        <p:nvPr/>
      </p:nvGrpSpPr>
      <p:grpSpPr>
        <a:xfrm>
          <a:off x="0" y="0"/>
          <a:ext cx="0" cy="0"/>
          <a:chOff x="0" y="0"/>
          <a:chExt cx="0" cy="0"/>
        </a:xfrm>
      </p:grpSpPr>
      <p:sp>
        <p:nvSpPr>
          <p:cNvPr id="2094" name="Google Shape;2094;g135e18421cc_13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5" name="Google Shape;2095;g135e18421cc_13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Slido</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2" name="Shape 1192"/>
        <p:cNvGrpSpPr/>
        <p:nvPr/>
      </p:nvGrpSpPr>
      <p:grpSpPr>
        <a:xfrm>
          <a:off x="0" y="0"/>
          <a:ext cx="0" cy="0"/>
          <a:chOff x="0" y="0"/>
          <a:chExt cx="0" cy="0"/>
        </a:xfrm>
      </p:grpSpPr>
      <p:sp>
        <p:nvSpPr>
          <p:cNvPr id="1193" name="Google Shape;1193;g3244b75095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4" name="Google Shape;1194;g3244b75095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Who We Are (Each introduce </a:t>
            </a:r>
            <a:r>
              <a:rPr lang="en" sz="1500"/>
              <a:t>themselves</a:t>
            </a:r>
            <a:r>
              <a:rPr lang="en" sz="1500"/>
              <a:t>. Sheila can start by providing </a:t>
            </a:r>
            <a:r>
              <a:rPr lang="en" sz="1500"/>
              <a:t>definitions</a:t>
            </a:r>
            <a:r>
              <a:rPr lang="en" sz="1500"/>
              <a:t>):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b="1" lang="en" sz="1500"/>
              <a:t>Hybrid Instruction</a:t>
            </a:r>
            <a:r>
              <a:rPr lang="en" sz="1500"/>
              <a:t> - instruction that has both an in-person or synchronous component in addition to having an online/asynchronous </a:t>
            </a:r>
            <a:r>
              <a:rPr lang="en" sz="1500"/>
              <a:t>component</a:t>
            </a:r>
            <a:r>
              <a:rPr lang="en" sz="1500"/>
              <a:t>.</a:t>
            </a:r>
            <a:endParaRPr sz="1500"/>
          </a:p>
          <a:p>
            <a:pPr indent="0" lvl="0" marL="0" rtl="0" algn="l">
              <a:spcBef>
                <a:spcPts val="0"/>
              </a:spcBef>
              <a:spcAft>
                <a:spcPts val="0"/>
              </a:spcAft>
              <a:buNone/>
            </a:pPr>
            <a:r>
              <a:rPr b="1" lang="en" sz="1500"/>
              <a:t>Curricular</a:t>
            </a:r>
            <a:r>
              <a:rPr b="1" lang="en" sz="1500"/>
              <a:t> support </a:t>
            </a:r>
            <a:r>
              <a:rPr lang="en" sz="1500"/>
              <a:t>includes working closely with faculty to develop content that supports their curriculum usually in specific classes. </a:t>
            </a:r>
            <a:endParaRPr sz="1500"/>
          </a:p>
          <a:p>
            <a:pPr indent="0" lvl="0" marL="0" rtl="0" algn="l">
              <a:spcBef>
                <a:spcPts val="0"/>
              </a:spcBef>
              <a:spcAft>
                <a:spcPts val="0"/>
              </a:spcAft>
              <a:buNone/>
            </a:pPr>
            <a:r>
              <a:rPr b="1" lang="en" sz="1500"/>
              <a:t>Programmatic support</a:t>
            </a:r>
            <a:r>
              <a:rPr lang="en" sz="1500"/>
              <a:t> is more of a high-level relationship where you may be developing content for several courses or through a course-neutral approach.</a:t>
            </a:r>
            <a:endParaRPr sz="1500"/>
          </a:p>
          <a:p>
            <a:pPr indent="0" lvl="0" marL="0" rtl="0" algn="l">
              <a:spcBef>
                <a:spcPts val="0"/>
              </a:spcBef>
              <a:spcAft>
                <a:spcPts val="0"/>
              </a:spcAft>
              <a:buNone/>
            </a:pPr>
            <a:r>
              <a:rPr b="1" lang="en" sz="1500"/>
              <a:t>Advocacy </a:t>
            </a:r>
            <a:r>
              <a:rPr lang="en" sz="1500"/>
              <a:t>refers to meeting with stakeholders to explain the value found in hybrid learning and generating buy-in. </a:t>
            </a:r>
            <a:endParaRPr sz="1500"/>
          </a:p>
          <a:p>
            <a:pPr indent="0" lvl="0" marL="0" rtl="0" algn="l">
              <a:spcBef>
                <a:spcPts val="0"/>
              </a:spcBef>
              <a:spcAft>
                <a:spcPts val="0"/>
              </a:spcAft>
              <a:buNone/>
            </a:pPr>
            <a:r>
              <a:rPr b="1" lang="en" sz="1500"/>
              <a:t>Planning and Creation</a:t>
            </a:r>
            <a:r>
              <a:rPr lang="en" sz="1500"/>
              <a:t> would entail storyboarding, scripting, and creating hybrid content directly. </a:t>
            </a:r>
            <a:endParaRPr sz="1500"/>
          </a:p>
          <a:p>
            <a:pPr indent="0" lvl="0" marL="0" rtl="0" algn="l">
              <a:spcBef>
                <a:spcPts val="0"/>
              </a:spcBef>
              <a:spcAft>
                <a:spcPts val="0"/>
              </a:spcAft>
              <a:buNone/>
            </a:pPr>
            <a:r>
              <a:t/>
            </a:r>
            <a:endParaRPr sz="1500"/>
          </a:p>
          <a:p>
            <a:pPr indent="0" lvl="0" marL="0" rtl="0" algn="l">
              <a:spcBef>
                <a:spcPts val="0"/>
              </a:spcBef>
              <a:spcAft>
                <a:spcPts val="0"/>
              </a:spcAft>
              <a:buClr>
                <a:schemeClr val="dk1"/>
              </a:buClr>
              <a:buSzPts val="1100"/>
              <a:buFont typeface="Arial"/>
              <a:buNone/>
            </a:pPr>
            <a:r>
              <a:rPr lang="en" sz="1500">
                <a:solidFill>
                  <a:schemeClr val="dk1"/>
                </a:solidFill>
              </a:rPr>
              <a:t>Introduction will be name, institution, and experience with hybrid instruction </a:t>
            </a:r>
            <a:endParaRPr sz="15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1" name="Shape 1211"/>
        <p:cNvGrpSpPr/>
        <p:nvPr/>
      </p:nvGrpSpPr>
      <p:grpSpPr>
        <a:xfrm>
          <a:off x="0" y="0"/>
          <a:ext cx="0" cy="0"/>
          <a:chOff x="0" y="0"/>
          <a:chExt cx="0" cy="0"/>
        </a:xfrm>
      </p:grpSpPr>
      <p:sp>
        <p:nvSpPr>
          <p:cNvPr id="1212" name="Google Shape;1212;SLIDES_API1240092687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3" name="Google Shape;1213;SLIDES_API1240092687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Maya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This is Slido interaction slide, please don't delete it.</a:t>
            </a:r>
            <a:br>
              <a:rPr lang="en"/>
            </a:br>
            <a:r>
              <a:rPr lang="en"/>
              <a:t>✅ Click on 'Present with Slido' and the poll will launch automatically when you get to this slide.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3" name="Shape 1223"/>
        <p:cNvGrpSpPr/>
        <p:nvPr/>
      </p:nvGrpSpPr>
      <p:grpSpPr>
        <a:xfrm>
          <a:off x="0" y="0"/>
          <a:ext cx="0" cy="0"/>
          <a:chOff x="0" y="0"/>
          <a:chExt cx="0" cy="0"/>
        </a:xfrm>
      </p:grpSpPr>
      <p:sp>
        <p:nvSpPr>
          <p:cNvPr id="1224" name="Google Shape;1224;g54dda1946d_6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5" name="Google Shape;1225;g54dda1946d_6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Sheila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9" name="Shape 1399"/>
        <p:cNvGrpSpPr/>
        <p:nvPr/>
      </p:nvGrpSpPr>
      <p:grpSpPr>
        <a:xfrm>
          <a:off x="0" y="0"/>
          <a:ext cx="0" cy="0"/>
          <a:chOff x="0" y="0"/>
          <a:chExt cx="0" cy="0"/>
        </a:xfrm>
      </p:grpSpPr>
      <p:sp>
        <p:nvSpPr>
          <p:cNvPr id="1400" name="Google Shape;1400;g14072739ea5_1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1" name="Google Shape;1401;g14072739ea5_1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Sheila: </a:t>
            </a:r>
            <a:endParaRPr sz="1400"/>
          </a:p>
          <a:p>
            <a:pPr indent="-317500" lvl="0" marL="457200" rtl="0" algn="l">
              <a:spcBef>
                <a:spcPts val="0"/>
              </a:spcBef>
              <a:spcAft>
                <a:spcPts val="0"/>
              </a:spcAft>
              <a:buSzPts val="1400"/>
              <a:buChar char="●"/>
            </a:pPr>
            <a:r>
              <a:rPr lang="en" sz="1400"/>
              <a:t>COVID-19 brought a rapid shift to online remote learning as the default for institutions. </a:t>
            </a:r>
            <a:endParaRPr sz="1400"/>
          </a:p>
          <a:p>
            <a:pPr indent="-317500" lvl="0" marL="457200" rtl="0" algn="l">
              <a:spcBef>
                <a:spcPts val="0"/>
              </a:spcBef>
              <a:spcAft>
                <a:spcPts val="0"/>
              </a:spcAft>
              <a:buSzPts val="1400"/>
              <a:buChar char="●"/>
            </a:pPr>
            <a:r>
              <a:rPr lang="en" sz="1400"/>
              <a:t>Some institutions handles it well. W</a:t>
            </a:r>
            <a:r>
              <a:rPr lang="en" sz="1400"/>
              <a:t>hile</a:t>
            </a:r>
            <a:r>
              <a:rPr lang="en" sz="1400"/>
              <a:t> other </a:t>
            </a:r>
            <a:r>
              <a:rPr lang="en" sz="1400"/>
              <a:t>institutions</a:t>
            </a:r>
            <a:r>
              <a:rPr lang="en" sz="1400"/>
              <a:t> scrambled to get content online, resulting in the creation of largely long videos that did not meet baseline accessibility standards. </a:t>
            </a:r>
            <a:endParaRPr sz="1400"/>
          </a:p>
          <a:p>
            <a:pPr indent="-317500" lvl="0" marL="457200" rtl="0" algn="l">
              <a:spcBef>
                <a:spcPts val="0"/>
              </a:spcBef>
              <a:spcAft>
                <a:spcPts val="0"/>
              </a:spcAft>
              <a:buSzPts val="1400"/>
              <a:buChar char="●"/>
            </a:pPr>
            <a:r>
              <a:rPr lang="en" sz="1400"/>
              <a:t>In many cases, libraries were well </a:t>
            </a:r>
            <a:r>
              <a:rPr lang="en" sz="1400"/>
              <a:t>equipped</a:t>
            </a:r>
            <a:r>
              <a:rPr lang="en" sz="1400"/>
              <a:t> for this shift as they have been operating in the online space for a long time, </a:t>
            </a:r>
            <a:r>
              <a:rPr lang="en" sz="1400"/>
              <a:t>especially</a:t>
            </a:r>
            <a:r>
              <a:rPr lang="en" sz="1400"/>
              <a:t> as most materials are </a:t>
            </a:r>
            <a:r>
              <a:rPr lang="en" sz="1400"/>
              <a:t>accessed</a:t>
            </a:r>
            <a:r>
              <a:rPr lang="en" sz="1400"/>
              <a:t> online. </a:t>
            </a:r>
            <a:endParaRPr sz="1400"/>
          </a:p>
          <a:p>
            <a:pPr indent="0" lvl="0" marL="457200" rtl="0" algn="l">
              <a:spcBef>
                <a:spcPts val="0"/>
              </a:spcBef>
              <a:spcAft>
                <a:spcPts val="0"/>
              </a:spcAft>
              <a:buNone/>
            </a:pPr>
            <a:r>
              <a:t/>
            </a:r>
            <a:endParaRPr sz="1400"/>
          </a:p>
          <a:p>
            <a:pPr indent="0" lvl="0" marL="0" rtl="0" algn="l">
              <a:spcBef>
                <a:spcPts val="0"/>
              </a:spcBef>
              <a:spcAft>
                <a:spcPts val="0"/>
              </a:spcAft>
              <a:buNone/>
            </a:pPr>
            <a:r>
              <a:rPr lang="en" sz="1400"/>
              <a:t>There have been a range of responses from libraries since the return to in-person instruction. For institutions such as Grand Valley State University </a:t>
            </a:r>
            <a:r>
              <a:rPr lang="en" sz="1400"/>
              <a:t>and University of Michiga</a:t>
            </a:r>
            <a:r>
              <a:rPr lang="en" sz="1400"/>
              <a:t>n, they have moved toward defaulting to </a:t>
            </a:r>
            <a:r>
              <a:rPr lang="en" sz="1400"/>
              <a:t>hybrid</a:t>
            </a:r>
            <a:r>
              <a:rPr lang="en" sz="1400"/>
              <a:t> instruction, making </a:t>
            </a:r>
            <a:r>
              <a:rPr lang="en" sz="1400"/>
              <a:t>greater use of online learning objects to compliment in-person instruction. The UC system has been exploring online learning as a whole to generate additional income. Traditionally, programs at the UCSC have been focused on in-person instruction, with little remote or online learning opportunities. The move to online helps recruit students that may find cost of living too high or simply, cannot find housing as UC Santa Cruz has limited housing available.</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Flipped classroom approach: making sure all students have a baseline understanding of a topic, prior to the in-person component to allow for in-depth exploration of a topic and/or applying what they learned directly to an assignment. Programmatically, the library is exploring a scaffolded approach for first and second year students, whereby a series of course neutral information literacy online modules provide a baseline for all students. This is then complimented with hybrid support for more complex, or disciplinary-specific topics. </a:t>
            </a:r>
            <a:endParaRPr sz="1400"/>
          </a:p>
          <a:p>
            <a:pPr indent="0" lvl="0" marL="0" rtl="0" algn="l">
              <a:spcBef>
                <a:spcPts val="0"/>
              </a:spcBef>
              <a:spcAft>
                <a:spcPts val="0"/>
              </a:spcAft>
              <a:buNone/>
            </a:pPr>
            <a:r>
              <a:rPr lang="en" sz="1400"/>
              <a:t>Finally, larger classes and fewer faculty is also something that various institutions face, leading to a greater need for hybrid instruction to supplement the limited time instructors spend in the classroom. This is especially true for one-shot information literacy classes.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These trends are further evolving as libraries move toward a critical digital literacy approach, integrating AI information literacy, as well as meeting students where they are in terms of search behavior. We know that, students for example, use tik tok as a search engine, so this results in the need to speak to how search algorithms may work across not only across search engines, but social media platforms as well. </a:t>
            </a:r>
            <a:endParaRPr sz="14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0" name="Shape 1460"/>
        <p:cNvGrpSpPr/>
        <p:nvPr/>
      </p:nvGrpSpPr>
      <p:grpSpPr>
        <a:xfrm>
          <a:off x="0" y="0"/>
          <a:ext cx="0" cy="0"/>
          <a:chOff x="0" y="0"/>
          <a:chExt cx="0" cy="0"/>
        </a:xfrm>
      </p:grpSpPr>
      <p:sp>
        <p:nvSpPr>
          <p:cNvPr id="1461" name="Google Shape;1461;g3244b75095c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2" name="Google Shape;1462;g3244b75095c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solidFill>
                  <a:srgbClr val="191919"/>
                </a:solidFill>
                <a:latin typeface="Albert Sans"/>
                <a:ea typeface="Albert Sans"/>
                <a:cs typeface="Albert Sans"/>
                <a:sym typeface="Albert Sans"/>
              </a:rPr>
              <a:t>Sheila: </a:t>
            </a:r>
            <a:endParaRPr sz="1400">
              <a:solidFill>
                <a:srgbClr val="191919"/>
              </a:solidFill>
              <a:latin typeface="Albert Sans"/>
              <a:ea typeface="Albert Sans"/>
              <a:cs typeface="Albert Sans"/>
              <a:sym typeface="Albert Sans"/>
            </a:endParaRPr>
          </a:p>
          <a:p>
            <a:pPr indent="0" lvl="0" marL="0" rtl="0" algn="l">
              <a:lnSpc>
                <a:spcPct val="115000"/>
              </a:lnSpc>
              <a:spcBef>
                <a:spcPts val="0"/>
              </a:spcBef>
              <a:spcAft>
                <a:spcPts val="0"/>
              </a:spcAft>
              <a:buNone/>
            </a:pPr>
            <a:r>
              <a:rPr lang="en" sz="1400">
                <a:solidFill>
                  <a:srgbClr val="191919"/>
                </a:solidFill>
                <a:latin typeface="Albert Sans"/>
                <a:ea typeface="Albert Sans"/>
                <a:cs typeface="Albert Sans"/>
                <a:sym typeface="Albert Sans"/>
              </a:rPr>
              <a:t>So in this slide, we are </a:t>
            </a:r>
            <a:r>
              <a:rPr lang="en" sz="1400">
                <a:solidFill>
                  <a:srgbClr val="191919"/>
                </a:solidFill>
                <a:latin typeface="Albert Sans"/>
                <a:ea typeface="Albert Sans"/>
                <a:cs typeface="Albert Sans"/>
                <a:sym typeface="Albert Sans"/>
              </a:rPr>
              <a:t>highlighting</a:t>
            </a:r>
            <a:r>
              <a:rPr lang="en" sz="1400">
                <a:solidFill>
                  <a:srgbClr val="191919"/>
                </a:solidFill>
                <a:latin typeface="Albert Sans"/>
                <a:ea typeface="Albert Sans"/>
                <a:cs typeface="Albert Sans"/>
                <a:sym typeface="Albert Sans"/>
              </a:rPr>
              <a:t> the work of </a:t>
            </a:r>
            <a:r>
              <a:rPr lang="en" sz="1400">
                <a:solidFill>
                  <a:srgbClr val="191919"/>
                </a:solidFill>
                <a:latin typeface="Albert Sans"/>
                <a:ea typeface="Albert Sans"/>
                <a:cs typeface="Albert Sans"/>
                <a:sym typeface="Albert Sans"/>
              </a:rPr>
              <a:t>Carrieann Cahall, Rosan Mitola, Chelsea Heinbach, and Amber Sewell who assessed the inclusivity of online content in their 2023 paper </a:t>
            </a:r>
            <a:r>
              <a:rPr i="1" lang="en" sz="1400">
                <a:solidFill>
                  <a:srgbClr val="191919"/>
                </a:solidFill>
                <a:latin typeface="Albert Sans"/>
                <a:ea typeface="Albert Sans"/>
                <a:cs typeface="Albert Sans"/>
                <a:sym typeface="Albert Sans"/>
              </a:rPr>
              <a:t>Inclusive or Harmful? A Critical Content Analysis of Tutorial Offerings from R1 Academic Libraries. </a:t>
            </a:r>
            <a:r>
              <a:rPr lang="en" sz="1400">
                <a:solidFill>
                  <a:srgbClr val="191919"/>
                </a:solidFill>
                <a:latin typeface="Albert Sans"/>
                <a:ea typeface="Albert Sans"/>
                <a:cs typeface="Albert Sans"/>
                <a:sym typeface="Albert Sans"/>
              </a:rPr>
              <a:t>This was a mixed methods study that examined video tutorials created by R1 institutions and their levels of inclusivity over the prior decade. The authors found that approximately 95% of video tutorials offered some type of captions with 76% of these being accurate and synchronized with the narration. 70% if videos provided transcripts, but these were not always easily universally accessible as sometimes the host website had a transcript available, but in a libguide where the video was embedded, the transcript was not available. This means that discoverability and navigation of content are both important considerations to building inclusive online content. </a:t>
            </a:r>
            <a:endParaRPr sz="1400">
              <a:solidFill>
                <a:srgbClr val="191919"/>
              </a:solidFill>
              <a:latin typeface="Albert Sans"/>
              <a:ea typeface="Albert Sans"/>
              <a:cs typeface="Albert Sans"/>
              <a:sym typeface="Albert Sans"/>
            </a:endParaRPr>
          </a:p>
          <a:p>
            <a:pPr indent="0" lvl="0" marL="0" rtl="0" algn="l">
              <a:lnSpc>
                <a:spcPct val="115000"/>
              </a:lnSpc>
              <a:spcBef>
                <a:spcPts val="0"/>
              </a:spcBef>
              <a:spcAft>
                <a:spcPts val="0"/>
              </a:spcAft>
              <a:buNone/>
            </a:pPr>
            <a:r>
              <a:t/>
            </a:r>
            <a:endParaRPr sz="1400">
              <a:solidFill>
                <a:srgbClr val="191919"/>
              </a:solidFill>
              <a:latin typeface="Albert Sans"/>
              <a:ea typeface="Albert Sans"/>
              <a:cs typeface="Albert Sans"/>
              <a:sym typeface="Albert Sans"/>
            </a:endParaRPr>
          </a:p>
          <a:p>
            <a:pPr indent="0" lvl="0" marL="0" rtl="0" algn="l">
              <a:lnSpc>
                <a:spcPct val="115000"/>
              </a:lnSpc>
              <a:spcBef>
                <a:spcPts val="0"/>
              </a:spcBef>
              <a:spcAft>
                <a:spcPts val="0"/>
              </a:spcAft>
              <a:buNone/>
            </a:pPr>
            <a:r>
              <a:rPr lang="en" sz="1400">
                <a:solidFill>
                  <a:srgbClr val="191919"/>
                </a:solidFill>
                <a:latin typeface="Albert Sans"/>
                <a:ea typeface="Albert Sans"/>
                <a:cs typeface="Albert Sans"/>
                <a:sym typeface="Albert Sans"/>
              </a:rPr>
              <a:t>In addition, tutorials must be regularly iterated upon in order to ensure that they are in line with current practice. There should be a sustainable plan for iteration, which can often clash with workload and sustainability of content. For example, I created a tutorial that showcased results on tik tok for a topic, to reflect students lived experiences of using this as a research tool. During the “tik tok is banned” and then “nevermind it’s not banned” fiasco, I had to and continue to have to remain attuned to these changes to ensure that I’m providing content that uses current examples with tools that students do have access to. </a:t>
            </a:r>
            <a:endParaRPr sz="1400">
              <a:solidFill>
                <a:srgbClr val="191919"/>
              </a:solidFill>
              <a:latin typeface="Albert Sans"/>
              <a:ea typeface="Albert Sans"/>
              <a:cs typeface="Albert Sans"/>
              <a:sym typeface="Albert Sans"/>
            </a:endParaRPr>
          </a:p>
          <a:p>
            <a:pPr indent="0" lvl="0" marL="0" rtl="0" algn="l">
              <a:lnSpc>
                <a:spcPct val="115000"/>
              </a:lnSpc>
              <a:spcBef>
                <a:spcPts val="0"/>
              </a:spcBef>
              <a:spcAft>
                <a:spcPts val="0"/>
              </a:spcAft>
              <a:buNone/>
            </a:pPr>
            <a:r>
              <a:t/>
            </a:r>
            <a:endParaRPr sz="1400">
              <a:solidFill>
                <a:srgbClr val="191919"/>
              </a:solidFill>
              <a:latin typeface="Albert Sans"/>
              <a:ea typeface="Albert Sans"/>
              <a:cs typeface="Albert Sans"/>
              <a:sym typeface="Albert Sans"/>
            </a:endParaRPr>
          </a:p>
          <a:p>
            <a:pPr indent="0" lvl="0" marL="0" rtl="0" algn="l">
              <a:lnSpc>
                <a:spcPct val="115000"/>
              </a:lnSpc>
              <a:spcBef>
                <a:spcPts val="0"/>
              </a:spcBef>
              <a:spcAft>
                <a:spcPts val="0"/>
              </a:spcAft>
              <a:buNone/>
            </a:pPr>
            <a:r>
              <a:rPr lang="en" sz="1400">
                <a:solidFill>
                  <a:srgbClr val="191919"/>
                </a:solidFill>
                <a:latin typeface="Albert Sans"/>
                <a:ea typeface="Albert Sans"/>
                <a:cs typeface="Albert Sans"/>
                <a:sym typeface="Albert Sans"/>
              </a:rPr>
              <a:t>The Inclusive or Harmful paper also touches upon visual representation in tutorials, noting that 49% of tutorials included non-white characters and 22% included female presenting characters in positions of authority. Including non-majority identities and experiences is vital to creating inclusive content which can happen through the integration of non white characters, but also by using examples and information tools outside of the majority culture. </a:t>
            </a:r>
            <a:endParaRPr sz="1400">
              <a:solidFill>
                <a:srgbClr val="191919"/>
              </a:solidFill>
              <a:latin typeface="Albert Sans"/>
              <a:ea typeface="Albert Sans"/>
              <a:cs typeface="Albert Sans"/>
              <a:sym typeface="Albert Sans"/>
            </a:endParaRPr>
          </a:p>
          <a:p>
            <a:pPr indent="0" lvl="0" marL="0" rtl="0" algn="l">
              <a:lnSpc>
                <a:spcPct val="115000"/>
              </a:lnSpc>
              <a:spcBef>
                <a:spcPts val="0"/>
              </a:spcBef>
              <a:spcAft>
                <a:spcPts val="0"/>
              </a:spcAft>
              <a:buNone/>
            </a:pPr>
            <a:r>
              <a:t/>
            </a:r>
            <a:endParaRPr sz="1400">
              <a:solidFill>
                <a:srgbClr val="191919"/>
              </a:solidFill>
              <a:latin typeface="Albert Sans"/>
              <a:ea typeface="Albert Sans"/>
              <a:cs typeface="Albert Sans"/>
              <a:sym typeface="Albert Sans"/>
            </a:endParaRPr>
          </a:p>
          <a:p>
            <a:pPr indent="0" lvl="0" marL="0" rtl="0" algn="l">
              <a:lnSpc>
                <a:spcPct val="115000"/>
              </a:lnSpc>
              <a:spcBef>
                <a:spcPts val="0"/>
              </a:spcBef>
              <a:spcAft>
                <a:spcPts val="0"/>
              </a:spcAft>
              <a:buNone/>
            </a:pPr>
            <a:r>
              <a:rPr lang="en" sz="1400">
                <a:solidFill>
                  <a:srgbClr val="191919"/>
                </a:solidFill>
                <a:latin typeface="Albert Sans"/>
                <a:ea typeface="Albert Sans"/>
                <a:cs typeface="Albert Sans"/>
                <a:sym typeface="Albert Sans"/>
              </a:rPr>
              <a:t>Finally, anti-deficit narratives were also examined in this report, as they help build more inclusive and culturally sustaining content. 8% of tutorials honored the students’ prior knowledge and 3% decentered classroom learning. Curbing anti-deficit narratives often requires a culture shift and one of the ways that this can happen is by including students in the creation of content. One way to do this, is to pilot content with a small group of students, gather targeted feedback and adjust content accordingly. Another way, is to include students in the process of brainstorming content and deciding how to design it. This requires a much heavier lift, but can provide valuable experiential learning opportunities for students, if you’re able to secure funding to start a program like this. Grand Valley State University for example, engages their peer research consultants in discussions on areas where students need further support and what type of online content could help them develop the skills needed to address their needs.</a:t>
            </a:r>
            <a:endParaRPr sz="1400">
              <a:solidFill>
                <a:srgbClr val="191919"/>
              </a:solidFill>
              <a:latin typeface="Albert Sans"/>
              <a:ea typeface="Albert Sans"/>
              <a:cs typeface="Albert Sans"/>
              <a:sym typeface="Albert Sans"/>
            </a:endParaRPr>
          </a:p>
          <a:p>
            <a:pPr indent="0" lvl="0" marL="0" rtl="0" algn="l">
              <a:lnSpc>
                <a:spcPct val="115000"/>
              </a:lnSpc>
              <a:spcBef>
                <a:spcPts val="0"/>
              </a:spcBef>
              <a:spcAft>
                <a:spcPts val="0"/>
              </a:spcAft>
              <a:buNone/>
            </a:pPr>
            <a:r>
              <a:t/>
            </a:r>
            <a:endParaRPr sz="1400">
              <a:solidFill>
                <a:srgbClr val="191919"/>
              </a:solidFill>
              <a:latin typeface="Albert Sans"/>
              <a:ea typeface="Albert Sans"/>
              <a:cs typeface="Albert Sans"/>
              <a:sym typeface="Albert Sans"/>
            </a:endParaRPr>
          </a:p>
          <a:p>
            <a:pPr indent="0" lvl="0" marL="0" rtl="0" algn="l">
              <a:lnSpc>
                <a:spcPct val="115000"/>
              </a:lnSpc>
              <a:spcBef>
                <a:spcPts val="0"/>
              </a:spcBef>
              <a:spcAft>
                <a:spcPts val="0"/>
              </a:spcAft>
              <a:buNone/>
            </a:pPr>
            <a:r>
              <a:rPr lang="en" sz="1400">
                <a:solidFill>
                  <a:srgbClr val="191919"/>
                </a:solidFill>
                <a:latin typeface="Albert Sans"/>
                <a:ea typeface="Albert Sans"/>
                <a:cs typeface="Albert Sans"/>
                <a:sym typeface="Albert Sans"/>
              </a:rPr>
              <a:t> </a:t>
            </a:r>
            <a:endParaRPr sz="1400">
              <a:solidFill>
                <a:srgbClr val="191919"/>
              </a:solidFill>
              <a:latin typeface="Albert Sans"/>
              <a:ea typeface="Albert Sans"/>
              <a:cs typeface="Albert Sans"/>
              <a:sym typeface="Albert Sans"/>
            </a:endParaRPr>
          </a:p>
          <a:p>
            <a:pPr indent="0" lvl="0" marL="0" rtl="0" algn="l">
              <a:lnSpc>
                <a:spcPct val="115000"/>
              </a:lnSpc>
              <a:spcBef>
                <a:spcPts val="0"/>
              </a:spcBef>
              <a:spcAft>
                <a:spcPts val="0"/>
              </a:spcAft>
              <a:buNone/>
            </a:pPr>
            <a:r>
              <a:t/>
            </a:r>
            <a:endParaRPr sz="1400">
              <a:solidFill>
                <a:srgbClr val="191919"/>
              </a:solidFill>
              <a:latin typeface="Albert Sans"/>
              <a:ea typeface="Albert Sans"/>
              <a:cs typeface="Albert Sans"/>
              <a:sym typeface="Albert Sans"/>
            </a:endParaRPr>
          </a:p>
          <a:p>
            <a:pPr indent="0" lvl="0" marL="0" rtl="0" algn="l">
              <a:lnSpc>
                <a:spcPct val="115000"/>
              </a:lnSpc>
              <a:spcBef>
                <a:spcPts val="0"/>
              </a:spcBef>
              <a:spcAft>
                <a:spcPts val="0"/>
              </a:spcAft>
              <a:buClr>
                <a:schemeClr val="dk1"/>
              </a:buClr>
              <a:buSzPts val="1100"/>
              <a:buFont typeface="Arial"/>
              <a:buNone/>
            </a:pPr>
            <a:r>
              <a:t/>
            </a:r>
            <a:endParaRPr sz="1400">
              <a:solidFill>
                <a:srgbClr val="191919"/>
              </a:solidFill>
              <a:latin typeface="Albert Sans"/>
              <a:ea typeface="Albert Sans"/>
              <a:cs typeface="Albert Sans"/>
              <a:sym typeface="Albert San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7" name="Shape 1467"/>
        <p:cNvGrpSpPr/>
        <p:nvPr/>
      </p:nvGrpSpPr>
      <p:grpSpPr>
        <a:xfrm>
          <a:off x="0" y="0"/>
          <a:ext cx="0" cy="0"/>
          <a:chOff x="0" y="0"/>
          <a:chExt cx="0" cy="0"/>
        </a:xfrm>
      </p:grpSpPr>
      <p:sp>
        <p:nvSpPr>
          <p:cNvPr id="1468" name="Google Shape;1468;g54dda1946d_6_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9" name="Google Shape;1469;g54dda1946d_6_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WT:</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Technology as a mediator is a central theme of the shift toward online and hybrid modalities of teaching and learning. How students use websites and tools may not actually align with what we expect. Each campus serves a distinct community and their needs will differ from those of other student bodies.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When we consider online and remote learning, there continues to be a general assumption around “digital natives.” This mentality unfortunately obscures the varying experiences that students have with digital literacy, and ignores the very real impacts of the digital divide in our societies.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Students routinely use their phone to access most content, including writing papers on phones and working through any library modules or tutorials on phone and/or tablets. The default of each student having their own computer or laptop is not the lived reality for many of our students. In addition to access, we also have to consider the learning curve for students in using new and unfamiliar tools.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Learning new user interfaces is an added factor that can affect the cognitive load for students. Being aware of what students want or need and seeking to build content that doesn’t require the learning of new tools altogether can help create a better experience for students. This includes approaches such as embedding content into LMS’s when possible, and/or created shared guidelines for content creation.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While students may have varying experience with different types of technology, they may also shift to using newer technologies in ways that we perhaps we may not be aware of or expect. At UCSC, we conduct listening tours with our student body and have learned that students use tools such as social media as search engines to figure out a problem. Similar to how you may got to YouTube to find a tutorial on how DIY a home project, students use social media as a search engine to help them answer a query. Newer tools such as ChatGPT and other generative AI tools such as DeepSeek, are also used as search engines. This requires us as librarians to shift how we’re teaching these tools, acknowledging how they’re being use, how their search algorithms may differ from other search engines, and any potential pitfalls that may arise. Most notably, search algorithms, such as those used on Tik Tok, have a search algorithm that shows results based on previously liked content, which can in turn create an echo chamber, presenting the user with only those results that seem relevant for them based on prior use of the tool, rather than a wide scope of what is available.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Finally, discord servers and other tools where students can connect with one another, can serve as community building hubs, as well as communication tools. At UCSC, librarians have found that students use discord servers to share information and tools, often in regards to helping make courses more accessible, such as sharing course materials that can be costly for students.</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1" name="Shape 1611"/>
        <p:cNvGrpSpPr/>
        <p:nvPr/>
      </p:nvGrpSpPr>
      <p:grpSpPr>
        <a:xfrm>
          <a:off x="0" y="0"/>
          <a:ext cx="0" cy="0"/>
          <a:chOff x="0" y="0"/>
          <a:chExt cx="0" cy="0"/>
        </a:xfrm>
      </p:grpSpPr>
      <p:sp>
        <p:nvSpPr>
          <p:cNvPr id="1612" name="Google Shape;1612;g3244b75095c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3" name="Google Shape;1613;g3244b75095c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Wynn: </a:t>
            </a:r>
            <a:endParaRPr/>
          </a:p>
          <a:p>
            <a:pPr indent="0" lvl="0" marL="0" rtl="0" algn="l">
              <a:spcBef>
                <a:spcPts val="0"/>
              </a:spcBef>
              <a:spcAft>
                <a:spcPts val="0"/>
              </a:spcAft>
              <a:buNone/>
            </a:pPr>
            <a:r>
              <a:rPr lang="en"/>
              <a:t>For many of you, a hybrid learning model - that is, a model that may incorporate fully or partially asynchronous classes, online classes, or flipped classes into a scaffolded series as well as one that incorporates online prework components – is not the way you have always done it. As a departure from the status quo, this will necessitate buy in from colleagues, supervisors, and instructors you’re working with. </a:t>
            </a:r>
            <a:endParaRPr/>
          </a:p>
          <a:p>
            <a:pPr indent="0" lvl="0" marL="0" rtl="0" algn="l">
              <a:spcBef>
                <a:spcPts val="0"/>
              </a:spcBef>
              <a:spcAft>
                <a:spcPts val="0"/>
              </a:spcAft>
              <a:buNone/>
            </a:pPr>
            <a:r>
              <a:rPr lang="en"/>
              <a:t> </a:t>
            </a:r>
            <a:endParaRPr/>
          </a:p>
          <a:p>
            <a:pPr indent="0" lvl="0" marL="0" rtl="0" algn="l">
              <a:spcBef>
                <a:spcPts val="0"/>
              </a:spcBef>
              <a:spcAft>
                <a:spcPts val="0"/>
              </a:spcAft>
              <a:buNone/>
            </a:pPr>
            <a:r>
              <a:rPr lang="en"/>
              <a:t> Every part of a programmatic approach is a lot of administrative work, and takes time. Curricular support involves curriculum mapping and building a deep understanding of divisions. In my case, I liaise to a division. I focused my energy on that division’s core classes. The hybridization approach works well for these core classes because I teach them regularly, and get a lot of mileage out of the online learning objects. I can make them class specific so students can see how their learning will benefit them and their long term goals.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chemeClr val="dk1"/>
                </a:solidFill>
              </a:rPr>
              <a:t>This is a long game.  What this looks like will be institution specific, program specific, and class specific. The readiness of your institution to accept change may in part connect to the availability and universality of Learning Management Software, lecture recording, or simply the associated instructors of record in the class. Budgetary changes could be a catalyst. In some cases, you may have to lobby IT to even get access to your campus’ learning management software as it isn’t automatically given to librarians. Ask for a sandbox. I started with google forms as a proof of concept, and eventually transitioned to canvas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t>Integrating an online module takes a good deal of time upfront, but the hope is the librarian will be able to provide higher quality support to more students over the long term. One offs can be an opportunity to get creative and learn a tool. By one offs i mean specialized advanced classes or topic workshops like evidence synthesis or ai. In that case, it’s math problem. Will this save you time, will this improve the instruction, can the material be delivered in a way that makes it more accessible to more students.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Of course: </a:t>
            </a:r>
            <a:r>
              <a:rPr lang="en">
                <a:solidFill>
                  <a:schemeClr val="dk1"/>
                </a:solidFill>
              </a:rPr>
              <a:t>Faculty, graduate students, and adjunct instructors may all have preconceived notions of what library instruction ought to entail. Increasingly, adjunct models make it difficult for librarians to form working relationships with instructors and build trust in approaches that might be new. You have to adjust the elevator speech.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Classes that have new instructors every few years require additional labor for librarian to liaise with the faculty, introduce the library and our pedagogical approach, and align with new assignments.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a:t>Faculty who have asks: “we want a video.” Logistically, that’s the worst to keep up to date. </a:t>
            </a:r>
            <a:endParaRPr/>
          </a:p>
          <a:p>
            <a:pPr indent="-298450" lvl="1" marL="914400" rtl="0" algn="l">
              <a:spcBef>
                <a:spcPts val="0"/>
              </a:spcBef>
              <a:spcAft>
                <a:spcPts val="0"/>
              </a:spcAft>
              <a:buSzPts val="1100"/>
              <a:buChar char="-"/>
            </a:pPr>
            <a:r>
              <a:rPr lang="en"/>
              <a:t>BRANDING - capitalist hangover. Influences what content you use or feel comfortable reusing. Can impact the buy in of instructors. </a:t>
            </a:r>
            <a:endParaRPr/>
          </a:p>
          <a:p>
            <a:pPr indent="-298450" lvl="0" marL="457200" rtl="0" algn="l">
              <a:spcBef>
                <a:spcPts val="0"/>
              </a:spcBef>
              <a:spcAft>
                <a:spcPts val="0"/>
              </a:spcAft>
              <a:buSzPts val="1100"/>
              <a:buChar char="-"/>
            </a:pPr>
            <a:r>
              <a:rPr lang="en"/>
              <a:t>Time as a resource. It takes time to build a module and integrate into instruction.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grpSp>
        <p:nvGrpSpPr>
          <p:cNvPr id="9" name="Google Shape;9;p2"/>
          <p:cNvGrpSpPr/>
          <p:nvPr/>
        </p:nvGrpSpPr>
        <p:grpSpPr>
          <a:xfrm>
            <a:off x="258075" y="301209"/>
            <a:ext cx="8691424" cy="4645767"/>
            <a:chOff x="258075" y="301209"/>
            <a:chExt cx="8691424" cy="4645767"/>
          </a:xfrm>
        </p:grpSpPr>
        <p:grpSp>
          <p:nvGrpSpPr>
            <p:cNvPr id="10" name="Google Shape;10;p2"/>
            <p:cNvGrpSpPr/>
            <p:nvPr/>
          </p:nvGrpSpPr>
          <p:grpSpPr>
            <a:xfrm>
              <a:off x="258075" y="301209"/>
              <a:ext cx="8627275" cy="4645767"/>
              <a:chOff x="258075" y="301209"/>
              <a:chExt cx="8627275" cy="4645767"/>
            </a:xfrm>
          </p:grpSpPr>
          <p:sp>
            <p:nvSpPr>
              <p:cNvPr id="11" name="Google Shape;11;p2"/>
              <p:cNvSpPr/>
              <p:nvPr/>
            </p:nvSpPr>
            <p:spPr>
              <a:xfrm>
                <a:off x="8585394" y="2807585"/>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 name="Google Shape;12;p2"/>
              <p:cNvGrpSpPr/>
              <p:nvPr/>
            </p:nvGrpSpPr>
            <p:grpSpPr>
              <a:xfrm>
                <a:off x="7024950" y="374473"/>
                <a:ext cx="114150" cy="114196"/>
                <a:chOff x="-685100" y="4136737"/>
                <a:chExt cx="38359" cy="38359"/>
              </a:xfrm>
            </p:grpSpPr>
            <p:sp>
              <p:nvSpPr>
                <p:cNvPr id="13" name="Google Shape;13;p2"/>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 name="Google Shape;15;p2"/>
              <p:cNvGrpSpPr/>
              <p:nvPr/>
            </p:nvGrpSpPr>
            <p:grpSpPr>
              <a:xfrm>
                <a:off x="8771200" y="1615548"/>
                <a:ext cx="114150" cy="114196"/>
                <a:chOff x="-685100" y="4136737"/>
                <a:chExt cx="38359" cy="38359"/>
              </a:xfrm>
            </p:grpSpPr>
            <p:sp>
              <p:nvSpPr>
                <p:cNvPr id="16" name="Google Shape;16;p2"/>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 name="Google Shape;18;p2"/>
              <p:cNvSpPr/>
              <p:nvPr/>
            </p:nvSpPr>
            <p:spPr>
              <a:xfrm>
                <a:off x="258075" y="484762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p:nvPr/>
            </p:nvSpPr>
            <p:spPr>
              <a:xfrm>
                <a:off x="551881" y="4596791"/>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300426" y="538456"/>
                <a:ext cx="89032" cy="89191"/>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551886" y="301209"/>
                <a:ext cx="418657" cy="26503"/>
              </a:xfrm>
              <a:custGeom>
                <a:rect b="b" l="l" r="r" t="t"/>
                <a:pathLst>
                  <a:path extrusionOk="0" fill="none" h="167" w="2638">
                    <a:moveTo>
                      <a:pt x="0" y="1"/>
                    </a:moveTo>
                    <a:cubicBezTo>
                      <a:pt x="216" y="1"/>
                      <a:pt x="216" y="167"/>
                      <a:pt x="438" y="167"/>
                    </a:cubicBezTo>
                    <a:cubicBezTo>
                      <a:pt x="661" y="167"/>
                      <a:pt x="661" y="1"/>
                      <a:pt x="877" y="1"/>
                    </a:cubicBezTo>
                    <a:cubicBezTo>
                      <a:pt x="1099" y="1"/>
                      <a:pt x="1099" y="167"/>
                      <a:pt x="1315" y="167"/>
                    </a:cubicBezTo>
                    <a:cubicBezTo>
                      <a:pt x="1537" y="167"/>
                      <a:pt x="1537" y="1"/>
                      <a:pt x="1762" y="1"/>
                    </a:cubicBezTo>
                    <a:cubicBezTo>
                      <a:pt x="1977" y="1"/>
                      <a:pt x="1977" y="167"/>
                      <a:pt x="2200" y="167"/>
                    </a:cubicBezTo>
                    <a:cubicBezTo>
                      <a:pt x="2422" y="167"/>
                      <a:pt x="2422" y="1"/>
                      <a:pt x="2638" y="1"/>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 name="Google Shape;22;p2"/>
            <p:cNvSpPr/>
            <p:nvPr/>
          </p:nvSpPr>
          <p:spPr>
            <a:xfrm>
              <a:off x="8530365" y="34578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 name="Google Shape;23;p2"/>
          <p:cNvSpPr txBox="1"/>
          <p:nvPr>
            <p:ph type="ctrTitle"/>
          </p:nvPr>
        </p:nvSpPr>
        <p:spPr>
          <a:xfrm>
            <a:off x="713225" y="889825"/>
            <a:ext cx="4945200" cy="1884900"/>
          </a:xfrm>
          <a:prstGeom prst="rect">
            <a:avLst/>
          </a:prstGeom>
        </p:spPr>
        <p:txBody>
          <a:bodyPr anchorCtr="0" anchor="b" bIns="91425" lIns="91425" spcFirstLastPara="1" rIns="91425" wrap="square" tIns="91425">
            <a:noAutofit/>
          </a:bodyPr>
          <a:lstStyle>
            <a:lvl1pPr lvl="0">
              <a:spcBef>
                <a:spcPts val="0"/>
              </a:spcBef>
              <a:spcAft>
                <a:spcPts val="0"/>
              </a:spcAft>
              <a:buClr>
                <a:srgbClr val="191919"/>
              </a:buClr>
              <a:buSzPts val="5200"/>
              <a:buNone/>
              <a:defRPr sz="55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24" name="Google Shape;24;p2"/>
          <p:cNvSpPr txBox="1"/>
          <p:nvPr>
            <p:ph idx="1" type="subTitle"/>
          </p:nvPr>
        </p:nvSpPr>
        <p:spPr>
          <a:xfrm>
            <a:off x="713300" y="2754300"/>
            <a:ext cx="4945200" cy="475800"/>
          </a:xfrm>
          <a:prstGeom prst="rect">
            <a:avLst/>
          </a:prstGeom>
        </p:spPr>
        <p:txBody>
          <a:bodyPr anchorCtr="0" anchor="t" bIns="91425" lIns="91425" spcFirstLastPara="1" rIns="91425" wrap="square" tIns="91425">
            <a:noAutofit/>
          </a:bodyPr>
          <a:lstStyle>
            <a:lvl1pPr lvl="0">
              <a:spcBef>
                <a:spcPts val="0"/>
              </a:spcBef>
              <a:spcAft>
                <a:spcPts val="0"/>
              </a:spcAft>
              <a:buSzPts val="1400"/>
              <a:buNone/>
              <a:defRPr sz="1600">
                <a:latin typeface="Albert Sans"/>
                <a:ea typeface="Albert Sans"/>
                <a:cs typeface="Albert Sans"/>
                <a:sym typeface="Albert Sans"/>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1" name="Shape 131"/>
        <p:cNvGrpSpPr/>
        <p:nvPr/>
      </p:nvGrpSpPr>
      <p:grpSpPr>
        <a:xfrm>
          <a:off x="0" y="0"/>
          <a:ext cx="0" cy="0"/>
          <a:chOff x="0" y="0"/>
          <a:chExt cx="0" cy="0"/>
        </a:xfrm>
      </p:grpSpPr>
      <p:grpSp>
        <p:nvGrpSpPr>
          <p:cNvPr id="132" name="Google Shape;132;p11"/>
          <p:cNvGrpSpPr/>
          <p:nvPr/>
        </p:nvGrpSpPr>
        <p:grpSpPr>
          <a:xfrm>
            <a:off x="294090" y="171654"/>
            <a:ext cx="8784408" cy="2608746"/>
            <a:chOff x="294090" y="171654"/>
            <a:chExt cx="8784408" cy="2608746"/>
          </a:xfrm>
        </p:grpSpPr>
        <p:sp>
          <p:nvSpPr>
            <p:cNvPr id="133" name="Google Shape;133;p11"/>
            <p:cNvSpPr/>
            <p:nvPr/>
          </p:nvSpPr>
          <p:spPr>
            <a:xfrm>
              <a:off x="8659365" y="2753897"/>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1"/>
            <p:cNvSpPr/>
            <p:nvPr/>
          </p:nvSpPr>
          <p:spPr>
            <a:xfrm>
              <a:off x="8558902" y="222905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1"/>
            <p:cNvSpPr/>
            <p:nvPr/>
          </p:nvSpPr>
          <p:spPr>
            <a:xfrm>
              <a:off x="294090" y="77643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1"/>
            <p:cNvSpPr/>
            <p:nvPr/>
          </p:nvSpPr>
          <p:spPr>
            <a:xfrm>
              <a:off x="421052" y="17165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1"/>
            <p:cNvSpPr/>
            <p:nvPr/>
          </p:nvSpPr>
          <p:spPr>
            <a:xfrm>
              <a:off x="1087985" y="306891"/>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8" name="Google Shape;138;p11"/>
          <p:cNvSpPr txBox="1"/>
          <p:nvPr>
            <p:ph hasCustomPrompt="1" type="title"/>
          </p:nvPr>
        </p:nvSpPr>
        <p:spPr>
          <a:xfrm>
            <a:off x="713225" y="1175378"/>
            <a:ext cx="4461900" cy="898800"/>
          </a:xfrm>
          <a:prstGeom prst="rect">
            <a:avLst/>
          </a:prstGeom>
        </p:spPr>
        <p:txBody>
          <a:bodyPr anchorCtr="0" anchor="b" bIns="91425" lIns="91425" spcFirstLastPara="1" rIns="91425" wrap="square" tIns="91425">
            <a:noAutofit/>
          </a:bodyPr>
          <a:lstStyle>
            <a:lvl1pPr lvl="0">
              <a:spcBef>
                <a:spcPts val="0"/>
              </a:spcBef>
              <a:spcAft>
                <a:spcPts val="0"/>
              </a:spcAft>
              <a:buSzPts val="9600"/>
              <a:buNone/>
              <a:defRPr sz="5000">
                <a:solidFill>
                  <a:schemeClr val="lt2"/>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39" name="Google Shape;139;p11"/>
          <p:cNvSpPr txBox="1"/>
          <p:nvPr>
            <p:ph idx="1" type="subTitle"/>
          </p:nvPr>
        </p:nvSpPr>
        <p:spPr>
          <a:xfrm>
            <a:off x="713225" y="2074662"/>
            <a:ext cx="4461900" cy="4971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140" name="Shape 140"/>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spTree>
      <p:nvGrpSpPr>
        <p:cNvPr id="141" name="Shape 141"/>
        <p:cNvGrpSpPr/>
        <p:nvPr/>
      </p:nvGrpSpPr>
      <p:grpSpPr>
        <a:xfrm>
          <a:off x="0" y="0"/>
          <a:ext cx="0" cy="0"/>
          <a:chOff x="0" y="0"/>
          <a:chExt cx="0" cy="0"/>
        </a:xfrm>
      </p:grpSpPr>
      <p:grpSp>
        <p:nvGrpSpPr>
          <p:cNvPr id="142" name="Google Shape;142;p13"/>
          <p:cNvGrpSpPr/>
          <p:nvPr/>
        </p:nvGrpSpPr>
        <p:grpSpPr>
          <a:xfrm>
            <a:off x="140465" y="125025"/>
            <a:ext cx="8836013" cy="4774862"/>
            <a:chOff x="140465" y="125025"/>
            <a:chExt cx="8836013" cy="4774862"/>
          </a:xfrm>
        </p:grpSpPr>
        <p:grpSp>
          <p:nvGrpSpPr>
            <p:cNvPr id="143" name="Google Shape;143;p13"/>
            <p:cNvGrpSpPr/>
            <p:nvPr/>
          </p:nvGrpSpPr>
          <p:grpSpPr>
            <a:xfrm>
              <a:off x="140465" y="125025"/>
              <a:ext cx="8836013" cy="4774862"/>
              <a:chOff x="140465" y="125025"/>
              <a:chExt cx="8836013" cy="4774862"/>
            </a:xfrm>
          </p:grpSpPr>
          <p:grpSp>
            <p:nvGrpSpPr>
              <p:cNvPr id="144" name="Google Shape;144;p13"/>
              <p:cNvGrpSpPr/>
              <p:nvPr/>
            </p:nvGrpSpPr>
            <p:grpSpPr>
              <a:xfrm>
                <a:off x="140465" y="125025"/>
                <a:ext cx="8836013" cy="4682629"/>
                <a:chOff x="140465" y="125025"/>
                <a:chExt cx="8836013" cy="4682629"/>
              </a:xfrm>
            </p:grpSpPr>
            <p:grpSp>
              <p:nvGrpSpPr>
                <p:cNvPr id="145" name="Google Shape;145;p13"/>
                <p:cNvGrpSpPr/>
                <p:nvPr/>
              </p:nvGrpSpPr>
              <p:grpSpPr>
                <a:xfrm>
                  <a:off x="140465" y="679273"/>
                  <a:ext cx="114150" cy="114196"/>
                  <a:chOff x="-685100" y="4136737"/>
                  <a:chExt cx="38359" cy="38359"/>
                </a:xfrm>
              </p:grpSpPr>
              <p:sp>
                <p:nvSpPr>
                  <p:cNvPr id="146" name="Google Shape;146;p13"/>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3"/>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8" name="Google Shape;148;p13"/>
                <p:cNvSpPr/>
                <p:nvPr/>
              </p:nvSpPr>
              <p:spPr>
                <a:xfrm>
                  <a:off x="212200" y="12502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3"/>
                <p:cNvSpPr/>
                <p:nvPr/>
              </p:nvSpPr>
              <p:spPr>
                <a:xfrm>
                  <a:off x="720010" y="193616"/>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3"/>
                <p:cNvSpPr/>
                <p:nvPr/>
              </p:nvSpPr>
              <p:spPr>
                <a:xfrm>
                  <a:off x="8811252" y="467240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1" name="Google Shape;151;p13"/>
                <p:cNvGrpSpPr/>
                <p:nvPr/>
              </p:nvGrpSpPr>
              <p:grpSpPr>
                <a:xfrm>
                  <a:off x="8612715" y="4289248"/>
                  <a:ext cx="114150" cy="114196"/>
                  <a:chOff x="-685100" y="4136737"/>
                  <a:chExt cx="38359" cy="38359"/>
                </a:xfrm>
              </p:grpSpPr>
              <p:sp>
                <p:nvSpPr>
                  <p:cNvPr id="152" name="Google Shape;152;p13"/>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3"/>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54" name="Google Shape;154;p13"/>
              <p:cNvSpPr/>
              <p:nvPr/>
            </p:nvSpPr>
            <p:spPr>
              <a:xfrm>
                <a:off x="8161165" y="487338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5" name="Google Shape;155;p13"/>
            <p:cNvGrpSpPr/>
            <p:nvPr/>
          </p:nvGrpSpPr>
          <p:grpSpPr>
            <a:xfrm>
              <a:off x="7893815" y="336373"/>
              <a:ext cx="1032283" cy="1057878"/>
              <a:chOff x="7893815" y="336373"/>
              <a:chExt cx="1032283" cy="1057878"/>
            </a:xfrm>
          </p:grpSpPr>
          <p:grpSp>
            <p:nvGrpSpPr>
              <p:cNvPr id="156" name="Google Shape;156;p13"/>
              <p:cNvGrpSpPr/>
              <p:nvPr/>
            </p:nvGrpSpPr>
            <p:grpSpPr>
              <a:xfrm>
                <a:off x="7893815" y="336373"/>
                <a:ext cx="114150" cy="114196"/>
                <a:chOff x="-685100" y="4136737"/>
                <a:chExt cx="38359" cy="38359"/>
              </a:xfrm>
            </p:grpSpPr>
            <p:sp>
              <p:nvSpPr>
                <p:cNvPr id="157" name="Google Shape;157;p13"/>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3"/>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9" name="Google Shape;159;p13"/>
              <p:cNvSpPr/>
              <p:nvPr/>
            </p:nvSpPr>
            <p:spPr>
              <a:xfrm>
                <a:off x="8506965" y="463297"/>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3"/>
              <p:cNvSpPr/>
              <p:nvPr/>
            </p:nvSpPr>
            <p:spPr>
              <a:xfrm>
                <a:off x="8660337" y="1294900"/>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61" name="Google Shape;161;p13"/>
          <p:cNvSpPr txBox="1"/>
          <p:nvPr>
            <p:ph type="title"/>
          </p:nvPr>
        </p:nvSpPr>
        <p:spPr>
          <a:xfrm>
            <a:off x="720000" y="521225"/>
            <a:ext cx="7704000" cy="667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62" name="Google Shape;162;p13"/>
          <p:cNvSpPr txBox="1"/>
          <p:nvPr>
            <p:ph idx="1" type="subTitle"/>
          </p:nvPr>
        </p:nvSpPr>
        <p:spPr>
          <a:xfrm>
            <a:off x="720000" y="2217943"/>
            <a:ext cx="2305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63" name="Google Shape;163;p13"/>
          <p:cNvSpPr txBox="1"/>
          <p:nvPr>
            <p:ph idx="2" type="subTitle"/>
          </p:nvPr>
        </p:nvSpPr>
        <p:spPr>
          <a:xfrm>
            <a:off x="3419271" y="2217943"/>
            <a:ext cx="2305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64" name="Google Shape;164;p13"/>
          <p:cNvSpPr txBox="1"/>
          <p:nvPr>
            <p:ph idx="3" type="subTitle"/>
          </p:nvPr>
        </p:nvSpPr>
        <p:spPr>
          <a:xfrm>
            <a:off x="720000" y="3951125"/>
            <a:ext cx="2305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65" name="Google Shape;165;p13"/>
          <p:cNvSpPr txBox="1"/>
          <p:nvPr>
            <p:ph idx="4" type="subTitle"/>
          </p:nvPr>
        </p:nvSpPr>
        <p:spPr>
          <a:xfrm>
            <a:off x="3419274" y="3951125"/>
            <a:ext cx="2305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66" name="Google Shape;166;p13"/>
          <p:cNvSpPr txBox="1"/>
          <p:nvPr>
            <p:ph idx="5" type="subTitle"/>
          </p:nvPr>
        </p:nvSpPr>
        <p:spPr>
          <a:xfrm>
            <a:off x="6118549" y="2217943"/>
            <a:ext cx="2305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67" name="Google Shape;167;p13"/>
          <p:cNvSpPr txBox="1"/>
          <p:nvPr>
            <p:ph idx="6" type="subTitle"/>
          </p:nvPr>
        </p:nvSpPr>
        <p:spPr>
          <a:xfrm>
            <a:off x="6118549" y="3951125"/>
            <a:ext cx="2305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68" name="Google Shape;168;p13"/>
          <p:cNvSpPr txBox="1"/>
          <p:nvPr>
            <p:ph hasCustomPrompt="1" idx="7" type="title"/>
          </p:nvPr>
        </p:nvSpPr>
        <p:spPr>
          <a:xfrm>
            <a:off x="720000" y="1388066"/>
            <a:ext cx="685500" cy="5727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9" name="Google Shape;169;p13"/>
          <p:cNvSpPr txBox="1"/>
          <p:nvPr>
            <p:ph hasCustomPrompt="1" idx="8" type="title"/>
          </p:nvPr>
        </p:nvSpPr>
        <p:spPr>
          <a:xfrm>
            <a:off x="720000" y="3123852"/>
            <a:ext cx="685500" cy="5727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70" name="Google Shape;170;p13"/>
          <p:cNvSpPr txBox="1"/>
          <p:nvPr>
            <p:ph hasCustomPrompt="1" idx="9" type="title"/>
          </p:nvPr>
        </p:nvSpPr>
        <p:spPr>
          <a:xfrm>
            <a:off x="3419275" y="1388066"/>
            <a:ext cx="685500" cy="5727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71" name="Google Shape;171;p13"/>
          <p:cNvSpPr txBox="1"/>
          <p:nvPr>
            <p:ph hasCustomPrompt="1" idx="13" type="title"/>
          </p:nvPr>
        </p:nvSpPr>
        <p:spPr>
          <a:xfrm>
            <a:off x="3419275" y="3123852"/>
            <a:ext cx="685500" cy="5727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72" name="Google Shape;172;p13"/>
          <p:cNvSpPr txBox="1"/>
          <p:nvPr>
            <p:ph hasCustomPrompt="1" idx="14" type="title"/>
          </p:nvPr>
        </p:nvSpPr>
        <p:spPr>
          <a:xfrm>
            <a:off x="6118550" y="1388066"/>
            <a:ext cx="685500" cy="5727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73" name="Google Shape;173;p13"/>
          <p:cNvSpPr txBox="1"/>
          <p:nvPr>
            <p:ph hasCustomPrompt="1" idx="15" type="title"/>
          </p:nvPr>
        </p:nvSpPr>
        <p:spPr>
          <a:xfrm>
            <a:off x="6118550" y="3123852"/>
            <a:ext cx="685500" cy="5727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74" name="Google Shape;174;p13"/>
          <p:cNvSpPr txBox="1"/>
          <p:nvPr>
            <p:ph idx="16" type="subTitle"/>
          </p:nvPr>
        </p:nvSpPr>
        <p:spPr>
          <a:xfrm>
            <a:off x="720000" y="1886062"/>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lvl1pPr>
            <a:lvl2pPr lvl="1" rtl="0">
              <a:lnSpc>
                <a:spcPct val="100000"/>
              </a:lnSpc>
              <a:spcBef>
                <a:spcPts val="0"/>
              </a:spcBef>
              <a:spcAft>
                <a:spcPts val="0"/>
              </a:spcAft>
              <a:buSzPts val="2400"/>
              <a:buNone/>
              <a:defRPr b="1" sz="2400"/>
            </a:lvl2pPr>
            <a:lvl3pPr lvl="2" rtl="0">
              <a:lnSpc>
                <a:spcPct val="100000"/>
              </a:lnSpc>
              <a:spcBef>
                <a:spcPts val="0"/>
              </a:spcBef>
              <a:spcAft>
                <a:spcPts val="0"/>
              </a:spcAft>
              <a:buSzPts val="2400"/>
              <a:buNone/>
              <a:defRPr b="1" sz="2400"/>
            </a:lvl3pPr>
            <a:lvl4pPr lvl="3" rtl="0">
              <a:lnSpc>
                <a:spcPct val="100000"/>
              </a:lnSpc>
              <a:spcBef>
                <a:spcPts val="0"/>
              </a:spcBef>
              <a:spcAft>
                <a:spcPts val="0"/>
              </a:spcAft>
              <a:buSzPts val="2400"/>
              <a:buNone/>
              <a:defRPr b="1" sz="2400"/>
            </a:lvl4pPr>
            <a:lvl5pPr lvl="4" rtl="0">
              <a:lnSpc>
                <a:spcPct val="100000"/>
              </a:lnSpc>
              <a:spcBef>
                <a:spcPts val="0"/>
              </a:spcBef>
              <a:spcAft>
                <a:spcPts val="0"/>
              </a:spcAft>
              <a:buSzPts val="2400"/>
              <a:buNone/>
              <a:defRPr b="1" sz="2400"/>
            </a:lvl5pPr>
            <a:lvl6pPr lvl="5" rtl="0">
              <a:lnSpc>
                <a:spcPct val="100000"/>
              </a:lnSpc>
              <a:spcBef>
                <a:spcPts val="0"/>
              </a:spcBef>
              <a:spcAft>
                <a:spcPts val="0"/>
              </a:spcAft>
              <a:buSzPts val="2400"/>
              <a:buNone/>
              <a:defRPr b="1" sz="2400"/>
            </a:lvl6pPr>
            <a:lvl7pPr lvl="6" rtl="0">
              <a:lnSpc>
                <a:spcPct val="100000"/>
              </a:lnSpc>
              <a:spcBef>
                <a:spcPts val="0"/>
              </a:spcBef>
              <a:spcAft>
                <a:spcPts val="0"/>
              </a:spcAft>
              <a:buSzPts val="2400"/>
              <a:buNone/>
              <a:defRPr b="1" sz="2400"/>
            </a:lvl7pPr>
            <a:lvl8pPr lvl="7" rtl="0">
              <a:lnSpc>
                <a:spcPct val="100000"/>
              </a:lnSpc>
              <a:spcBef>
                <a:spcPts val="0"/>
              </a:spcBef>
              <a:spcAft>
                <a:spcPts val="0"/>
              </a:spcAft>
              <a:buSzPts val="2400"/>
              <a:buNone/>
              <a:defRPr b="1" sz="2400"/>
            </a:lvl8pPr>
            <a:lvl9pPr lvl="8" rtl="0">
              <a:lnSpc>
                <a:spcPct val="100000"/>
              </a:lnSpc>
              <a:spcBef>
                <a:spcPts val="0"/>
              </a:spcBef>
              <a:spcAft>
                <a:spcPts val="0"/>
              </a:spcAft>
              <a:buSzPts val="2400"/>
              <a:buNone/>
              <a:defRPr b="1" sz="2400"/>
            </a:lvl9pPr>
          </a:lstStyle>
          <a:p/>
        </p:txBody>
      </p:sp>
      <p:sp>
        <p:nvSpPr>
          <p:cNvPr id="175" name="Google Shape;175;p13"/>
          <p:cNvSpPr txBox="1"/>
          <p:nvPr>
            <p:ph idx="17" type="subTitle"/>
          </p:nvPr>
        </p:nvSpPr>
        <p:spPr>
          <a:xfrm>
            <a:off x="3419271" y="1886062"/>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lvl1pPr>
            <a:lvl2pPr lvl="1" rtl="0">
              <a:lnSpc>
                <a:spcPct val="100000"/>
              </a:lnSpc>
              <a:spcBef>
                <a:spcPts val="0"/>
              </a:spcBef>
              <a:spcAft>
                <a:spcPts val="0"/>
              </a:spcAft>
              <a:buSzPts val="2400"/>
              <a:buNone/>
              <a:defRPr b="1" sz="2400"/>
            </a:lvl2pPr>
            <a:lvl3pPr lvl="2" rtl="0">
              <a:lnSpc>
                <a:spcPct val="100000"/>
              </a:lnSpc>
              <a:spcBef>
                <a:spcPts val="0"/>
              </a:spcBef>
              <a:spcAft>
                <a:spcPts val="0"/>
              </a:spcAft>
              <a:buSzPts val="2400"/>
              <a:buNone/>
              <a:defRPr b="1" sz="2400"/>
            </a:lvl3pPr>
            <a:lvl4pPr lvl="3" rtl="0">
              <a:lnSpc>
                <a:spcPct val="100000"/>
              </a:lnSpc>
              <a:spcBef>
                <a:spcPts val="0"/>
              </a:spcBef>
              <a:spcAft>
                <a:spcPts val="0"/>
              </a:spcAft>
              <a:buSzPts val="2400"/>
              <a:buNone/>
              <a:defRPr b="1" sz="2400"/>
            </a:lvl4pPr>
            <a:lvl5pPr lvl="4" rtl="0">
              <a:lnSpc>
                <a:spcPct val="100000"/>
              </a:lnSpc>
              <a:spcBef>
                <a:spcPts val="0"/>
              </a:spcBef>
              <a:spcAft>
                <a:spcPts val="0"/>
              </a:spcAft>
              <a:buSzPts val="2400"/>
              <a:buNone/>
              <a:defRPr b="1" sz="2400"/>
            </a:lvl5pPr>
            <a:lvl6pPr lvl="5" rtl="0">
              <a:lnSpc>
                <a:spcPct val="100000"/>
              </a:lnSpc>
              <a:spcBef>
                <a:spcPts val="0"/>
              </a:spcBef>
              <a:spcAft>
                <a:spcPts val="0"/>
              </a:spcAft>
              <a:buSzPts val="2400"/>
              <a:buNone/>
              <a:defRPr b="1" sz="2400"/>
            </a:lvl6pPr>
            <a:lvl7pPr lvl="6" rtl="0">
              <a:lnSpc>
                <a:spcPct val="100000"/>
              </a:lnSpc>
              <a:spcBef>
                <a:spcPts val="0"/>
              </a:spcBef>
              <a:spcAft>
                <a:spcPts val="0"/>
              </a:spcAft>
              <a:buSzPts val="2400"/>
              <a:buNone/>
              <a:defRPr b="1" sz="2400"/>
            </a:lvl7pPr>
            <a:lvl8pPr lvl="7" rtl="0">
              <a:lnSpc>
                <a:spcPct val="100000"/>
              </a:lnSpc>
              <a:spcBef>
                <a:spcPts val="0"/>
              </a:spcBef>
              <a:spcAft>
                <a:spcPts val="0"/>
              </a:spcAft>
              <a:buSzPts val="2400"/>
              <a:buNone/>
              <a:defRPr b="1" sz="2400"/>
            </a:lvl8pPr>
            <a:lvl9pPr lvl="8" rtl="0">
              <a:lnSpc>
                <a:spcPct val="100000"/>
              </a:lnSpc>
              <a:spcBef>
                <a:spcPts val="0"/>
              </a:spcBef>
              <a:spcAft>
                <a:spcPts val="0"/>
              </a:spcAft>
              <a:buSzPts val="2400"/>
              <a:buNone/>
              <a:defRPr b="1" sz="2400"/>
            </a:lvl9pPr>
          </a:lstStyle>
          <a:p/>
        </p:txBody>
      </p:sp>
      <p:sp>
        <p:nvSpPr>
          <p:cNvPr id="176" name="Google Shape;176;p13"/>
          <p:cNvSpPr txBox="1"/>
          <p:nvPr>
            <p:ph idx="18" type="subTitle"/>
          </p:nvPr>
        </p:nvSpPr>
        <p:spPr>
          <a:xfrm>
            <a:off x="6118549" y="1886062"/>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lvl1pPr>
            <a:lvl2pPr lvl="1" rtl="0">
              <a:lnSpc>
                <a:spcPct val="100000"/>
              </a:lnSpc>
              <a:spcBef>
                <a:spcPts val="0"/>
              </a:spcBef>
              <a:spcAft>
                <a:spcPts val="0"/>
              </a:spcAft>
              <a:buSzPts val="2400"/>
              <a:buNone/>
              <a:defRPr b="1" sz="2400"/>
            </a:lvl2pPr>
            <a:lvl3pPr lvl="2" rtl="0">
              <a:lnSpc>
                <a:spcPct val="100000"/>
              </a:lnSpc>
              <a:spcBef>
                <a:spcPts val="0"/>
              </a:spcBef>
              <a:spcAft>
                <a:spcPts val="0"/>
              </a:spcAft>
              <a:buSzPts val="2400"/>
              <a:buNone/>
              <a:defRPr b="1" sz="2400"/>
            </a:lvl3pPr>
            <a:lvl4pPr lvl="3" rtl="0">
              <a:lnSpc>
                <a:spcPct val="100000"/>
              </a:lnSpc>
              <a:spcBef>
                <a:spcPts val="0"/>
              </a:spcBef>
              <a:spcAft>
                <a:spcPts val="0"/>
              </a:spcAft>
              <a:buSzPts val="2400"/>
              <a:buNone/>
              <a:defRPr b="1" sz="2400"/>
            </a:lvl4pPr>
            <a:lvl5pPr lvl="4" rtl="0">
              <a:lnSpc>
                <a:spcPct val="100000"/>
              </a:lnSpc>
              <a:spcBef>
                <a:spcPts val="0"/>
              </a:spcBef>
              <a:spcAft>
                <a:spcPts val="0"/>
              </a:spcAft>
              <a:buSzPts val="2400"/>
              <a:buNone/>
              <a:defRPr b="1" sz="2400"/>
            </a:lvl5pPr>
            <a:lvl6pPr lvl="5" rtl="0">
              <a:lnSpc>
                <a:spcPct val="100000"/>
              </a:lnSpc>
              <a:spcBef>
                <a:spcPts val="0"/>
              </a:spcBef>
              <a:spcAft>
                <a:spcPts val="0"/>
              </a:spcAft>
              <a:buSzPts val="2400"/>
              <a:buNone/>
              <a:defRPr b="1" sz="2400"/>
            </a:lvl6pPr>
            <a:lvl7pPr lvl="6" rtl="0">
              <a:lnSpc>
                <a:spcPct val="100000"/>
              </a:lnSpc>
              <a:spcBef>
                <a:spcPts val="0"/>
              </a:spcBef>
              <a:spcAft>
                <a:spcPts val="0"/>
              </a:spcAft>
              <a:buSzPts val="2400"/>
              <a:buNone/>
              <a:defRPr b="1" sz="2400"/>
            </a:lvl7pPr>
            <a:lvl8pPr lvl="7" rtl="0">
              <a:lnSpc>
                <a:spcPct val="100000"/>
              </a:lnSpc>
              <a:spcBef>
                <a:spcPts val="0"/>
              </a:spcBef>
              <a:spcAft>
                <a:spcPts val="0"/>
              </a:spcAft>
              <a:buSzPts val="2400"/>
              <a:buNone/>
              <a:defRPr b="1" sz="2400"/>
            </a:lvl8pPr>
            <a:lvl9pPr lvl="8" rtl="0">
              <a:lnSpc>
                <a:spcPct val="100000"/>
              </a:lnSpc>
              <a:spcBef>
                <a:spcPts val="0"/>
              </a:spcBef>
              <a:spcAft>
                <a:spcPts val="0"/>
              </a:spcAft>
              <a:buSzPts val="2400"/>
              <a:buNone/>
              <a:defRPr b="1" sz="2400"/>
            </a:lvl9pPr>
          </a:lstStyle>
          <a:p/>
        </p:txBody>
      </p:sp>
      <p:sp>
        <p:nvSpPr>
          <p:cNvPr id="177" name="Google Shape;177;p13"/>
          <p:cNvSpPr txBox="1"/>
          <p:nvPr>
            <p:ph idx="19" type="subTitle"/>
          </p:nvPr>
        </p:nvSpPr>
        <p:spPr>
          <a:xfrm>
            <a:off x="720000" y="3618725"/>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lvl1pPr>
            <a:lvl2pPr lvl="1" rtl="0">
              <a:lnSpc>
                <a:spcPct val="100000"/>
              </a:lnSpc>
              <a:spcBef>
                <a:spcPts val="0"/>
              </a:spcBef>
              <a:spcAft>
                <a:spcPts val="0"/>
              </a:spcAft>
              <a:buSzPts val="2400"/>
              <a:buNone/>
              <a:defRPr b="1" sz="2400"/>
            </a:lvl2pPr>
            <a:lvl3pPr lvl="2" rtl="0">
              <a:lnSpc>
                <a:spcPct val="100000"/>
              </a:lnSpc>
              <a:spcBef>
                <a:spcPts val="0"/>
              </a:spcBef>
              <a:spcAft>
                <a:spcPts val="0"/>
              </a:spcAft>
              <a:buSzPts val="2400"/>
              <a:buNone/>
              <a:defRPr b="1" sz="2400"/>
            </a:lvl3pPr>
            <a:lvl4pPr lvl="3" rtl="0">
              <a:lnSpc>
                <a:spcPct val="100000"/>
              </a:lnSpc>
              <a:spcBef>
                <a:spcPts val="0"/>
              </a:spcBef>
              <a:spcAft>
                <a:spcPts val="0"/>
              </a:spcAft>
              <a:buSzPts val="2400"/>
              <a:buNone/>
              <a:defRPr b="1" sz="2400"/>
            </a:lvl4pPr>
            <a:lvl5pPr lvl="4" rtl="0">
              <a:lnSpc>
                <a:spcPct val="100000"/>
              </a:lnSpc>
              <a:spcBef>
                <a:spcPts val="0"/>
              </a:spcBef>
              <a:spcAft>
                <a:spcPts val="0"/>
              </a:spcAft>
              <a:buSzPts val="2400"/>
              <a:buNone/>
              <a:defRPr b="1" sz="2400"/>
            </a:lvl5pPr>
            <a:lvl6pPr lvl="5" rtl="0">
              <a:lnSpc>
                <a:spcPct val="100000"/>
              </a:lnSpc>
              <a:spcBef>
                <a:spcPts val="0"/>
              </a:spcBef>
              <a:spcAft>
                <a:spcPts val="0"/>
              </a:spcAft>
              <a:buSzPts val="2400"/>
              <a:buNone/>
              <a:defRPr b="1" sz="2400"/>
            </a:lvl6pPr>
            <a:lvl7pPr lvl="6" rtl="0">
              <a:lnSpc>
                <a:spcPct val="100000"/>
              </a:lnSpc>
              <a:spcBef>
                <a:spcPts val="0"/>
              </a:spcBef>
              <a:spcAft>
                <a:spcPts val="0"/>
              </a:spcAft>
              <a:buSzPts val="2400"/>
              <a:buNone/>
              <a:defRPr b="1" sz="2400"/>
            </a:lvl7pPr>
            <a:lvl8pPr lvl="7" rtl="0">
              <a:lnSpc>
                <a:spcPct val="100000"/>
              </a:lnSpc>
              <a:spcBef>
                <a:spcPts val="0"/>
              </a:spcBef>
              <a:spcAft>
                <a:spcPts val="0"/>
              </a:spcAft>
              <a:buSzPts val="2400"/>
              <a:buNone/>
              <a:defRPr b="1" sz="2400"/>
            </a:lvl8pPr>
            <a:lvl9pPr lvl="8" rtl="0">
              <a:lnSpc>
                <a:spcPct val="100000"/>
              </a:lnSpc>
              <a:spcBef>
                <a:spcPts val="0"/>
              </a:spcBef>
              <a:spcAft>
                <a:spcPts val="0"/>
              </a:spcAft>
              <a:buSzPts val="2400"/>
              <a:buNone/>
              <a:defRPr b="1" sz="2400"/>
            </a:lvl9pPr>
          </a:lstStyle>
          <a:p/>
        </p:txBody>
      </p:sp>
      <p:sp>
        <p:nvSpPr>
          <p:cNvPr id="178" name="Google Shape;178;p13"/>
          <p:cNvSpPr txBox="1"/>
          <p:nvPr>
            <p:ph idx="20" type="subTitle"/>
          </p:nvPr>
        </p:nvSpPr>
        <p:spPr>
          <a:xfrm>
            <a:off x="3419271" y="3618725"/>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lvl1pPr>
            <a:lvl2pPr lvl="1" rtl="0">
              <a:lnSpc>
                <a:spcPct val="100000"/>
              </a:lnSpc>
              <a:spcBef>
                <a:spcPts val="0"/>
              </a:spcBef>
              <a:spcAft>
                <a:spcPts val="0"/>
              </a:spcAft>
              <a:buSzPts val="2400"/>
              <a:buNone/>
              <a:defRPr b="1" sz="2400"/>
            </a:lvl2pPr>
            <a:lvl3pPr lvl="2" rtl="0">
              <a:lnSpc>
                <a:spcPct val="100000"/>
              </a:lnSpc>
              <a:spcBef>
                <a:spcPts val="0"/>
              </a:spcBef>
              <a:spcAft>
                <a:spcPts val="0"/>
              </a:spcAft>
              <a:buSzPts val="2400"/>
              <a:buNone/>
              <a:defRPr b="1" sz="2400"/>
            </a:lvl3pPr>
            <a:lvl4pPr lvl="3" rtl="0">
              <a:lnSpc>
                <a:spcPct val="100000"/>
              </a:lnSpc>
              <a:spcBef>
                <a:spcPts val="0"/>
              </a:spcBef>
              <a:spcAft>
                <a:spcPts val="0"/>
              </a:spcAft>
              <a:buSzPts val="2400"/>
              <a:buNone/>
              <a:defRPr b="1" sz="2400"/>
            </a:lvl4pPr>
            <a:lvl5pPr lvl="4" rtl="0">
              <a:lnSpc>
                <a:spcPct val="100000"/>
              </a:lnSpc>
              <a:spcBef>
                <a:spcPts val="0"/>
              </a:spcBef>
              <a:spcAft>
                <a:spcPts val="0"/>
              </a:spcAft>
              <a:buSzPts val="2400"/>
              <a:buNone/>
              <a:defRPr b="1" sz="2400"/>
            </a:lvl5pPr>
            <a:lvl6pPr lvl="5" rtl="0">
              <a:lnSpc>
                <a:spcPct val="100000"/>
              </a:lnSpc>
              <a:spcBef>
                <a:spcPts val="0"/>
              </a:spcBef>
              <a:spcAft>
                <a:spcPts val="0"/>
              </a:spcAft>
              <a:buSzPts val="2400"/>
              <a:buNone/>
              <a:defRPr b="1" sz="2400"/>
            </a:lvl6pPr>
            <a:lvl7pPr lvl="6" rtl="0">
              <a:lnSpc>
                <a:spcPct val="100000"/>
              </a:lnSpc>
              <a:spcBef>
                <a:spcPts val="0"/>
              </a:spcBef>
              <a:spcAft>
                <a:spcPts val="0"/>
              </a:spcAft>
              <a:buSzPts val="2400"/>
              <a:buNone/>
              <a:defRPr b="1" sz="2400"/>
            </a:lvl7pPr>
            <a:lvl8pPr lvl="7" rtl="0">
              <a:lnSpc>
                <a:spcPct val="100000"/>
              </a:lnSpc>
              <a:spcBef>
                <a:spcPts val="0"/>
              </a:spcBef>
              <a:spcAft>
                <a:spcPts val="0"/>
              </a:spcAft>
              <a:buSzPts val="2400"/>
              <a:buNone/>
              <a:defRPr b="1" sz="2400"/>
            </a:lvl8pPr>
            <a:lvl9pPr lvl="8" rtl="0">
              <a:lnSpc>
                <a:spcPct val="100000"/>
              </a:lnSpc>
              <a:spcBef>
                <a:spcPts val="0"/>
              </a:spcBef>
              <a:spcAft>
                <a:spcPts val="0"/>
              </a:spcAft>
              <a:buSzPts val="2400"/>
              <a:buNone/>
              <a:defRPr b="1" sz="2400"/>
            </a:lvl9pPr>
          </a:lstStyle>
          <a:p/>
        </p:txBody>
      </p:sp>
      <p:sp>
        <p:nvSpPr>
          <p:cNvPr id="179" name="Google Shape;179;p13"/>
          <p:cNvSpPr txBox="1"/>
          <p:nvPr>
            <p:ph idx="21" type="subTitle"/>
          </p:nvPr>
        </p:nvSpPr>
        <p:spPr>
          <a:xfrm>
            <a:off x="6118549" y="3618725"/>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lvl1pPr>
            <a:lvl2pPr lvl="1" rtl="0">
              <a:lnSpc>
                <a:spcPct val="100000"/>
              </a:lnSpc>
              <a:spcBef>
                <a:spcPts val="0"/>
              </a:spcBef>
              <a:spcAft>
                <a:spcPts val="0"/>
              </a:spcAft>
              <a:buSzPts val="2400"/>
              <a:buNone/>
              <a:defRPr b="1" sz="2400"/>
            </a:lvl2pPr>
            <a:lvl3pPr lvl="2" rtl="0">
              <a:lnSpc>
                <a:spcPct val="100000"/>
              </a:lnSpc>
              <a:spcBef>
                <a:spcPts val="0"/>
              </a:spcBef>
              <a:spcAft>
                <a:spcPts val="0"/>
              </a:spcAft>
              <a:buSzPts val="2400"/>
              <a:buNone/>
              <a:defRPr b="1" sz="2400"/>
            </a:lvl3pPr>
            <a:lvl4pPr lvl="3" rtl="0">
              <a:lnSpc>
                <a:spcPct val="100000"/>
              </a:lnSpc>
              <a:spcBef>
                <a:spcPts val="0"/>
              </a:spcBef>
              <a:spcAft>
                <a:spcPts val="0"/>
              </a:spcAft>
              <a:buSzPts val="2400"/>
              <a:buNone/>
              <a:defRPr b="1" sz="2400"/>
            </a:lvl4pPr>
            <a:lvl5pPr lvl="4" rtl="0">
              <a:lnSpc>
                <a:spcPct val="100000"/>
              </a:lnSpc>
              <a:spcBef>
                <a:spcPts val="0"/>
              </a:spcBef>
              <a:spcAft>
                <a:spcPts val="0"/>
              </a:spcAft>
              <a:buSzPts val="2400"/>
              <a:buNone/>
              <a:defRPr b="1" sz="2400"/>
            </a:lvl5pPr>
            <a:lvl6pPr lvl="5" rtl="0">
              <a:lnSpc>
                <a:spcPct val="100000"/>
              </a:lnSpc>
              <a:spcBef>
                <a:spcPts val="0"/>
              </a:spcBef>
              <a:spcAft>
                <a:spcPts val="0"/>
              </a:spcAft>
              <a:buSzPts val="2400"/>
              <a:buNone/>
              <a:defRPr b="1" sz="2400"/>
            </a:lvl6pPr>
            <a:lvl7pPr lvl="6" rtl="0">
              <a:lnSpc>
                <a:spcPct val="100000"/>
              </a:lnSpc>
              <a:spcBef>
                <a:spcPts val="0"/>
              </a:spcBef>
              <a:spcAft>
                <a:spcPts val="0"/>
              </a:spcAft>
              <a:buSzPts val="2400"/>
              <a:buNone/>
              <a:defRPr b="1" sz="2400"/>
            </a:lvl7pPr>
            <a:lvl8pPr lvl="7" rtl="0">
              <a:lnSpc>
                <a:spcPct val="100000"/>
              </a:lnSpc>
              <a:spcBef>
                <a:spcPts val="0"/>
              </a:spcBef>
              <a:spcAft>
                <a:spcPts val="0"/>
              </a:spcAft>
              <a:buSzPts val="2400"/>
              <a:buNone/>
              <a:defRPr b="1" sz="2400"/>
            </a:lvl8pPr>
            <a:lvl9pPr lvl="8" rtl="0">
              <a:lnSpc>
                <a:spcPct val="100000"/>
              </a:lnSpc>
              <a:spcBef>
                <a:spcPts val="0"/>
              </a:spcBef>
              <a:spcAft>
                <a:spcPts val="0"/>
              </a:spcAft>
              <a:buSzPts val="2400"/>
              <a:buNone/>
              <a:defRPr b="1" sz="24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180" name="Shape 180"/>
        <p:cNvGrpSpPr/>
        <p:nvPr/>
      </p:nvGrpSpPr>
      <p:grpSpPr>
        <a:xfrm>
          <a:off x="0" y="0"/>
          <a:ext cx="0" cy="0"/>
          <a:chOff x="0" y="0"/>
          <a:chExt cx="0" cy="0"/>
        </a:xfrm>
      </p:grpSpPr>
      <p:grpSp>
        <p:nvGrpSpPr>
          <p:cNvPr id="181" name="Google Shape;181;p14"/>
          <p:cNvGrpSpPr/>
          <p:nvPr/>
        </p:nvGrpSpPr>
        <p:grpSpPr>
          <a:xfrm>
            <a:off x="294090" y="222985"/>
            <a:ext cx="8656850" cy="3145983"/>
            <a:chOff x="294090" y="222985"/>
            <a:chExt cx="8656850" cy="3145983"/>
          </a:xfrm>
        </p:grpSpPr>
        <p:sp>
          <p:nvSpPr>
            <p:cNvPr id="182" name="Google Shape;182;p14"/>
            <p:cNvSpPr/>
            <p:nvPr/>
          </p:nvSpPr>
          <p:spPr>
            <a:xfrm>
              <a:off x="294090" y="2385322"/>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4"/>
            <p:cNvSpPr/>
            <p:nvPr/>
          </p:nvSpPr>
          <p:spPr>
            <a:xfrm>
              <a:off x="8596637" y="75532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4"/>
            <p:cNvSpPr/>
            <p:nvPr/>
          </p:nvSpPr>
          <p:spPr>
            <a:xfrm>
              <a:off x="8011640" y="26683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5" name="Google Shape;185;p14"/>
            <p:cNvGrpSpPr/>
            <p:nvPr/>
          </p:nvGrpSpPr>
          <p:grpSpPr>
            <a:xfrm>
              <a:off x="8836790" y="222985"/>
              <a:ext cx="114150" cy="114196"/>
              <a:chOff x="-685100" y="4136737"/>
              <a:chExt cx="38359" cy="38359"/>
            </a:xfrm>
          </p:grpSpPr>
          <p:sp>
            <p:nvSpPr>
              <p:cNvPr id="186" name="Google Shape;186;p14"/>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4"/>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8" name="Google Shape;188;p14"/>
            <p:cNvGrpSpPr/>
            <p:nvPr/>
          </p:nvGrpSpPr>
          <p:grpSpPr>
            <a:xfrm>
              <a:off x="446578" y="3254773"/>
              <a:ext cx="114150" cy="114196"/>
              <a:chOff x="-685100" y="4136737"/>
              <a:chExt cx="38359" cy="38359"/>
            </a:xfrm>
          </p:grpSpPr>
          <p:sp>
            <p:nvSpPr>
              <p:cNvPr id="189" name="Google Shape;189;p14"/>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4"/>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91" name="Google Shape;191;p14"/>
          <p:cNvSpPr txBox="1"/>
          <p:nvPr>
            <p:ph type="title"/>
          </p:nvPr>
        </p:nvSpPr>
        <p:spPr>
          <a:xfrm>
            <a:off x="3825775" y="3227788"/>
            <a:ext cx="4605000" cy="661800"/>
          </a:xfrm>
          <a:prstGeom prst="rect">
            <a:avLst/>
          </a:prstGeom>
        </p:spPr>
        <p:txBody>
          <a:bodyPr anchorCtr="0" anchor="t" bIns="91425" lIns="91425" spcFirstLastPara="1" rIns="91425" wrap="square" tIns="91425">
            <a:noAutofit/>
          </a:bodyPr>
          <a:lstStyle>
            <a:lvl1pPr lvl="0" rtl="0" algn="r">
              <a:spcBef>
                <a:spcPts val="0"/>
              </a:spcBef>
              <a:spcAft>
                <a:spcPts val="0"/>
              </a:spcAft>
              <a:buSzPts val="3000"/>
              <a:buNone/>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p:txBody>
      </p:sp>
      <p:sp>
        <p:nvSpPr>
          <p:cNvPr id="192" name="Google Shape;192;p14"/>
          <p:cNvSpPr txBox="1"/>
          <p:nvPr>
            <p:ph idx="1" type="subTitle"/>
          </p:nvPr>
        </p:nvSpPr>
        <p:spPr>
          <a:xfrm>
            <a:off x="3825725" y="1253913"/>
            <a:ext cx="4605000" cy="1863300"/>
          </a:xfrm>
          <a:prstGeom prst="rect">
            <a:avLst/>
          </a:prstGeom>
        </p:spPr>
        <p:txBody>
          <a:bodyPr anchorCtr="0" anchor="b" bIns="91425" lIns="91425" spcFirstLastPara="1" rIns="91425" wrap="square" tIns="91425">
            <a:noAutofit/>
          </a:bodyPr>
          <a:lstStyle>
            <a:lvl1pPr lvl="0" rtl="0" algn="r">
              <a:spcBef>
                <a:spcPts val="0"/>
              </a:spcBef>
              <a:spcAft>
                <a:spcPts val="0"/>
              </a:spcAft>
              <a:buSzPts val="3000"/>
              <a:buNone/>
              <a:defRPr sz="2500"/>
            </a:lvl1pPr>
            <a:lvl2pPr lvl="1" rtl="0" algn="ctr">
              <a:lnSpc>
                <a:spcPct val="100000"/>
              </a:lnSpc>
              <a:spcBef>
                <a:spcPts val="0"/>
              </a:spcBef>
              <a:spcAft>
                <a:spcPts val="0"/>
              </a:spcAft>
              <a:buSzPts val="3000"/>
              <a:buNone/>
              <a:defRPr sz="3000"/>
            </a:lvl2pPr>
            <a:lvl3pPr lvl="2" rtl="0" algn="ctr">
              <a:lnSpc>
                <a:spcPct val="100000"/>
              </a:lnSpc>
              <a:spcBef>
                <a:spcPts val="0"/>
              </a:spcBef>
              <a:spcAft>
                <a:spcPts val="0"/>
              </a:spcAft>
              <a:buSzPts val="3000"/>
              <a:buNone/>
              <a:defRPr sz="3000"/>
            </a:lvl3pPr>
            <a:lvl4pPr lvl="3" rtl="0" algn="ctr">
              <a:lnSpc>
                <a:spcPct val="100000"/>
              </a:lnSpc>
              <a:spcBef>
                <a:spcPts val="0"/>
              </a:spcBef>
              <a:spcAft>
                <a:spcPts val="0"/>
              </a:spcAft>
              <a:buSzPts val="3000"/>
              <a:buNone/>
              <a:defRPr sz="3000"/>
            </a:lvl4pPr>
            <a:lvl5pPr lvl="4" rtl="0" algn="ctr">
              <a:lnSpc>
                <a:spcPct val="100000"/>
              </a:lnSpc>
              <a:spcBef>
                <a:spcPts val="0"/>
              </a:spcBef>
              <a:spcAft>
                <a:spcPts val="0"/>
              </a:spcAft>
              <a:buSzPts val="3000"/>
              <a:buNone/>
              <a:defRPr sz="3000"/>
            </a:lvl5pPr>
            <a:lvl6pPr lvl="5" rtl="0" algn="ctr">
              <a:lnSpc>
                <a:spcPct val="100000"/>
              </a:lnSpc>
              <a:spcBef>
                <a:spcPts val="0"/>
              </a:spcBef>
              <a:spcAft>
                <a:spcPts val="0"/>
              </a:spcAft>
              <a:buSzPts val="3000"/>
              <a:buNone/>
              <a:defRPr sz="3000"/>
            </a:lvl6pPr>
            <a:lvl7pPr lvl="6" rtl="0" algn="ctr">
              <a:lnSpc>
                <a:spcPct val="100000"/>
              </a:lnSpc>
              <a:spcBef>
                <a:spcPts val="0"/>
              </a:spcBef>
              <a:spcAft>
                <a:spcPts val="0"/>
              </a:spcAft>
              <a:buSzPts val="3000"/>
              <a:buNone/>
              <a:defRPr sz="3000"/>
            </a:lvl7pPr>
            <a:lvl8pPr lvl="7" rtl="0" algn="ctr">
              <a:lnSpc>
                <a:spcPct val="100000"/>
              </a:lnSpc>
              <a:spcBef>
                <a:spcPts val="0"/>
              </a:spcBef>
              <a:spcAft>
                <a:spcPts val="0"/>
              </a:spcAft>
              <a:buSzPts val="3000"/>
              <a:buNone/>
              <a:defRPr sz="3000"/>
            </a:lvl8pPr>
            <a:lvl9pPr lvl="8" rtl="0" algn="ctr">
              <a:lnSpc>
                <a:spcPct val="100000"/>
              </a:lnSpc>
              <a:spcBef>
                <a:spcPts val="0"/>
              </a:spcBef>
              <a:spcAft>
                <a:spcPts val="0"/>
              </a:spcAft>
              <a:buSzPts val="3000"/>
              <a:buNone/>
              <a:defRPr sz="30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13">
    <p:spTree>
      <p:nvGrpSpPr>
        <p:cNvPr id="193" name="Shape 193"/>
        <p:cNvGrpSpPr/>
        <p:nvPr/>
      </p:nvGrpSpPr>
      <p:grpSpPr>
        <a:xfrm>
          <a:off x="0" y="0"/>
          <a:ext cx="0" cy="0"/>
          <a:chOff x="0" y="0"/>
          <a:chExt cx="0" cy="0"/>
        </a:xfrm>
      </p:grpSpPr>
      <p:grpSp>
        <p:nvGrpSpPr>
          <p:cNvPr id="194" name="Google Shape;194;p15"/>
          <p:cNvGrpSpPr/>
          <p:nvPr/>
        </p:nvGrpSpPr>
        <p:grpSpPr>
          <a:xfrm>
            <a:off x="357512" y="259179"/>
            <a:ext cx="8674608" cy="4655758"/>
            <a:chOff x="357512" y="259179"/>
            <a:chExt cx="8674608" cy="4655758"/>
          </a:xfrm>
        </p:grpSpPr>
        <p:sp>
          <p:nvSpPr>
            <p:cNvPr id="195" name="Google Shape;195;p15"/>
            <p:cNvSpPr/>
            <p:nvPr/>
          </p:nvSpPr>
          <p:spPr>
            <a:xfrm>
              <a:off x="357512" y="4136700"/>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5"/>
            <p:cNvSpPr/>
            <p:nvPr/>
          </p:nvSpPr>
          <p:spPr>
            <a:xfrm>
              <a:off x="410202" y="4753179"/>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5"/>
            <p:cNvSpPr/>
            <p:nvPr/>
          </p:nvSpPr>
          <p:spPr>
            <a:xfrm>
              <a:off x="1076065" y="488843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8" name="Google Shape;198;p15"/>
            <p:cNvGrpSpPr/>
            <p:nvPr/>
          </p:nvGrpSpPr>
          <p:grpSpPr>
            <a:xfrm>
              <a:off x="8751065" y="269698"/>
              <a:ext cx="114150" cy="114196"/>
              <a:chOff x="-685100" y="4136737"/>
              <a:chExt cx="38359" cy="38359"/>
            </a:xfrm>
          </p:grpSpPr>
          <p:sp>
            <p:nvSpPr>
              <p:cNvPr id="199" name="Google Shape;199;p15"/>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5"/>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1" name="Google Shape;201;p15"/>
            <p:cNvSpPr/>
            <p:nvPr/>
          </p:nvSpPr>
          <p:spPr>
            <a:xfrm>
              <a:off x="8430765" y="83833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5"/>
            <p:cNvSpPr/>
            <p:nvPr/>
          </p:nvSpPr>
          <p:spPr>
            <a:xfrm>
              <a:off x="8011165" y="259179"/>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5"/>
            <p:cNvSpPr/>
            <p:nvPr/>
          </p:nvSpPr>
          <p:spPr>
            <a:xfrm>
              <a:off x="8927060" y="1164941"/>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4" name="Google Shape;204;p15"/>
          <p:cNvSpPr txBox="1"/>
          <p:nvPr>
            <p:ph type="title"/>
          </p:nvPr>
        </p:nvSpPr>
        <p:spPr>
          <a:xfrm>
            <a:off x="720000" y="5212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13_1">
    <p:spTree>
      <p:nvGrpSpPr>
        <p:cNvPr id="205" name="Shape 205"/>
        <p:cNvGrpSpPr/>
        <p:nvPr/>
      </p:nvGrpSpPr>
      <p:grpSpPr>
        <a:xfrm>
          <a:off x="0" y="0"/>
          <a:ext cx="0" cy="0"/>
          <a:chOff x="0" y="0"/>
          <a:chExt cx="0" cy="0"/>
        </a:xfrm>
      </p:grpSpPr>
      <p:grpSp>
        <p:nvGrpSpPr>
          <p:cNvPr id="206" name="Google Shape;206;p16"/>
          <p:cNvGrpSpPr/>
          <p:nvPr/>
        </p:nvGrpSpPr>
        <p:grpSpPr>
          <a:xfrm>
            <a:off x="108778" y="1936804"/>
            <a:ext cx="9161196" cy="1156783"/>
            <a:chOff x="108778" y="1936804"/>
            <a:chExt cx="9161196" cy="1156783"/>
          </a:xfrm>
        </p:grpSpPr>
        <p:grpSp>
          <p:nvGrpSpPr>
            <p:cNvPr id="207" name="Google Shape;207;p16"/>
            <p:cNvGrpSpPr/>
            <p:nvPr/>
          </p:nvGrpSpPr>
          <p:grpSpPr>
            <a:xfrm>
              <a:off x="461515" y="2144023"/>
              <a:ext cx="114150" cy="114196"/>
              <a:chOff x="-609221" y="4366398"/>
              <a:chExt cx="38359" cy="38359"/>
            </a:xfrm>
          </p:grpSpPr>
          <p:sp>
            <p:nvSpPr>
              <p:cNvPr id="208" name="Google Shape;208;p16"/>
              <p:cNvSpPr/>
              <p:nvPr/>
            </p:nvSpPr>
            <p:spPr>
              <a:xfrm>
                <a:off x="-609221" y="4366398"/>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6"/>
              <p:cNvSpPr/>
              <p:nvPr/>
            </p:nvSpPr>
            <p:spPr>
              <a:xfrm>
                <a:off x="-609221" y="4366398"/>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0" name="Google Shape;210;p16"/>
            <p:cNvSpPr/>
            <p:nvPr/>
          </p:nvSpPr>
          <p:spPr>
            <a:xfrm>
              <a:off x="108778" y="250103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6"/>
            <p:cNvSpPr/>
            <p:nvPr/>
          </p:nvSpPr>
          <p:spPr>
            <a:xfrm>
              <a:off x="235727" y="278645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6"/>
            <p:cNvSpPr/>
            <p:nvPr/>
          </p:nvSpPr>
          <p:spPr>
            <a:xfrm>
              <a:off x="8850860" y="2346791"/>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6"/>
            <p:cNvSpPr/>
            <p:nvPr/>
          </p:nvSpPr>
          <p:spPr>
            <a:xfrm>
              <a:off x="8850840" y="306708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6"/>
            <p:cNvSpPr/>
            <p:nvPr/>
          </p:nvSpPr>
          <p:spPr>
            <a:xfrm>
              <a:off x="8606602" y="193680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6"/>
            <p:cNvSpPr/>
            <p:nvPr/>
          </p:nvSpPr>
          <p:spPr>
            <a:xfrm>
              <a:off x="8533912" y="2804400"/>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6" name="Google Shape;216;p16"/>
          <p:cNvSpPr txBox="1"/>
          <p:nvPr>
            <p:ph type="title"/>
          </p:nvPr>
        </p:nvSpPr>
        <p:spPr>
          <a:xfrm>
            <a:off x="720000" y="5212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CUSTOM_13_1_1">
    <p:spTree>
      <p:nvGrpSpPr>
        <p:cNvPr id="217" name="Shape 217"/>
        <p:cNvGrpSpPr/>
        <p:nvPr/>
      </p:nvGrpSpPr>
      <p:grpSpPr>
        <a:xfrm>
          <a:off x="0" y="0"/>
          <a:ext cx="0" cy="0"/>
          <a:chOff x="0" y="0"/>
          <a:chExt cx="0" cy="0"/>
        </a:xfrm>
      </p:grpSpPr>
      <p:sp>
        <p:nvSpPr>
          <p:cNvPr id="218" name="Google Shape;218;p17"/>
          <p:cNvSpPr txBox="1"/>
          <p:nvPr>
            <p:ph type="title"/>
          </p:nvPr>
        </p:nvSpPr>
        <p:spPr>
          <a:xfrm>
            <a:off x="720000" y="521200"/>
            <a:ext cx="77109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219" name="Google Shape;219;p17"/>
          <p:cNvGrpSpPr/>
          <p:nvPr/>
        </p:nvGrpSpPr>
        <p:grpSpPr>
          <a:xfrm>
            <a:off x="3703597" y="4681879"/>
            <a:ext cx="1736755" cy="328039"/>
            <a:chOff x="3756610" y="4688154"/>
            <a:chExt cx="1736755" cy="328039"/>
          </a:xfrm>
        </p:grpSpPr>
        <p:grpSp>
          <p:nvGrpSpPr>
            <p:cNvPr id="220" name="Google Shape;220;p17"/>
            <p:cNvGrpSpPr/>
            <p:nvPr/>
          </p:nvGrpSpPr>
          <p:grpSpPr>
            <a:xfrm>
              <a:off x="3756610" y="4706100"/>
              <a:ext cx="1028402" cy="286513"/>
              <a:chOff x="3756610" y="4706100"/>
              <a:chExt cx="1028402" cy="286513"/>
            </a:xfrm>
          </p:grpSpPr>
          <p:sp>
            <p:nvSpPr>
              <p:cNvPr id="221" name="Google Shape;221;p17"/>
              <p:cNvSpPr/>
              <p:nvPr/>
            </p:nvSpPr>
            <p:spPr>
              <a:xfrm>
                <a:off x="4073187" y="4706100"/>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7"/>
              <p:cNvSpPr/>
              <p:nvPr/>
            </p:nvSpPr>
            <p:spPr>
              <a:xfrm>
                <a:off x="3756610" y="4893266"/>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7"/>
              <p:cNvSpPr/>
              <p:nvPr/>
            </p:nvSpPr>
            <p:spPr>
              <a:xfrm>
                <a:off x="4365878" y="486675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4" name="Google Shape;224;p17"/>
            <p:cNvGrpSpPr/>
            <p:nvPr/>
          </p:nvGrpSpPr>
          <p:grpSpPr>
            <a:xfrm>
              <a:off x="5077902" y="4688154"/>
              <a:ext cx="415463" cy="328039"/>
              <a:chOff x="5077902" y="4688154"/>
              <a:chExt cx="415463" cy="328039"/>
            </a:xfrm>
          </p:grpSpPr>
          <p:grpSp>
            <p:nvGrpSpPr>
              <p:cNvPr id="225" name="Google Shape;225;p17"/>
              <p:cNvGrpSpPr/>
              <p:nvPr/>
            </p:nvGrpSpPr>
            <p:grpSpPr>
              <a:xfrm>
                <a:off x="5379215" y="4901998"/>
                <a:ext cx="114150" cy="114196"/>
                <a:chOff x="-1811789" y="5621319"/>
                <a:chExt cx="38359" cy="38359"/>
              </a:xfrm>
            </p:grpSpPr>
            <p:sp>
              <p:nvSpPr>
                <p:cNvPr id="226" name="Google Shape;226;p17"/>
                <p:cNvSpPr/>
                <p:nvPr/>
              </p:nvSpPr>
              <p:spPr>
                <a:xfrm>
                  <a:off x="-1811789" y="5621319"/>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7"/>
                <p:cNvSpPr/>
                <p:nvPr/>
              </p:nvSpPr>
              <p:spPr>
                <a:xfrm>
                  <a:off x="-1811789" y="5621319"/>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8" name="Google Shape;228;p17"/>
              <p:cNvSpPr/>
              <p:nvPr/>
            </p:nvSpPr>
            <p:spPr>
              <a:xfrm>
                <a:off x="5077902" y="468815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229" name="Shape 229"/>
        <p:cNvGrpSpPr/>
        <p:nvPr/>
      </p:nvGrpSpPr>
      <p:grpSpPr>
        <a:xfrm>
          <a:off x="0" y="0"/>
          <a:ext cx="0" cy="0"/>
          <a:chOff x="0" y="0"/>
          <a:chExt cx="0" cy="0"/>
        </a:xfrm>
      </p:grpSpPr>
      <p:grpSp>
        <p:nvGrpSpPr>
          <p:cNvPr id="230" name="Google Shape;230;p18"/>
          <p:cNvGrpSpPr/>
          <p:nvPr/>
        </p:nvGrpSpPr>
        <p:grpSpPr>
          <a:xfrm>
            <a:off x="294090" y="193498"/>
            <a:ext cx="8695983" cy="4797203"/>
            <a:chOff x="294090" y="193498"/>
            <a:chExt cx="8695983" cy="4797203"/>
          </a:xfrm>
        </p:grpSpPr>
        <p:sp>
          <p:nvSpPr>
            <p:cNvPr id="231" name="Google Shape;231;p18"/>
            <p:cNvSpPr/>
            <p:nvPr/>
          </p:nvSpPr>
          <p:spPr>
            <a:xfrm>
              <a:off x="6272537" y="4891350"/>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2" name="Google Shape;232;p18"/>
            <p:cNvGrpSpPr/>
            <p:nvPr/>
          </p:nvGrpSpPr>
          <p:grpSpPr>
            <a:xfrm>
              <a:off x="6550790" y="4546898"/>
              <a:ext cx="114150" cy="114196"/>
              <a:chOff x="-685100" y="4136737"/>
              <a:chExt cx="38359" cy="38359"/>
            </a:xfrm>
          </p:grpSpPr>
          <p:sp>
            <p:nvSpPr>
              <p:cNvPr id="233" name="Google Shape;233;p18"/>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8"/>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5" name="Google Shape;235;p18"/>
            <p:cNvSpPr/>
            <p:nvPr/>
          </p:nvSpPr>
          <p:spPr>
            <a:xfrm>
              <a:off x="7055390" y="486483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6" name="Google Shape;236;p18"/>
            <p:cNvGrpSpPr/>
            <p:nvPr/>
          </p:nvGrpSpPr>
          <p:grpSpPr>
            <a:xfrm>
              <a:off x="7827140" y="193498"/>
              <a:ext cx="114150" cy="114196"/>
              <a:chOff x="-685100" y="4136737"/>
              <a:chExt cx="38359" cy="38359"/>
            </a:xfrm>
          </p:grpSpPr>
          <p:sp>
            <p:nvSpPr>
              <p:cNvPr id="237" name="Google Shape;237;p18"/>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8"/>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9" name="Google Shape;239;p18"/>
            <p:cNvSpPr/>
            <p:nvPr/>
          </p:nvSpPr>
          <p:spPr>
            <a:xfrm>
              <a:off x="8570940" y="83838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8"/>
            <p:cNvSpPr/>
            <p:nvPr/>
          </p:nvSpPr>
          <p:spPr>
            <a:xfrm>
              <a:off x="8570952" y="30770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8"/>
            <p:cNvSpPr/>
            <p:nvPr/>
          </p:nvSpPr>
          <p:spPr>
            <a:xfrm>
              <a:off x="294090" y="102423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2" name="Google Shape;242;p18"/>
            <p:cNvGrpSpPr/>
            <p:nvPr/>
          </p:nvGrpSpPr>
          <p:grpSpPr>
            <a:xfrm>
              <a:off x="294090" y="1534723"/>
              <a:ext cx="114150" cy="114196"/>
              <a:chOff x="-685100" y="4136737"/>
              <a:chExt cx="38359" cy="38359"/>
            </a:xfrm>
          </p:grpSpPr>
          <p:sp>
            <p:nvSpPr>
              <p:cNvPr id="243" name="Google Shape;243;p18"/>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8"/>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5" name="Google Shape;245;p18"/>
            <p:cNvSpPr/>
            <p:nvPr/>
          </p:nvSpPr>
          <p:spPr>
            <a:xfrm>
              <a:off x="451135" y="645410"/>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6" name="Google Shape;246;p18"/>
          <p:cNvSpPr txBox="1"/>
          <p:nvPr>
            <p:ph type="title"/>
          </p:nvPr>
        </p:nvSpPr>
        <p:spPr>
          <a:xfrm>
            <a:off x="824563" y="1299650"/>
            <a:ext cx="3640200" cy="15660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47" name="Google Shape;247;p18"/>
          <p:cNvSpPr txBox="1"/>
          <p:nvPr>
            <p:ph idx="1" type="subTitle"/>
          </p:nvPr>
        </p:nvSpPr>
        <p:spPr>
          <a:xfrm>
            <a:off x="824575" y="2865537"/>
            <a:ext cx="3640200" cy="9783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48" name="Google Shape;248;p18"/>
          <p:cNvSpPr/>
          <p:nvPr>
            <p:ph idx="2" type="pic"/>
          </p:nvPr>
        </p:nvSpPr>
        <p:spPr>
          <a:xfrm>
            <a:off x="4919988" y="838363"/>
            <a:ext cx="3399300" cy="3466800"/>
          </a:xfrm>
          <a:prstGeom prst="rect">
            <a:avLst/>
          </a:prstGeom>
          <a:noFill/>
          <a:ln cap="flat" cmpd="sng" w="9525">
            <a:solidFill>
              <a:schemeClr val="dk1"/>
            </a:solidFill>
            <a:prstDash val="solid"/>
            <a:round/>
            <a:headEnd len="sm" w="sm" type="none"/>
            <a:tailEnd len="sm" w="sm" type="none"/>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4">
    <p:spTree>
      <p:nvGrpSpPr>
        <p:cNvPr id="249" name="Shape 249"/>
        <p:cNvGrpSpPr/>
        <p:nvPr/>
      </p:nvGrpSpPr>
      <p:grpSpPr>
        <a:xfrm>
          <a:off x="0" y="0"/>
          <a:ext cx="0" cy="0"/>
          <a:chOff x="0" y="0"/>
          <a:chExt cx="0" cy="0"/>
        </a:xfrm>
      </p:grpSpPr>
      <p:grpSp>
        <p:nvGrpSpPr>
          <p:cNvPr id="250" name="Google Shape;250;p19"/>
          <p:cNvGrpSpPr/>
          <p:nvPr/>
        </p:nvGrpSpPr>
        <p:grpSpPr>
          <a:xfrm>
            <a:off x="140465" y="285954"/>
            <a:ext cx="8839008" cy="4543534"/>
            <a:chOff x="140465" y="285954"/>
            <a:chExt cx="8839008" cy="4543534"/>
          </a:xfrm>
        </p:grpSpPr>
        <p:sp>
          <p:nvSpPr>
            <p:cNvPr id="251" name="Google Shape;251;p19"/>
            <p:cNvSpPr/>
            <p:nvPr/>
          </p:nvSpPr>
          <p:spPr>
            <a:xfrm>
              <a:off x="303865" y="281683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9"/>
            <p:cNvSpPr/>
            <p:nvPr/>
          </p:nvSpPr>
          <p:spPr>
            <a:xfrm>
              <a:off x="214852" y="3223129"/>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9"/>
            <p:cNvSpPr/>
            <p:nvPr/>
          </p:nvSpPr>
          <p:spPr>
            <a:xfrm>
              <a:off x="1268960" y="4730141"/>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9"/>
            <p:cNvSpPr/>
            <p:nvPr/>
          </p:nvSpPr>
          <p:spPr>
            <a:xfrm>
              <a:off x="7958802" y="28595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9"/>
            <p:cNvSpPr/>
            <p:nvPr/>
          </p:nvSpPr>
          <p:spPr>
            <a:xfrm>
              <a:off x="8560340" y="81928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9"/>
            <p:cNvSpPr/>
            <p:nvPr/>
          </p:nvSpPr>
          <p:spPr>
            <a:xfrm>
              <a:off x="8622260" y="303891"/>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7" name="Google Shape;257;p19"/>
            <p:cNvGrpSpPr/>
            <p:nvPr/>
          </p:nvGrpSpPr>
          <p:grpSpPr>
            <a:xfrm>
              <a:off x="140465" y="2341473"/>
              <a:ext cx="114150" cy="114196"/>
              <a:chOff x="-685100" y="4136737"/>
              <a:chExt cx="38359" cy="38359"/>
            </a:xfrm>
          </p:grpSpPr>
          <p:sp>
            <p:nvSpPr>
              <p:cNvPr id="258" name="Google Shape;258;p19"/>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9"/>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60" name="Google Shape;260;p19"/>
          <p:cNvSpPr txBox="1"/>
          <p:nvPr>
            <p:ph type="title"/>
          </p:nvPr>
        </p:nvSpPr>
        <p:spPr>
          <a:xfrm>
            <a:off x="1083876" y="1085875"/>
            <a:ext cx="3023400" cy="10632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61" name="Google Shape;261;p19"/>
          <p:cNvSpPr txBox="1"/>
          <p:nvPr>
            <p:ph idx="1" type="subTitle"/>
          </p:nvPr>
        </p:nvSpPr>
        <p:spPr>
          <a:xfrm>
            <a:off x="1083876" y="2149075"/>
            <a:ext cx="3023400" cy="12093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grpSp>
        <p:nvGrpSpPr>
          <p:cNvPr id="262" name="Google Shape;262;p19"/>
          <p:cNvGrpSpPr/>
          <p:nvPr/>
        </p:nvGrpSpPr>
        <p:grpSpPr>
          <a:xfrm flipH="1">
            <a:off x="202193" y="3559134"/>
            <a:ext cx="760404" cy="1419169"/>
            <a:chOff x="3793658" y="8817100"/>
            <a:chExt cx="570746" cy="1065202"/>
          </a:xfrm>
        </p:grpSpPr>
        <p:sp>
          <p:nvSpPr>
            <p:cNvPr id="263" name="Google Shape;263;p19"/>
            <p:cNvSpPr/>
            <p:nvPr/>
          </p:nvSpPr>
          <p:spPr>
            <a:xfrm>
              <a:off x="4247893" y="9670561"/>
              <a:ext cx="3937" cy="2341"/>
            </a:xfrm>
            <a:custGeom>
              <a:rect b="b" l="l" r="r" t="t"/>
              <a:pathLst>
                <a:path extrusionOk="0" h="22" w="37">
                  <a:moveTo>
                    <a:pt x="37" y="22"/>
                  </a:moveTo>
                  <a:cubicBezTo>
                    <a:pt x="23" y="15"/>
                    <a:pt x="16" y="8"/>
                    <a:pt x="1" y="1"/>
                  </a:cubicBezTo>
                  <a:lnTo>
                    <a:pt x="1" y="1"/>
                  </a:lnTo>
                  <a:cubicBezTo>
                    <a:pt x="16" y="8"/>
                    <a:pt x="23" y="15"/>
                    <a:pt x="37" y="22"/>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9"/>
            <p:cNvSpPr/>
            <p:nvPr/>
          </p:nvSpPr>
          <p:spPr>
            <a:xfrm>
              <a:off x="3958796" y="9645237"/>
              <a:ext cx="355172" cy="185460"/>
            </a:xfrm>
            <a:custGeom>
              <a:rect b="b" l="l" r="r" t="t"/>
              <a:pathLst>
                <a:path extrusionOk="0" h="1743" w="3338">
                  <a:moveTo>
                    <a:pt x="1453" y="1"/>
                  </a:moveTo>
                  <a:lnTo>
                    <a:pt x="1453" y="1"/>
                  </a:lnTo>
                  <a:cubicBezTo>
                    <a:pt x="1151" y="23"/>
                    <a:pt x="849" y="103"/>
                    <a:pt x="611" y="239"/>
                  </a:cubicBezTo>
                  <a:cubicBezTo>
                    <a:pt x="16" y="570"/>
                    <a:pt x="1" y="1122"/>
                    <a:pt x="584" y="1476"/>
                  </a:cubicBezTo>
                  <a:cubicBezTo>
                    <a:pt x="882" y="1653"/>
                    <a:pt x="1278" y="1743"/>
                    <a:pt x="1675" y="1743"/>
                  </a:cubicBezTo>
                  <a:cubicBezTo>
                    <a:pt x="2052" y="1743"/>
                    <a:pt x="2430" y="1661"/>
                    <a:pt x="2725" y="1497"/>
                  </a:cubicBezTo>
                  <a:cubicBezTo>
                    <a:pt x="3322" y="1158"/>
                    <a:pt x="3337" y="605"/>
                    <a:pt x="2754" y="260"/>
                  </a:cubicBezTo>
                  <a:cubicBezTo>
                    <a:pt x="2740" y="253"/>
                    <a:pt x="2733" y="246"/>
                    <a:pt x="2718" y="239"/>
                  </a:cubicBezTo>
                  <a:cubicBezTo>
                    <a:pt x="2588" y="167"/>
                    <a:pt x="2438" y="110"/>
                    <a:pt x="2286" y="66"/>
                  </a:cubicBezTo>
                  <a:lnTo>
                    <a:pt x="2266" y="123"/>
                  </a:lnTo>
                  <a:cubicBezTo>
                    <a:pt x="2388" y="160"/>
                    <a:pt x="2495" y="210"/>
                    <a:pt x="2595" y="268"/>
                  </a:cubicBezTo>
                  <a:cubicBezTo>
                    <a:pt x="3099" y="570"/>
                    <a:pt x="3085" y="1045"/>
                    <a:pt x="2575" y="1331"/>
                  </a:cubicBezTo>
                  <a:cubicBezTo>
                    <a:pt x="2320" y="1472"/>
                    <a:pt x="1993" y="1543"/>
                    <a:pt x="1668" y="1543"/>
                  </a:cubicBezTo>
                  <a:cubicBezTo>
                    <a:pt x="1330" y="1543"/>
                    <a:pt x="994" y="1467"/>
                    <a:pt x="741" y="1317"/>
                  </a:cubicBezTo>
                  <a:cubicBezTo>
                    <a:pt x="239" y="1015"/>
                    <a:pt x="253" y="541"/>
                    <a:pt x="763" y="253"/>
                  </a:cubicBezTo>
                  <a:cubicBezTo>
                    <a:pt x="956" y="146"/>
                    <a:pt x="1188" y="80"/>
                    <a:pt x="1431" y="53"/>
                  </a:cubicBezTo>
                  <a:lnTo>
                    <a:pt x="1453"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9"/>
            <p:cNvSpPr/>
            <p:nvPr/>
          </p:nvSpPr>
          <p:spPr>
            <a:xfrm>
              <a:off x="3984120" y="9650770"/>
              <a:ext cx="304418" cy="158646"/>
            </a:xfrm>
            <a:custGeom>
              <a:rect b="b" l="l" r="r" t="t"/>
              <a:pathLst>
                <a:path extrusionOk="0" h="1491" w="2861">
                  <a:moveTo>
                    <a:pt x="1193" y="1"/>
                  </a:moveTo>
                  <a:cubicBezTo>
                    <a:pt x="950" y="28"/>
                    <a:pt x="718" y="94"/>
                    <a:pt x="525" y="201"/>
                  </a:cubicBezTo>
                  <a:cubicBezTo>
                    <a:pt x="15" y="489"/>
                    <a:pt x="1" y="963"/>
                    <a:pt x="503" y="1265"/>
                  </a:cubicBezTo>
                  <a:cubicBezTo>
                    <a:pt x="756" y="1415"/>
                    <a:pt x="1092" y="1491"/>
                    <a:pt x="1430" y="1491"/>
                  </a:cubicBezTo>
                  <a:cubicBezTo>
                    <a:pt x="1755" y="1491"/>
                    <a:pt x="2082" y="1420"/>
                    <a:pt x="2337" y="1279"/>
                  </a:cubicBezTo>
                  <a:cubicBezTo>
                    <a:pt x="2847" y="993"/>
                    <a:pt x="2861" y="518"/>
                    <a:pt x="2357" y="216"/>
                  </a:cubicBezTo>
                  <a:cubicBezTo>
                    <a:pt x="2257" y="158"/>
                    <a:pt x="2150" y="108"/>
                    <a:pt x="2028" y="71"/>
                  </a:cubicBezTo>
                  <a:lnTo>
                    <a:pt x="1833" y="582"/>
                  </a:lnTo>
                  <a:lnTo>
                    <a:pt x="1452" y="805"/>
                  </a:lnTo>
                  <a:lnTo>
                    <a:pt x="993" y="539"/>
                  </a:lnTo>
                  <a:lnTo>
                    <a:pt x="1193"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9"/>
            <p:cNvSpPr/>
            <p:nvPr/>
          </p:nvSpPr>
          <p:spPr>
            <a:xfrm>
              <a:off x="3950390" y="9757067"/>
              <a:ext cx="371770" cy="125236"/>
            </a:xfrm>
            <a:custGeom>
              <a:rect b="b" l="l" r="r" t="t"/>
              <a:pathLst>
                <a:path extrusionOk="0" h="1177" w="3494">
                  <a:moveTo>
                    <a:pt x="3494" y="7"/>
                  </a:moveTo>
                  <a:cubicBezTo>
                    <a:pt x="3491" y="31"/>
                    <a:pt x="3489" y="54"/>
                    <a:pt x="3488" y="76"/>
                  </a:cubicBezTo>
                  <a:lnTo>
                    <a:pt x="3488" y="76"/>
                  </a:lnTo>
                  <a:cubicBezTo>
                    <a:pt x="3491" y="53"/>
                    <a:pt x="3493" y="30"/>
                    <a:pt x="3494" y="7"/>
                  </a:cubicBezTo>
                  <a:close/>
                  <a:moveTo>
                    <a:pt x="0" y="1"/>
                  </a:moveTo>
                  <a:lnTo>
                    <a:pt x="0" y="166"/>
                  </a:lnTo>
                  <a:cubicBezTo>
                    <a:pt x="0" y="416"/>
                    <a:pt x="166" y="675"/>
                    <a:pt x="497" y="870"/>
                  </a:cubicBezTo>
                  <a:cubicBezTo>
                    <a:pt x="837" y="1074"/>
                    <a:pt x="1290" y="1177"/>
                    <a:pt x="1745" y="1177"/>
                  </a:cubicBezTo>
                  <a:cubicBezTo>
                    <a:pt x="2184" y="1177"/>
                    <a:pt x="2623" y="1081"/>
                    <a:pt x="2962" y="891"/>
                  </a:cubicBezTo>
                  <a:cubicBezTo>
                    <a:pt x="3314" y="697"/>
                    <a:pt x="3487" y="439"/>
                    <a:pt x="3487" y="173"/>
                  </a:cubicBezTo>
                  <a:cubicBezTo>
                    <a:pt x="3487" y="139"/>
                    <a:pt x="3487" y="108"/>
                    <a:pt x="3488" y="76"/>
                  </a:cubicBezTo>
                  <a:lnTo>
                    <a:pt x="3488" y="76"/>
                  </a:lnTo>
                  <a:cubicBezTo>
                    <a:pt x="3455" y="317"/>
                    <a:pt x="3284" y="549"/>
                    <a:pt x="2962" y="727"/>
                  </a:cubicBezTo>
                  <a:cubicBezTo>
                    <a:pt x="2624" y="917"/>
                    <a:pt x="2186" y="1012"/>
                    <a:pt x="1748" y="1012"/>
                  </a:cubicBezTo>
                  <a:cubicBezTo>
                    <a:pt x="1292" y="1012"/>
                    <a:pt x="838" y="909"/>
                    <a:pt x="497" y="704"/>
                  </a:cubicBezTo>
                  <a:cubicBezTo>
                    <a:pt x="166" y="511"/>
                    <a:pt x="0" y="252"/>
                    <a:pt x="0"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9"/>
            <p:cNvSpPr/>
            <p:nvPr/>
          </p:nvSpPr>
          <p:spPr>
            <a:xfrm>
              <a:off x="3950390" y="9670561"/>
              <a:ext cx="371770" cy="194185"/>
            </a:xfrm>
            <a:custGeom>
              <a:rect b="b" l="l" r="r" t="t"/>
              <a:pathLst>
                <a:path extrusionOk="0" h="1825" w="3494">
                  <a:moveTo>
                    <a:pt x="2833" y="22"/>
                  </a:moveTo>
                  <a:lnTo>
                    <a:pt x="2833" y="22"/>
                  </a:lnTo>
                  <a:cubicBezTo>
                    <a:pt x="2835" y="23"/>
                    <a:pt x="2837" y="24"/>
                    <a:pt x="2840" y="26"/>
                  </a:cubicBezTo>
                  <a:lnTo>
                    <a:pt x="2840" y="26"/>
                  </a:lnTo>
                  <a:cubicBezTo>
                    <a:pt x="2837" y="24"/>
                    <a:pt x="2835" y="23"/>
                    <a:pt x="2833" y="22"/>
                  </a:cubicBezTo>
                  <a:close/>
                  <a:moveTo>
                    <a:pt x="690" y="1"/>
                  </a:moveTo>
                  <a:lnTo>
                    <a:pt x="533" y="87"/>
                  </a:lnTo>
                  <a:cubicBezTo>
                    <a:pt x="181" y="289"/>
                    <a:pt x="0" y="548"/>
                    <a:pt x="0" y="814"/>
                  </a:cubicBezTo>
                  <a:cubicBezTo>
                    <a:pt x="0" y="1065"/>
                    <a:pt x="166" y="1324"/>
                    <a:pt x="497" y="1517"/>
                  </a:cubicBezTo>
                  <a:cubicBezTo>
                    <a:pt x="838" y="1722"/>
                    <a:pt x="1292" y="1825"/>
                    <a:pt x="1748" y="1825"/>
                  </a:cubicBezTo>
                  <a:cubicBezTo>
                    <a:pt x="2186" y="1825"/>
                    <a:pt x="2624" y="1730"/>
                    <a:pt x="2962" y="1540"/>
                  </a:cubicBezTo>
                  <a:cubicBezTo>
                    <a:pt x="3314" y="1345"/>
                    <a:pt x="3487" y="1086"/>
                    <a:pt x="3494" y="820"/>
                  </a:cubicBezTo>
                  <a:cubicBezTo>
                    <a:pt x="3494" y="569"/>
                    <a:pt x="3330" y="310"/>
                    <a:pt x="2999" y="117"/>
                  </a:cubicBezTo>
                  <a:cubicBezTo>
                    <a:pt x="2985" y="108"/>
                    <a:pt x="2969" y="101"/>
                    <a:pt x="2962" y="94"/>
                  </a:cubicBezTo>
                  <a:cubicBezTo>
                    <a:pt x="2942" y="80"/>
                    <a:pt x="2919" y="73"/>
                    <a:pt x="2905" y="58"/>
                  </a:cubicBezTo>
                  <a:cubicBezTo>
                    <a:pt x="2899" y="58"/>
                    <a:pt x="2883" y="51"/>
                    <a:pt x="2876" y="44"/>
                  </a:cubicBezTo>
                  <a:cubicBezTo>
                    <a:pt x="2864" y="38"/>
                    <a:pt x="2852" y="33"/>
                    <a:pt x="2840" y="26"/>
                  </a:cubicBezTo>
                  <a:lnTo>
                    <a:pt x="2840" y="26"/>
                  </a:lnTo>
                  <a:cubicBezTo>
                    <a:pt x="3416" y="371"/>
                    <a:pt x="3398" y="922"/>
                    <a:pt x="2804" y="1259"/>
                  </a:cubicBezTo>
                  <a:cubicBezTo>
                    <a:pt x="2509" y="1423"/>
                    <a:pt x="2131" y="1505"/>
                    <a:pt x="1754" y="1505"/>
                  </a:cubicBezTo>
                  <a:cubicBezTo>
                    <a:pt x="1357" y="1505"/>
                    <a:pt x="961" y="1415"/>
                    <a:pt x="663" y="1238"/>
                  </a:cubicBezTo>
                  <a:cubicBezTo>
                    <a:pt x="80" y="884"/>
                    <a:pt x="95" y="332"/>
                    <a:pt x="690"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9"/>
            <p:cNvSpPr/>
            <p:nvPr/>
          </p:nvSpPr>
          <p:spPr>
            <a:xfrm>
              <a:off x="4247893" y="9670561"/>
              <a:ext cx="3937" cy="2341"/>
            </a:xfrm>
            <a:custGeom>
              <a:rect b="b" l="l" r="r" t="t"/>
              <a:pathLst>
                <a:path extrusionOk="0" h="22" w="37">
                  <a:moveTo>
                    <a:pt x="1" y="1"/>
                  </a:moveTo>
                  <a:lnTo>
                    <a:pt x="25" y="15"/>
                  </a:lnTo>
                  <a:lnTo>
                    <a:pt x="25" y="15"/>
                  </a:lnTo>
                  <a:cubicBezTo>
                    <a:pt x="18" y="10"/>
                    <a:pt x="11" y="6"/>
                    <a:pt x="1" y="1"/>
                  </a:cubicBezTo>
                  <a:close/>
                  <a:moveTo>
                    <a:pt x="25" y="15"/>
                  </a:moveTo>
                  <a:cubicBezTo>
                    <a:pt x="29" y="17"/>
                    <a:pt x="32" y="19"/>
                    <a:pt x="37" y="22"/>
                  </a:cubicBezTo>
                  <a:lnTo>
                    <a:pt x="25" y="15"/>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9"/>
            <p:cNvSpPr/>
            <p:nvPr/>
          </p:nvSpPr>
          <p:spPr>
            <a:xfrm>
              <a:off x="4247893" y="9670561"/>
              <a:ext cx="3937" cy="2341"/>
            </a:xfrm>
            <a:custGeom>
              <a:rect b="b" l="l" r="r" t="t"/>
              <a:pathLst>
                <a:path extrusionOk="0" fill="none" h="22" w="37">
                  <a:moveTo>
                    <a:pt x="37" y="22"/>
                  </a:moveTo>
                  <a:cubicBezTo>
                    <a:pt x="23" y="15"/>
                    <a:pt x="16" y="8"/>
                    <a:pt x="1"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9"/>
            <p:cNvSpPr/>
            <p:nvPr/>
          </p:nvSpPr>
          <p:spPr>
            <a:xfrm>
              <a:off x="4107335" y="8917332"/>
              <a:ext cx="22983" cy="37560"/>
            </a:xfrm>
            <a:custGeom>
              <a:rect b="b" l="l" r="r" t="t"/>
              <a:pathLst>
                <a:path extrusionOk="0" h="353" w="216">
                  <a:moveTo>
                    <a:pt x="0" y="0"/>
                  </a:moveTo>
                  <a:lnTo>
                    <a:pt x="216" y="352"/>
                  </a:lnTo>
                  <a:cubicBezTo>
                    <a:pt x="216" y="338"/>
                    <a:pt x="207" y="330"/>
                    <a:pt x="207" y="323"/>
                  </a:cubicBezTo>
                  <a:cubicBezTo>
                    <a:pt x="180" y="252"/>
                    <a:pt x="157" y="216"/>
                    <a:pt x="130" y="166"/>
                  </a:cubicBezTo>
                  <a:cubicBezTo>
                    <a:pt x="114" y="143"/>
                    <a:pt x="100" y="123"/>
                    <a:pt x="87" y="93"/>
                  </a:cubicBezTo>
                  <a:cubicBezTo>
                    <a:pt x="78" y="86"/>
                    <a:pt x="71" y="79"/>
                    <a:pt x="64" y="71"/>
                  </a:cubicBezTo>
                  <a:cubicBezTo>
                    <a:pt x="50" y="50"/>
                    <a:pt x="28" y="21"/>
                    <a:pt x="0"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9"/>
            <p:cNvSpPr/>
            <p:nvPr/>
          </p:nvSpPr>
          <p:spPr>
            <a:xfrm>
              <a:off x="4121061" y="8925738"/>
              <a:ext cx="207378" cy="300587"/>
            </a:xfrm>
            <a:custGeom>
              <a:rect b="b" l="l" r="r" t="t"/>
              <a:pathLst>
                <a:path extrusionOk="0" h="2825" w="1949">
                  <a:moveTo>
                    <a:pt x="58" y="0"/>
                  </a:moveTo>
                  <a:lnTo>
                    <a:pt x="1" y="87"/>
                  </a:lnTo>
                  <a:cubicBezTo>
                    <a:pt x="28" y="137"/>
                    <a:pt x="51" y="173"/>
                    <a:pt x="78" y="244"/>
                  </a:cubicBezTo>
                  <a:cubicBezTo>
                    <a:pt x="78" y="251"/>
                    <a:pt x="87" y="259"/>
                    <a:pt x="87" y="273"/>
                  </a:cubicBezTo>
                  <a:lnTo>
                    <a:pt x="1495" y="2566"/>
                  </a:lnTo>
                  <a:lnTo>
                    <a:pt x="1948" y="2824"/>
                  </a:lnTo>
                  <a:lnTo>
                    <a:pt x="58"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9"/>
            <p:cNvSpPr/>
            <p:nvPr/>
          </p:nvSpPr>
          <p:spPr>
            <a:xfrm>
              <a:off x="4127126" y="8904989"/>
              <a:ext cx="237278" cy="831429"/>
            </a:xfrm>
            <a:custGeom>
              <a:rect b="b" l="l" r="r" t="t"/>
              <a:pathLst>
                <a:path extrusionOk="0" h="7814" w="2230">
                  <a:moveTo>
                    <a:pt x="130" y="1"/>
                  </a:moveTo>
                  <a:lnTo>
                    <a:pt x="130" y="7"/>
                  </a:lnTo>
                  <a:lnTo>
                    <a:pt x="1" y="195"/>
                  </a:lnTo>
                  <a:lnTo>
                    <a:pt x="1891" y="3019"/>
                  </a:lnTo>
                  <a:lnTo>
                    <a:pt x="425" y="6973"/>
                  </a:lnTo>
                  <a:lnTo>
                    <a:pt x="403" y="7023"/>
                  </a:lnTo>
                  <a:lnTo>
                    <a:pt x="108" y="7814"/>
                  </a:lnTo>
                  <a:lnTo>
                    <a:pt x="489" y="7591"/>
                  </a:lnTo>
                  <a:lnTo>
                    <a:pt x="684" y="7080"/>
                  </a:lnTo>
                  <a:lnTo>
                    <a:pt x="704" y="7023"/>
                  </a:lnTo>
                  <a:lnTo>
                    <a:pt x="2229" y="2890"/>
                  </a:lnTo>
                  <a:lnTo>
                    <a:pt x="2207" y="2688"/>
                  </a:lnTo>
                  <a:lnTo>
                    <a:pt x="13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9"/>
            <p:cNvSpPr/>
            <p:nvPr/>
          </p:nvSpPr>
          <p:spPr>
            <a:xfrm>
              <a:off x="4089672" y="9198662"/>
              <a:ext cx="238767" cy="537758"/>
            </a:xfrm>
            <a:custGeom>
              <a:rect b="b" l="l" r="r" t="t"/>
              <a:pathLst>
                <a:path extrusionOk="0" h="5054" w="2244">
                  <a:moveTo>
                    <a:pt x="1790" y="1"/>
                  </a:moveTo>
                  <a:lnTo>
                    <a:pt x="223" y="4198"/>
                  </a:lnTo>
                  <a:lnTo>
                    <a:pt x="201" y="4250"/>
                  </a:lnTo>
                  <a:lnTo>
                    <a:pt x="1" y="4788"/>
                  </a:lnTo>
                  <a:lnTo>
                    <a:pt x="460" y="5054"/>
                  </a:lnTo>
                  <a:lnTo>
                    <a:pt x="755" y="4263"/>
                  </a:lnTo>
                  <a:lnTo>
                    <a:pt x="777" y="4213"/>
                  </a:lnTo>
                  <a:lnTo>
                    <a:pt x="2243" y="259"/>
                  </a:lnTo>
                  <a:lnTo>
                    <a:pt x="179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9"/>
            <p:cNvSpPr/>
            <p:nvPr/>
          </p:nvSpPr>
          <p:spPr>
            <a:xfrm>
              <a:off x="4026149" y="8817100"/>
              <a:ext cx="124065" cy="117894"/>
            </a:xfrm>
            <a:custGeom>
              <a:rect b="b" l="l" r="r" t="t"/>
              <a:pathLst>
                <a:path extrusionOk="0" h="1108" w="1166">
                  <a:moveTo>
                    <a:pt x="623" y="0"/>
                  </a:moveTo>
                  <a:cubicBezTo>
                    <a:pt x="524" y="0"/>
                    <a:pt x="454" y="27"/>
                    <a:pt x="418" y="43"/>
                  </a:cubicBezTo>
                  <a:cubicBezTo>
                    <a:pt x="418" y="43"/>
                    <a:pt x="382" y="57"/>
                    <a:pt x="339" y="86"/>
                  </a:cubicBezTo>
                  <a:cubicBezTo>
                    <a:pt x="310" y="100"/>
                    <a:pt x="310" y="100"/>
                    <a:pt x="266" y="137"/>
                  </a:cubicBezTo>
                  <a:cubicBezTo>
                    <a:pt x="260" y="150"/>
                    <a:pt x="246" y="159"/>
                    <a:pt x="237" y="173"/>
                  </a:cubicBezTo>
                  <a:cubicBezTo>
                    <a:pt x="223" y="193"/>
                    <a:pt x="203" y="216"/>
                    <a:pt x="180" y="237"/>
                  </a:cubicBezTo>
                  <a:lnTo>
                    <a:pt x="1" y="518"/>
                  </a:lnTo>
                  <a:cubicBezTo>
                    <a:pt x="30" y="518"/>
                    <a:pt x="58" y="525"/>
                    <a:pt x="87" y="532"/>
                  </a:cubicBezTo>
                  <a:cubicBezTo>
                    <a:pt x="123" y="538"/>
                    <a:pt x="166" y="554"/>
                    <a:pt x="223" y="575"/>
                  </a:cubicBezTo>
                  <a:cubicBezTo>
                    <a:pt x="260" y="590"/>
                    <a:pt x="303" y="611"/>
                    <a:pt x="346" y="640"/>
                  </a:cubicBezTo>
                  <a:cubicBezTo>
                    <a:pt x="367" y="647"/>
                    <a:pt x="382" y="654"/>
                    <a:pt x="396" y="661"/>
                  </a:cubicBezTo>
                  <a:cubicBezTo>
                    <a:pt x="496" y="720"/>
                    <a:pt x="598" y="790"/>
                    <a:pt x="684" y="863"/>
                  </a:cubicBezTo>
                  <a:cubicBezTo>
                    <a:pt x="691" y="870"/>
                    <a:pt x="705" y="883"/>
                    <a:pt x="720" y="892"/>
                  </a:cubicBezTo>
                  <a:cubicBezTo>
                    <a:pt x="734" y="913"/>
                    <a:pt x="748" y="927"/>
                    <a:pt x="763" y="942"/>
                  </a:cubicBezTo>
                  <a:cubicBezTo>
                    <a:pt x="791" y="963"/>
                    <a:pt x="813" y="992"/>
                    <a:pt x="827" y="1013"/>
                  </a:cubicBezTo>
                  <a:cubicBezTo>
                    <a:pt x="834" y="1021"/>
                    <a:pt x="841" y="1028"/>
                    <a:pt x="850" y="1035"/>
                  </a:cubicBezTo>
                  <a:cubicBezTo>
                    <a:pt x="863" y="1065"/>
                    <a:pt x="877" y="1085"/>
                    <a:pt x="893" y="1108"/>
                  </a:cubicBezTo>
                  <a:lnTo>
                    <a:pt x="950" y="1021"/>
                  </a:lnTo>
                  <a:lnTo>
                    <a:pt x="1079" y="833"/>
                  </a:lnTo>
                  <a:lnTo>
                    <a:pt x="1079" y="827"/>
                  </a:lnTo>
                  <a:cubicBezTo>
                    <a:pt x="1086" y="813"/>
                    <a:pt x="1093" y="797"/>
                    <a:pt x="1100" y="783"/>
                  </a:cubicBezTo>
                  <a:cubicBezTo>
                    <a:pt x="1108" y="777"/>
                    <a:pt x="1108" y="770"/>
                    <a:pt x="1115" y="763"/>
                  </a:cubicBezTo>
                  <a:cubicBezTo>
                    <a:pt x="1129" y="726"/>
                    <a:pt x="1143" y="690"/>
                    <a:pt x="1151" y="654"/>
                  </a:cubicBezTo>
                  <a:cubicBezTo>
                    <a:pt x="1151" y="640"/>
                    <a:pt x="1158" y="633"/>
                    <a:pt x="1158" y="618"/>
                  </a:cubicBezTo>
                  <a:cubicBezTo>
                    <a:pt x="1165" y="568"/>
                    <a:pt x="1165" y="504"/>
                    <a:pt x="1158" y="452"/>
                  </a:cubicBezTo>
                  <a:cubicBezTo>
                    <a:pt x="1122" y="237"/>
                    <a:pt x="956" y="57"/>
                    <a:pt x="748" y="14"/>
                  </a:cubicBezTo>
                  <a:cubicBezTo>
                    <a:pt x="702" y="4"/>
                    <a:pt x="660" y="0"/>
                    <a:pt x="623"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9"/>
            <p:cNvSpPr/>
            <p:nvPr/>
          </p:nvSpPr>
          <p:spPr>
            <a:xfrm>
              <a:off x="4107335" y="8917332"/>
              <a:ext cx="22983" cy="37560"/>
            </a:xfrm>
            <a:custGeom>
              <a:rect b="b" l="l" r="r" t="t"/>
              <a:pathLst>
                <a:path extrusionOk="0" h="353" w="216">
                  <a:moveTo>
                    <a:pt x="0" y="0"/>
                  </a:moveTo>
                  <a:lnTo>
                    <a:pt x="216" y="352"/>
                  </a:lnTo>
                  <a:cubicBezTo>
                    <a:pt x="216" y="338"/>
                    <a:pt x="207" y="330"/>
                    <a:pt x="207" y="323"/>
                  </a:cubicBezTo>
                  <a:cubicBezTo>
                    <a:pt x="180" y="252"/>
                    <a:pt x="157" y="216"/>
                    <a:pt x="130" y="166"/>
                  </a:cubicBezTo>
                  <a:cubicBezTo>
                    <a:pt x="114" y="143"/>
                    <a:pt x="100" y="123"/>
                    <a:pt x="87" y="93"/>
                  </a:cubicBezTo>
                  <a:cubicBezTo>
                    <a:pt x="78" y="86"/>
                    <a:pt x="71" y="79"/>
                    <a:pt x="64" y="71"/>
                  </a:cubicBezTo>
                  <a:cubicBezTo>
                    <a:pt x="50" y="50"/>
                    <a:pt x="28" y="21"/>
                    <a:pt x="0"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9"/>
            <p:cNvSpPr/>
            <p:nvPr/>
          </p:nvSpPr>
          <p:spPr>
            <a:xfrm>
              <a:off x="3793658" y="9001923"/>
              <a:ext cx="294522" cy="202378"/>
            </a:xfrm>
            <a:custGeom>
              <a:rect b="b" l="l" r="r" t="t"/>
              <a:pathLst>
                <a:path extrusionOk="0" h="1902" w="2768">
                  <a:moveTo>
                    <a:pt x="504" y="232"/>
                  </a:moveTo>
                  <a:cubicBezTo>
                    <a:pt x="601" y="232"/>
                    <a:pt x="742" y="267"/>
                    <a:pt x="921" y="340"/>
                  </a:cubicBezTo>
                  <a:cubicBezTo>
                    <a:pt x="1121" y="427"/>
                    <a:pt x="1344" y="556"/>
                    <a:pt x="1560" y="692"/>
                  </a:cubicBezTo>
                  <a:cubicBezTo>
                    <a:pt x="1870" y="901"/>
                    <a:pt x="2150" y="1139"/>
                    <a:pt x="2301" y="1339"/>
                  </a:cubicBezTo>
                  <a:cubicBezTo>
                    <a:pt x="2468" y="1556"/>
                    <a:pt x="2447" y="1675"/>
                    <a:pt x="2275" y="1675"/>
                  </a:cubicBezTo>
                  <a:cubicBezTo>
                    <a:pt x="2179" y="1675"/>
                    <a:pt x="2037" y="1639"/>
                    <a:pt x="1855" y="1562"/>
                  </a:cubicBezTo>
                  <a:cubicBezTo>
                    <a:pt x="1646" y="1475"/>
                    <a:pt x="1423" y="1355"/>
                    <a:pt x="1215" y="1210"/>
                  </a:cubicBezTo>
                  <a:cubicBezTo>
                    <a:pt x="906" y="1010"/>
                    <a:pt x="619" y="765"/>
                    <a:pt x="468" y="570"/>
                  </a:cubicBezTo>
                  <a:cubicBezTo>
                    <a:pt x="300" y="351"/>
                    <a:pt x="326" y="232"/>
                    <a:pt x="504" y="232"/>
                  </a:cubicBezTo>
                  <a:close/>
                  <a:moveTo>
                    <a:pt x="222" y="1"/>
                  </a:moveTo>
                  <a:cubicBezTo>
                    <a:pt x="135" y="1"/>
                    <a:pt x="77" y="23"/>
                    <a:pt x="50" y="68"/>
                  </a:cubicBezTo>
                  <a:cubicBezTo>
                    <a:pt x="0" y="138"/>
                    <a:pt x="43" y="268"/>
                    <a:pt x="179" y="449"/>
                  </a:cubicBezTo>
                  <a:cubicBezTo>
                    <a:pt x="381" y="708"/>
                    <a:pt x="756" y="1023"/>
                    <a:pt x="1158" y="1296"/>
                  </a:cubicBezTo>
                  <a:cubicBezTo>
                    <a:pt x="1439" y="1475"/>
                    <a:pt x="1732" y="1641"/>
                    <a:pt x="2006" y="1757"/>
                  </a:cubicBezTo>
                  <a:cubicBezTo>
                    <a:pt x="2240" y="1855"/>
                    <a:pt x="2424" y="1902"/>
                    <a:pt x="2550" y="1902"/>
                  </a:cubicBezTo>
                  <a:cubicBezTo>
                    <a:pt x="2636" y="1902"/>
                    <a:pt x="2695" y="1880"/>
                    <a:pt x="2724" y="1836"/>
                  </a:cubicBezTo>
                  <a:cubicBezTo>
                    <a:pt x="2767" y="1770"/>
                    <a:pt x="2733" y="1641"/>
                    <a:pt x="2595" y="1462"/>
                  </a:cubicBezTo>
                  <a:cubicBezTo>
                    <a:pt x="2395" y="1196"/>
                    <a:pt x="2020" y="880"/>
                    <a:pt x="1611" y="613"/>
                  </a:cubicBezTo>
                  <a:cubicBezTo>
                    <a:pt x="1337" y="427"/>
                    <a:pt x="1042" y="261"/>
                    <a:pt x="769" y="147"/>
                  </a:cubicBezTo>
                  <a:cubicBezTo>
                    <a:pt x="535" y="49"/>
                    <a:pt x="349" y="1"/>
                    <a:pt x="222"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9"/>
            <p:cNvSpPr/>
            <p:nvPr/>
          </p:nvSpPr>
          <p:spPr>
            <a:xfrm>
              <a:off x="3825472" y="9026502"/>
              <a:ext cx="230787" cy="153752"/>
            </a:xfrm>
            <a:custGeom>
              <a:rect b="b" l="l" r="r" t="t"/>
              <a:pathLst>
                <a:path extrusionOk="0" h="1445" w="2169">
                  <a:moveTo>
                    <a:pt x="205" y="1"/>
                  </a:moveTo>
                  <a:cubicBezTo>
                    <a:pt x="27" y="1"/>
                    <a:pt x="1" y="120"/>
                    <a:pt x="169" y="339"/>
                  </a:cubicBezTo>
                  <a:cubicBezTo>
                    <a:pt x="320" y="534"/>
                    <a:pt x="607" y="779"/>
                    <a:pt x="916" y="979"/>
                  </a:cubicBezTo>
                  <a:cubicBezTo>
                    <a:pt x="1124" y="1124"/>
                    <a:pt x="1347" y="1244"/>
                    <a:pt x="1556" y="1331"/>
                  </a:cubicBezTo>
                  <a:cubicBezTo>
                    <a:pt x="1738" y="1408"/>
                    <a:pt x="1880" y="1444"/>
                    <a:pt x="1976" y="1444"/>
                  </a:cubicBezTo>
                  <a:cubicBezTo>
                    <a:pt x="2148" y="1444"/>
                    <a:pt x="2169" y="1325"/>
                    <a:pt x="2002" y="1108"/>
                  </a:cubicBezTo>
                  <a:cubicBezTo>
                    <a:pt x="1851" y="908"/>
                    <a:pt x="1571" y="670"/>
                    <a:pt x="1261" y="461"/>
                  </a:cubicBezTo>
                  <a:cubicBezTo>
                    <a:pt x="1045" y="325"/>
                    <a:pt x="822" y="196"/>
                    <a:pt x="622" y="109"/>
                  </a:cubicBezTo>
                  <a:cubicBezTo>
                    <a:pt x="443" y="36"/>
                    <a:pt x="302" y="1"/>
                    <a:pt x="205" y="1"/>
                  </a:cubicBezTo>
                  <a:close/>
                </a:path>
              </a:pathLst>
            </a:custGeom>
            <a:solidFill>
              <a:schemeClr val="dk2"/>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9"/>
            <p:cNvSpPr/>
            <p:nvPr/>
          </p:nvSpPr>
          <p:spPr>
            <a:xfrm>
              <a:off x="3798978" y="8870940"/>
              <a:ext cx="345170" cy="326336"/>
            </a:xfrm>
            <a:custGeom>
              <a:rect b="b" l="l" r="r" t="t"/>
              <a:pathLst>
                <a:path extrusionOk="0" h="3067" w="3244">
                  <a:moveTo>
                    <a:pt x="3" y="1293"/>
                  </a:moveTo>
                  <a:cubicBezTo>
                    <a:pt x="2" y="1295"/>
                    <a:pt x="1" y="1297"/>
                    <a:pt x="0" y="1299"/>
                  </a:cubicBezTo>
                  <a:cubicBezTo>
                    <a:pt x="1" y="1297"/>
                    <a:pt x="2" y="1295"/>
                    <a:pt x="3" y="1293"/>
                  </a:cubicBezTo>
                  <a:close/>
                  <a:moveTo>
                    <a:pt x="1962" y="1"/>
                  </a:moveTo>
                  <a:cubicBezTo>
                    <a:pt x="1859" y="1"/>
                    <a:pt x="1767" y="12"/>
                    <a:pt x="1698" y="26"/>
                  </a:cubicBezTo>
                  <a:cubicBezTo>
                    <a:pt x="1423" y="69"/>
                    <a:pt x="1208" y="177"/>
                    <a:pt x="1130" y="214"/>
                  </a:cubicBezTo>
                  <a:cubicBezTo>
                    <a:pt x="914" y="314"/>
                    <a:pt x="706" y="472"/>
                    <a:pt x="626" y="536"/>
                  </a:cubicBezTo>
                  <a:cubicBezTo>
                    <a:pt x="554" y="593"/>
                    <a:pt x="474" y="666"/>
                    <a:pt x="388" y="759"/>
                  </a:cubicBezTo>
                  <a:cubicBezTo>
                    <a:pt x="368" y="781"/>
                    <a:pt x="338" y="817"/>
                    <a:pt x="318" y="838"/>
                  </a:cubicBezTo>
                  <a:cubicBezTo>
                    <a:pt x="281" y="881"/>
                    <a:pt x="238" y="947"/>
                    <a:pt x="202" y="990"/>
                  </a:cubicBezTo>
                  <a:cubicBezTo>
                    <a:pt x="139" y="1088"/>
                    <a:pt x="68" y="1193"/>
                    <a:pt x="3" y="1293"/>
                  </a:cubicBezTo>
                  <a:lnTo>
                    <a:pt x="3" y="1293"/>
                  </a:lnTo>
                  <a:cubicBezTo>
                    <a:pt x="31" y="1253"/>
                    <a:pt x="89" y="1232"/>
                    <a:pt x="172" y="1232"/>
                  </a:cubicBezTo>
                  <a:cubicBezTo>
                    <a:pt x="299" y="1232"/>
                    <a:pt x="485" y="1280"/>
                    <a:pt x="719" y="1378"/>
                  </a:cubicBezTo>
                  <a:cubicBezTo>
                    <a:pt x="992" y="1492"/>
                    <a:pt x="1287" y="1658"/>
                    <a:pt x="1561" y="1844"/>
                  </a:cubicBezTo>
                  <a:cubicBezTo>
                    <a:pt x="1970" y="2111"/>
                    <a:pt x="2345" y="2427"/>
                    <a:pt x="2545" y="2693"/>
                  </a:cubicBezTo>
                  <a:cubicBezTo>
                    <a:pt x="2682" y="2871"/>
                    <a:pt x="2717" y="2999"/>
                    <a:pt x="2675" y="3065"/>
                  </a:cubicBezTo>
                  <a:lnTo>
                    <a:pt x="2675" y="3065"/>
                  </a:lnTo>
                  <a:cubicBezTo>
                    <a:pt x="2740" y="2964"/>
                    <a:pt x="2812" y="2865"/>
                    <a:pt x="2876" y="2765"/>
                  </a:cubicBezTo>
                  <a:cubicBezTo>
                    <a:pt x="3028" y="2542"/>
                    <a:pt x="3098" y="2304"/>
                    <a:pt x="3128" y="2189"/>
                  </a:cubicBezTo>
                  <a:cubicBezTo>
                    <a:pt x="3135" y="2182"/>
                    <a:pt x="3214" y="1902"/>
                    <a:pt x="3235" y="1601"/>
                  </a:cubicBezTo>
                  <a:cubicBezTo>
                    <a:pt x="3243" y="1406"/>
                    <a:pt x="3235" y="1226"/>
                    <a:pt x="3178" y="997"/>
                  </a:cubicBezTo>
                  <a:cubicBezTo>
                    <a:pt x="3178" y="997"/>
                    <a:pt x="3157" y="888"/>
                    <a:pt x="3114" y="788"/>
                  </a:cubicBezTo>
                  <a:lnTo>
                    <a:pt x="2898" y="436"/>
                  </a:lnTo>
                  <a:cubicBezTo>
                    <a:pt x="2883" y="421"/>
                    <a:pt x="2869" y="407"/>
                    <a:pt x="2855" y="386"/>
                  </a:cubicBezTo>
                  <a:cubicBezTo>
                    <a:pt x="2840" y="377"/>
                    <a:pt x="2826" y="364"/>
                    <a:pt x="2819" y="357"/>
                  </a:cubicBezTo>
                  <a:cubicBezTo>
                    <a:pt x="2733" y="284"/>
                    <a:pt x="2631" y="214"/>
                    <a:pt x="2531" y="155"/>
                  </a:cubicBezTo>
                  <a:cubicBezTo>
                    <a:pt x="2517" y="148"/>
                    <a:pt x="2502" y="141"/>
                    <a:pt x="2481" y="134"/>
                  </a:cubicBezTo>
                  <a:cubicBezTo>
                    <a:pt x="2438" y="105"/>
                    <a:pt x="2395" y="84"/>
                    <a:pt x="2358" y="69"/>
                  </a:cubicBezTo>
                  <a:cubicBezTo>
                    <a:pt x="2301" y="48"/>
                    <a:pt x="2258" y="32"/>
                    <a:pt x="2222" y="26"/>
                  </a:cubicBezTo>
                  <a:cubicBezTo>
                    <a:pt x="2193" y="19"/>
                    <a:pt x="2165" y="12"/>
                    <a:pt x="2136" y="12"/>
                  </a:cubicBezTo>
                  <a:cubicBezTo>
                    <a:pt x="2076" y="4"/>
                    <a:pt x="2018" y="1"/>
                    <a:pt x="1962" y="1"/>
                  </a:cubicBezTo>
                  <a:close/>
                  <a:moveTo>
                    <a:pt x="2675" y="3065"/>
                  </a:moveTo>
                  <a:cubicBezTo>
                    <a:pt x="2675" y="3066"/>
                    <a:pt x="2674" y="3066"/>
                    <a:pt x="2674" y="3067"/>
                  </a:cubicBezTo>
                  <a:cubicBezTo>
                    <a:pt x="2674" y="3066"/>
                    <a:pt x="2675" y="3066"/>
                    <a:pt x="2675" y="3065"/>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4_1">
    <p:spTree>
      <p:nvGrpSpPr>
        <p:cNvPr id="279" name="Shape 279"/>
        <p:cNvGrpSpPr/>
        <p:nvPr/>
      </p:nvGrpSpPr>
      <p:grpSpPr>
        <a:xfrm>
          <a:off x="0" y="0"/>
          <a:ext cx="0" cy="0"/>
          <a:chOff x="0" y="0"/>
          <a:chExt cx="0" cy="0"/>
        </a:xfrm>
      </p:grpSpPr>
      <p:grpSp>
        <p:nvGrpSpPr>
          <p:cNvPr id="280" name="Google Shape;280;p20"/>
          <p:cNvGrpSpPr/>
          <p:nvPr/>
        </p:nvGrpSpPr>
        <p:grpSpPr>
          <a:xfrm>
            <a:off x="1762077" y="317323"/>
            <a:ext cx="7204876" cy="4590157"/>
            <a:chOff x="1762077" y="317323"/>
            <a:chExt cx="7204876" cy="4590157"/>
          </a:xfrm>
        </p:grpSpPr>
        <p:sp>
          <p:nvSpPr>
            <p:cNvPr id="281" name="Google Shape;281;p20"/>
            <p:cNvSpPr/>
            <p:nvPr/>
          </p:nvSpPr>
          <p:spPr>
            <a:xfrm>
              <a:off x="8801727" y="116495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0"/>
            <p:cNvSpPr/>
            <p:nvPr/>
          </p:nvSpPr>
          <p:spPr>
            <a:xfrm>
              <a:off x="8449803" y="1953547"/>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3" name="Google Shape;283;p20"/>
            <p:cNvGrpSpPr/>
            <p:nvPr/>
          </p:nvGrpSpPr>
          <p:grpSpPr>
            <a:xfrm>
              <a:off x="8170040" y="317323"/>
              <a:ext cx="114150" cy="114196"/>
              <a:chOff x="-685100" y="4136737"/>
              <a:chExt cx="38359" cy="38359"/>
            </a:xfrm>
          </p:grpSpPr>
          <p:sp>
            <p:nvSpPr>
              <p:cNvPr id="284" name="Google Shape;284;p20"/>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0"/>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6" name="Google Shape;286;p20"/>
            <p:cNvSpPr/>
            <p:nvPr/>
          </p:nvSpPr>
          <p:spPr>
            <a:xfrm>
              <a:off x="1762077" y="4772229"/>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7" name="Google Shape;287;p20"/>
          <p:cNvSpPr txBox="1"/>
          <p:nvPr>
            <p:ph type="title"/>
          </p:nvPr>
        </p:nvSpPr>
        <p:spPr>
          <a:xfrm>
            <a:off x="4808712" y="1436400"/>
            <a:ext cx="2573100" cy="10608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88" name="Google Shape;288;p20"/>
          <p:cNvSpPr txBox="1"/>
          <p:nvPr>
            <p:ph idx="1" type="subTitle"/>
          </p:nvPr>
        </p:nvSpPr>
        <p:spPr>
          <a:xfrm>
            <a:off x="4808837" y="2497200"/>
            <a:ext cx="2573100" cy="12099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 name="Shape 25"/>
        <p:cNvGrpSpPr/>
        <p:nvPr/>
      </p:nvGrpSpPr>
      <p:grpSpPr>
        <a:xfrm>
          <a:off x="0" y="0"/>
          <a:ext cx="0" cy="0"/>
          <a:chOff x="0" y="0"/>
          <a:chExt cx="0" cy="0"/>
        </a:xfrm>
      </p:grpSpPr>
      <p:grpSp>
        <p:nvGrpSpPr>
          <p:cNvPr id="26" name="Google Shape;26;p3"/>
          <p:cNvGrpSpPr/>
          <p:nvPr/>
        </p:nvGrpSpPr>
        <p:grpSpPr>
          <a:xfrm>
            <a:off x="201177" y="366922"/>
            <a:ext cx="8734643" cy="4630271"/>
            <a:chOff x="201177" y="366922"/>
            <a:chExt cx="8734643" cy="4630271"/>
          </a:xfrm>
        </p:grpSpPr>
        <p:grpSp>
          <p:nvGrpSpPr>
            <p:cNvPr id="27" name="Google Shape;27;p3"/>
            <p:cNvGrpSpPr/>
            <p:nvPr/>
          </p:nvGrpSpPr>
          <p:grpSpPr>
            <a:xfrm>
              <a:off x="201177" y="471879"/>
              <a:ext cx="8734643" cy="4525314"/>
              <a:chOff x="201177" y="471879"/>
              <a:chExt cx="8734643" cy="4525314"/>
            </a:xfrm>
          </p:grpSpPr>
          <p:sp>
            <p:nvSpPr>
              <p:cNvPr id="28" name="Google Shape;28;p3"/>
              <p:cNvSpPr/>
              <p:nvPr/>
            </p:nvSpPr>
            <p:spPr>
              <a:xfrm>
                <a:off x="301027" y="471879"/>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p:nvPr/>
            </p:nvSpPr>
            <p:spPr>
              <a:xfrm>
                <a:off x="476060" y="1130766"/>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 name="Google Shape;30;p3"/>
              <p:cNvGrpSpPr/>
              <p:nvPr/>
            </p:nvGrpSpPr>
            <p:grpSpPr>
              <a:xfrm>
                <a:off x="201177" y="4781904"/>
                <a:ext cx="842275" cy="215289"/>
                <a:chOff x="201177" y="4781904"/>
                <a:chExt cx="842275" cy="215289"/>
              </a:xfrm>
            </p:grpSpPr>
            <p:sp>
              <p:nvSpPr>
                <p:cNvPr id="31" name="Google Shape;31;p3"/>
                <p:cNvSpPr/>
                <p:nvPr/>
              </p:nvSpPr>
              <p:spPr>
                <a:xfrm>
                  <a:off x="201177" y="478190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 name="Google Shape;32;p3"/>
                <p:cNvGrpSpPr/>
                <p:nvPr/>
              </p:nvGrpSpPr>
              <p:grpSpPr>
                <a:xfrm>
                  <a:off x="929303" y="4882998"/>
                  <a:ext cx="114150" cy="114196"/>
                  <a:chOff x="-685100" y="4136737"/>
                  <a:chExt cx="38359" cy="38359"/>
                </a:xfrm>
              </p:grpSpPr>
              <p:sp>
                <p:nvSpPr>
                  <p:cNvPr id="33" name="Google Shape;33;p3"/>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3"/>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5" name="Google Shape;35;p3"/>
              <p:cNvSpPr/>
              <p:nvPr/>
            </p:nvSpPr>
            <p:spPr>
              <a:xfrm>
                <a:off x="8680375" y="755200"/>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3"/>
              <p:cNvSpPr/>
              <p:nvPr/>
            </p:nvSpPr>
            <p:spPr>
              <a:xfrm>
                <a:off x="8830760" y="2348372"/>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7" name="Google Shape;37;p3"/>
            <p:cNvSpPr/>
            <p:nvPr/>
          </p:nvSpPr>
          <p:spPr>
            <a:xfrm>
              <a:off x="756840" y="366922"/>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3"/>
            <p:cNvSpPr/>
            <p:nvPr/>
          </p:nvSpPr>
          <p:spPr>
            <a:xfrm>
              <a:off x="435365" y="4590747"/>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 name="Google Shape;39;p3"/>
          <p:cNvSpPr txBox="1"/>
          <p:nvPr>
            <p:ph type="title"/>
          </p:nvPr>
        </p:nvSpPr>
        <p:spPr>
          <a:xfrm>
            <a:off x="756850" y="2263364"/>
            <a:ext cx="4185000" cy="915900"/>
          </a:xfrm>
          <a:prstGeom prst="rect">
            <a:avLst/>
          </a:prstGeom>
        </p:spPr>
        <p:txBody>
          <a:bodyPr anchorCtr="0" anchor="b" bIns="91425" lIns="91425" spcFirstLastPara="1" rIns="91425" wrap="square" tIns="91425">
            <a:noAutofit/>
          </a:bodyPr>
          <a:lstStyle>
            <a:lvl1pPr lvl="0" algn="r">
              <a:spcBef>
                <a:spcPts val="0"/>
              </a:spcBef>
              <a:spcAft>
                <a:spcPts val="0"/>
              </a:spcAft>
              <a:buSzPts val="3600"/>
              <a:buNone/>
              <a:defRPr sz="4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40" name="Google Shape;40;p3"/>
          <p:cNvSpPr txBox="1"/>
          <p:nvPr>
            <p:ph hasCustomPrompt="1" idx="2" type="title"/>
          </p:nvPr>
        </p:nvSpPr>
        <p:spPr>
          <a:xfrm>
            <a:off x="3984975" y="1542825"/>
            <a:ext cx="956700" cy="915900"/>
          </a:xfrm>
          <a:prstGeom prst="rect">
            <a:avLst/>
          </a:prstGeom>
          <a:noFill/>
          <a:ln>
            <a:noFill/>
          </a:ln>
        </p:spPr>
        <p:txBody>
          <a:bodyPr anchorCtr="0" anchor="b" bIns="91425" lIns="91425" spcFirstLastPara="1" rIns="91425" wrap="square" tIns="91425">
            <a:noAutofit/>
          </a:bodyPr>
          <a:lstStyle>
            <a:lvl1pPr lvl="0" rtl="0" algn="r">
              <a:spcBef>
                <a:spcPts val="0"/>
              </a:spcBef>
              <a:spcAft>
                <a:spcPts val="0"/>
              </a:spcAft>
              <a:buClr>
                <a:schemeClr val="lt1"/>
              </a:buClr>
              <a:buSzPts val="6000"/>
              <a:buNone/>
              <a:defRPr sz="5500">
                <a:solidFill>
                  <a:schemeClr val="l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1" name="Google Shape;41;p3"/>
          <p:cNvSpPr txBox="1"/>
          <p:nvPr>
            <p:ph idx="1" type="subTitle"/>
          </p:nvPr>
        </p:nvSpPr>
        <p:spPr>
          <a:xfrm>
            <a:off x="756850" y="3228675"/>
            <a:ext cx="4185000" cy="4482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10">
    <p:spTree>
      <p:nvGrpSpPr>
        <p:cNvPr id="289" name="Shape 289"/>
        <p:cNvGrpSpPr/>
        <p:nvPr/>
      </p:nvGrpSpPr>
      <p:grpSpPr>
        <a:xfrm>
          <a:off x="0" y="0"/>
          <a:ext cx="0" cy="0"/>
          <a:chOff x="0" y="0"/>
          <a:chExt cx="0" cy="0"/>
        </a:xfrm>
      </p:grpSpPr>
      <p:grpSp>
        <p:nvGrpSpPr>
          <p:cNvPr id="290" name="Google Shape;290;p21"/>
          <p:cNvGrpSpPr/>
          <p:nvPr/>
        </p:nvGrpSpPr>
        <p:grpSpPr>
          <a:xfrm>
            <a:off x="211685" y="269698"/>
            <a:ext cx="976380" cy="1044888"/>
            <a:chOff x="211685" y="269698"/>
            <a:chExt cx="976380" cy="1044888"/>
          </a:xfrm>
        </p:grpSpPr>
        <p:sp>
          <p:nvSpPr>
            <p:cNvPr id="291" name="Google Shape;291;p21"/>
            <p:cNvSpPr/>
            <p:nvPr/>
          </p:nvSpPr>
          <p:spPr>
            <a:xfrm>
              <a:off x="275053" y="81928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2" name="Google Shape;292;p21"/>
            <p:cNvGrpSpPr/>
            <p:nvPr/>
          </p:nvGrpSpPr>
          <p:grpSpPr>
            <a:xfrm>
              <a:off x="1073915" y="269698"/>
              <a:ext cx="114150" cy="114196"/>
              <a:chOff x="-685100" y="4136737"/>
              <a:chExt cx="38359" cy="38359"/>
            </a:xfrm>
          </p:grpSpPr>
          <p:sp>
            <p:nvSpPr>
              <p:cNvPr id="293" name="Google Shape;293;p21"/>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21"/>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5" name="Google Shape;295;p21"/>
            <p:cNvSpPr/>
            <p:nvPr/>
          </p:nvSpPr>
          <p:spPr>
            <a:xfrm>
              <a:off x="211685" y="1213810"/>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1"/>
            <p:cNvSpPr/>
            <p:nvPr/>
          </p:nvSpPr>
          <p:spPr>
            <a:xfrm>
              <a:off x="316762" y="383900"/>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7" name="Google Shape;297;p21"/>
          <p:cNvSpPr txBox="1"/>
          <p:nvPr>
            <p:ph type="title"/>
          </p:nvPr>
        </p:nvSpPr>
        <p:spPr>
          <a:xfrm>
            <a:off x="2417638" y="2105845"/>
            <a:ext cx="2259300" cy="1063200"/>
          </a:xfrm>
          <a:prstGeom prst="rect">
            <a:avLst/>
          </a:prstGeom>
        </p:spPr>
        <p:txBody>
          <a:bodyPr anchorCtr="0" anchor="b" bIns="91425" lIns="91425" spcFirstLastPara="1" rIns="91425" wrap="square" tIns="91425">
            <a:noAutofit/>
          </a:bodyPr>
          <a:lstStyle>
            <a:lvl1pPr lvl="0" rtl="0" algn="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98" name="Google Shape;298;p21"/>
          <p:cNvSpPr txBox="1"/>
          <p:nvPr>
            <p:ph idx="1" type="subTitle"/>
          </p:nvPr>
        </p:nvSpPr>
        <p:spPr>
          <a:xfrm>
            <a:off x="2417650" y="3149824"/>
            <a:ext cx="2259300" cy="12843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CUSTOM_11">
    <p:spTree>
      <p:nvGrpSpPr>
        <p:cNvPr id="299" name="Shape 299"/>
        <p:cNvGrpSpPr/>
        <p:nvPr/>
      </p:nvGrpSpPr>
      <p:grpSpPr>
        <a:xfrm>
          <a:off x="0" y="0"/>
          <a:ext cx="0" cy="0"/>
          <a:chOff x="0" y="0"/>
          <a:chExt cx="0" cy="0"/>
        </a:xfrm>
      </p:grpSpPr>
      <p:grpSp>
        <p:nvGrpSpPr>
          <p:cNvPr id="300" name="Google Shape;300;p22"/>
          <p:cNvGrpSpPr/>
          <p:nvPr/>
        </p:nvGrpSpPr>
        <p:grpSpPr>
          <a:xfrm>
            <a:off x="-166660" y="1704104"/>
            <a:ext cx="9228233" cy="3135984"/>
            <a:chOff x="-166660" y="1704104"/>
            <a:chExt cx="9228233" cy="3135984"/>
          </a:xfrm>
        </p:grpSpPr>
        <p:sp>
          <p:nvSpPr>
            <p:cNvPr id="301" name="Google Shape;301;p22"/>
            <p:cNvSpPr/>
            <p:nvPr/>
          </p:nvSpPr>
          <p:spPr>
            <a:xfrm>
              <a:off x="-166660" y="2109397"/>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2"/>
            <p:cNvSpPr/>
            <p:nvPr/>
          </p:nvSpPr>
          <p:spPr>
            <a:xfrm>
              <a:off x="252477" y="170410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2"/>
            <p:cNvSpPr/>
            <p:nvPr/>
          </p:nvSpPr>
          <p:spPr>
            <a:xfrm>
              <a:off x="503785" y="2348197"/>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4" name="Google Shape;304;p22"/>
            <p:cNvGrpSpPr/>
            <p:nvPr/>
          </p:nvGrpSpPr>
          <p:grpSpPr>
            <a:xfrm>
              <a:off x="8830365" y="3760098"/>
              <a:ext cx="114150" cy="114196"/>
              <a:chOff x="-685100" y="4136737"/>
              <a:chExt cx="38359" cy="38359"/>
            </a:xfrm>
          </p:grpSpPr>
          <p:sp>
            <p:nvSpPr>
              <p:cNvPr id="305" name="Google Shape;305;p22"/>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2"/>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7" name="Google Shape;307;p22"/>
            <p:cNvSpPr/>
            <p:nvPr/>
          </p:nvSpPr>
          <p:spPr>
            <a:xfrm>
              <a:off x="8642440" y="444725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2"/>
            <p:cNvSpPr/>
            <p:nvPr/>
          </p:nvSpPr>
          <p:spPr>
            <a:xfrm>
              <a:off x="8590762" y="405097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2"/>
            <p:cNvSpPr/>
            <p:nvPr/>
          </p:nvSpPr>
          <p:spPr>
            <a:xfrm>
              <a:off x="8430785" y="4740741"/>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0" name="Google Shape;310;p22"/>
          <p:cNvSpPr txBox="1"/>
          <p:nvPr>
            <p:ph type="title"/>
          </p:nvPr>
        </p:nvSpPr>
        <p:spPr>
          <a:xfrm>
            <a:off x="720000" y="521225"/>
            <a:ext cx="7704000" cy="6672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11" name="Google Shape;311;p22"/>
          <p:cNvSpPr txBox="1"/>
          <p:nvPr>
            <p:ph idx="1" type="body"/>
          </p:nvPr>
        </p:nvSpPr>
        <p:spPr>
          <a:xfrm>
            <a:off x="720000" y="1139550"/>
            <a:ext cx="7704000" cy="12459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Font typeface="Nunito Light"/>
              <a:buChar char="●"/>
              <a:defRPr/>
            </a:lvl1pPr>
            <a:lvl2pPr indent="-317500" lvl="1" marL="914400" rtl="0">
              <a:lnSpc>
                <a:spcPct val="100000"/>
              </a:lnSpc>
              <a:spcBef>
                <a:spcPts val="0"/>
              </a:spcBef>
              <a:spcAft>
                <a:spcPts val="0"/>
              </a:spcAft>
              <a:buSzPts val="1400"/>
              <a:buFont typeface="Nunito Light"/>
              <a:buChar char="○"/>
              <a:defRPr/>
            </a:lvl2pPr>
            <a:lvl3pPr indent="-317500" lvl="2" marL="1371600" rtl="0">
              <a:lnSpc>
                <a:spcPct val="100000"/>
              </a:lnSpc>
              <a:spcBef>
                <a:spcPts val="0"/>
              </a:spcBef>
              <a:spcAft>
                <a:spcPts val="0"/>
              </a:spcAft>
              <a:buSzPts val="1400"/>
              <a:buFont typeface="Nunito Light"/>
              <a:buChar char="■"/>
              <a:defRPr/>
            </a:lvl3pPr>
            <a:lvl4pPr indent="-317500" lvl="3" marL="1828800" rtl="0">
              <a:lnSpc>
                <a:spcPct val="100000"/>
              </a:lnSpc>
              <a:spcBef>
                <a:spcPts val="0"/>
              </a:spcBef>
              <a:spcAft>
                <a:spcPts val="0"/>
              </a:spcAft>
              <a:buSzPts val="1400"/>
              <a:buFont typeface="Nunito Light"/>
              <a:buChar char="●"/>
              <a:defRPr/>
            </a:lvl4pPr>
            <a:lvl5pPr indent="-317500" lvl="4" marL="2286000" rtl="0">
              <a:lnSpc>
                <a:spcPct val="100000"/>
              </a:lnSpc>
              <a:spcBef>
                <a:spcPts val="0"/>
              </a:spcBef>
              <a:spcAft>
                <a:spcPts val="0"/>
              </a:spcAft>
              <a:buSzPts val="1400"/>
              <a:buFont typeface="Nunito Light"/>
              <a:buChar char="○"/>
              <a:defRPr/>
            </a:lvl5pPr>
            <a:lvl6pPr indent="-317500" lvl="5" marL="2743200" rtl="0">
              <a:lnSpc>
                <a:spcPct val="100000"/>
              </a:lnSpc>
              <a:spcBef>
                <a:spcPts val="0"/>
              </a:spcBef>
              <a:spcAft>
                <a:spcPts val="0"/>
              </a:spcAft>
              <a:buSzPts val="1400"/>
              <a:buFont typeface="Nunito Light"/>
              <a:buChar char="■"/>
              <a:defRPr/>
            </a:lvl6pPr>
            <a:lvl7pPr indent="-317500" lvl="6" marL="3200400" rtl="0">
              <a:lnSpc>
                <a:spcPct val="100000"/>
              </a:lnSpc>
              <a:spcBef>
                <a:spcPts val="0"/>
              </a:spcBef>
              <a:spcAft>
                <a:spcPts val="0"/>
              </a:spcAft>
              <a:buSzPts val="1400"/>
              <a:buFont typeface="Nunito Light"/>
              <a:buChar char="●"/>
              <a:defRPr/>
            </a:lvl7pPr>
            <a:lvl8pPr indent="-317500" lvl="7" marL="3657600" rtl="0">
              <a:lnSpc>
                <a:spcPct val="100000"/>
              </a:lnSpc>
              <a:spcBef>
                <a:spcPts val="0"/>
              </a:spcBef>
              <a:spcAft>
                <a:spcPts val="0"/>
              </a:spcAft>
              <a:buSzPts val="1400"/>
              <a:buFont typeface="Nunito Light"/>
              <a:buChar char="○"/>
              <a:defRPr/>
            </a:lvl8pPr>
            <a:lvl9pPr indent="-317500" lvl="8" marL="4114800" rtl="0">
              <a:lnSpc>
                <a:spcPct val="100000"/>
              </a:lnSpc>
              <a:spcBef>
                <a:spcPts val="0"/>
              </a:spcBef>
              <a:spcAft>
                <a:spcPts val="0"/>
              </a:spcAft>
              <a:buSzPts val="1400"/>
              <a:buFont typeface="Nunito Light"/>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312" name="Shape 312"/>
        <p:cNvGrpSpPr/>
        <p:nvPr/>
      </p:nvGrpSpPr>
      <p:grpSpPr>
        <a:xfrm>
          <a:off x="0" y="0"/>
          <a:ext cx="0" cy="0"/>
          <a:chOff x="0" y="0"/>
          <a:chExt cx="0" cy="0"/>
        </a:xfrm>
      </p:grpSpPr>
      <p:grpSp>
        <p:nvGrpSpPr>
          <p:cNvPr id="313" name="Google Shape;313;p23"/>
          <p:cNvGrpSpPr/>
          <p:nvPr/>
        </p:nvGrpSpPr>
        <p:grpSpPr>
          <a:xfrm>
            <a:off x="173003" y="643329"/>
            <a:ext cx="8773518" cy="4278864"/>
            <a:chOff x="173003" y="643329"/>
            <a:chExt cx="8773518" cy="4278864"/>
          </a:xfrm>
        </p:grpSpPr>
        <p:grpSp>
          <p:nvGrpSpPr>
            <p:cNvPr id="314" name="Google Shape;314;p23"/>
            <p:cNvGrpSpPr/>
            <p:nvPr/>
          </p:nvGrpSpPr>
          <p:grpSpPr>
            <a:xfrm>
              <a:off x="173003" y="4096500"/>
              <a:ext cx="967437" cy="825693"/>
              <a:chOff x="173003" y="4096500"/>
              <a:chExt cx="967437" cy="825693"/>
            </a:xfrm>
          </p:grpSpPr>
          <p:grpSp>
            <p:nvGrpSpPr>
              <p:cNvPr id="315" name="Google Shape;315;p23"/>
              <p:cNvGrpSpPr/>
              <p:nvPr/>
            </p:nvGrpSpPr>
            <p:grpSpPr>
              <a:xfrm>
                <a:off x="1026290" y="4807998"/>
                <a:ext cx="114150" cy="114196"/>
                <a:chOff x="-685100" y="4136737"/>
                <a:chExt cx="38359" cy="38359"/>
              </a:xfrm>
            </p:grpSpPr>
            <p:sp>
              <p:nvSpPr>
                <p:cNvPr id="316" name="Google Shape;316;p23"/>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3"/>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8" name="Google Shape;318;p23"/>
              <p:cNvSpPr/>
              <p:nvPr/>
            </p:nvSpPr>
            <p:spPr>
              <a:xfrm>
                <a:off x="173003" y="4580297"/>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3"/>
              <p:cNvSpPr/>
              <p:nvPr/>
            </p:nvSpPr>
            <p:spPr>
              <a:xfrm>
                <a:off x="492962" y="4096500"/>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0" name="Google Shape;320;p23"/>
            <p:cNvGrpSpPr/>
            <p:nvPr/>
          </p:nvGrpSpPr>
          <p:grpSpPr>
            <a:xfrm>
              <a:off x="8422315" y="643329"/>
              <a:ext cx="524205" cy="880858"/>
              <a:chOff x="8422315" y="643329"/>
              <a:chExt cx="524205" cy="880858"/>
            </a:xfrm>
          </p:grpSpPr>
          <p:sp>
            <p:nvSpPr>
              <p:cNvPr id="321" name="Google Shape;321;p23"/>
              <p:cNvSpPr/>
              <p:nvPr/>
            </p:nvSpPr>
            <p:spPr>
              <a:xfrm>
                <a:off x="8841460" y="1057460"/>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3"/>
              <p:cNvSpPr/>
              <p:nvPr/>
            </p:nvSpPr>
            <p:spPr>
              <a:xfrm>
                <a:off x="8430777" y="643329"/>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3"/>
              <p:cNvSpPr/>
              <p:nvPr/>
            </p:nvSpPr>
            <p:spPr>
              <a:xfrm>
                <a:off x="8422315" y="149768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24" name="Google Shape;324;p23"/>
          <p:cNvSpPr txBox="1"/>
          <p:nvPr>
            <p:ph type="title"/>
          </p:nvPr>
        </p:nvSpPr>
        <p:spPr>
          <a:xfrm>
            <a:off x="720000" y="521208"/>
            <a:ext cx="7704000" cy="667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25" name="Google Shape;325;p23"/>
          <p:cNvSpPr txBox="1"/>
          <p:nvPr>
            <p:ph idx="1" type="subTitle"/>
          </p:nvPr>
        </p:nvSpPr>
        <p:spPr>
          <a:xfrm>
            <a:off x="4880547" y="2767175"/>
            <a:ext cx="2713800" cy="1094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b="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26" name="Google Shape;326;p23"/>
          <p:cNvSpPr txBox="1"/>
          <p:nvPr>
            <p:ph idx="2" type="subTitle"/>
          </p:nvPr>
        </p:nvSpPr>
        <p:spPr>
          <a:xfrm>
            <a:off x="1549650" y="2767175"/>
            <a:ext cx="2713800" cy="1094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b="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27" name="Google Shape;327;p23"/>
          <p:cNvSpPr txBox="1"/>
          <p:nvPr>
            <p:ph idx="3" type="subTitle"/>
          </p:nvPr>
        </p:nvSpPr>
        <p:spPr>
          <a:xfrm>
            <a:off x="1549651" y="2366745"/>
            <a:ext cx="2713800" cy="5517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
        <p:nvSpPr>
          <p:cNvPr id="328" name="Google Shape;328;p23"/>
          <p:cNvSpPr txBox="1"/>
          <p:nvPr>
            <p:ph idx="4" type="subTitle"/>
          </p:nvPr>
        </p:nvSpPr>
        <p:spPr>
          <a:xfrm>
            <a:off x="4880550" y="2366745"/>
            <a:ext cx="2713800" cy="5517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TITLE_AND_TWO_COLUMNS_1_1">
    <p:spTree>
      <p:nvGrpSpPr>
        <p:cNvPr id="329" name="Shape 329"/>
        <p:cNvGrpSpPr/>
        <p:nvPr/>
      </p:nvGrpSpPr>
      <p:grpSpPr>
        <a:xfrm>
          <a:off x="0" y="0"/>
          <a:ext cx="0" cy="0"/>
          <a:chOff x="0" y="0"/>
          <a:chExt cx="0" cy="0"/>
        </a:xfrm>
      </p:grpSpPr>
      <p:grpSp>
        <p:nvGrpSpPr>
          <p:cNvPr id="330" name="Google Shape;330;p24"/>
          <p:cNvGrpSpPr/>
          <p:nvPr/>
        </p:nvGrpSpPr>
        <p:grpSpPr>
          <a:xfrm>
            <a:off x="236590" y="228373"/>
            <a:ext cx="8797477" cy="4710226"/>
            <a:chOff x="236590" y="228373"/>
            <a:chExt cx="8797477" cy="4710226"/>
          </a:xfrm>
        </p:grpSpPr>
        <p:grpSp>
          <p:nvGrpSpPr>
            <p:cNvPr id="331" name="Google Shape;331;p24"/>
            <p:cNvGrpSpPr/>
            <p:nvPr/>
          </p:nvGrpSpPr>
          <p:grpSpPr>
            <a:xfrm>
              <a:off x="513562" y="228373"/>
              <a:ext cx="8520505" cy="4710226"/>
              <a:chOff x="513562" y="228373"/>
              <a:chExt cx="8520505" cy="4710226"/>
            </a:xfrm>
          </p:grpSpPr>
          <p:grpSp>
            <p:nvGrpSpPr>
              <p:cNvPr id="332" name="Google Shape;332;p24"/>
              <p:cNvGrpSpPr/>
              <p:nvPr/>
            </p:nvGrpSpPr>
            <p:grpSpPr>
              <a:xfrm>
                <a:off x="8699790" y="3091698"/>
                <a:ext cx="114150" cy="114196"/>
                <a:chOff x="-685100" y="4136737"/>
                <a:chExt cx="38359" cy="38359"/>
              </a:xfrm>
            </p:grpSpPr>
            <p:sp>
              <p:nvSpPr>
                <p:cNvPr id="333" name="Google Shape;333;p24"/>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4"/>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5" name="Google Shape;335;p24"/>
              <p:cNvGrpSpPr/>
              <p:nvPr/>
            </p:nvGrpSpPr>
            <p:grpSpPr>
              <a:xfrm>
                <a:off x="513562" y="228373"/>
                <a:ext cx="8061130" cy="4710226"/>
                <a:chOff x="513562" y="228373"/>
                <a:chExt cx="8061130" cy="4710226"/>
              </a:xfrm>
            </p:grpSpPr>
            <p:sp>
              <p:nvSpPr>
                <p:cNvPr id="336" name="Google Shape;336;p24"/>
                <p:cNvSpPr/>
                <p:nvPr/>
              </p:nvSpPr>
              <p:spPr>
                <a:xfrm>
                  <a:off x="513562" y="445192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24"/>
                <p:cNvSpPr/>
                <p:nvPr/>
              </p:nvSpPr>
              <p:spPr>
                <a:xfrm>
                  <a:off x="906835" y="4837822"/>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8" name="Google Shape;338;p24"/>
                <p:cNvGrpSpPr/>
                <p:nvPr/>
              </p:nvGrpSpPr>
              <p:grpSpPr>
                <a:xfrm>
                  <a:off x="7899840" y="228373"/>
                  <a:ext cx="114150" cy="114196"/>
                  <a:chOff x="-685100" y="4136737"/>
                  <a:chExt cx="38359" cy="38359"/>
                </a:xfrm>
              </p:grpSpPr>
              <p:sp>
                <p:nvSpPr>
                  <p:cNvPr id="339" name="Google Shape;339;p24"/>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4"/>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1" name="Google Shape;341;p24"/>
                <p:cNvSpPr/>
                <p:nvPr/>
              </p:nvSpPr>
              <p:spPr>
                <a:xfrm>
                  <a:off x="8475537" y="48982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2" name="Google Shape;342;p24"/>
              <p:cNvSpPr/>
              <p:nvPr/>
            </p:nvSpPr>
            <p:spPr>
              <a:xfrm>
                <a:off x="8934912" y="3473600"/>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3" name="Google Shape;343;p24"/>
            <p:cNvSpPr/>
            <p:nvPr/>
          </p:nvSpPr>
          <p:spPr>
            <a:xfrm>
              <a:off x="236590" y="481335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4"/>
            <p:cNvSpPr/>
            <p:nvPr/>
          </p:nvSpPr>
          <p:spPr>
            <a:xfrm>
              <a:off x="8325640" y="22838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5" name="Google Shape;345;p24"/>
          <p:cNvSpPr txBox="1"/>
          <p:nvPr>
            <p:ph type="title"/>
          </p:nvPr>
        </p:nvSpPr>
        <p:spPr>
          <a:xfrm>
            <a:off x="720000" y="521225"/>
            <a:ext cx="7704000" cy="667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46" name="Google Shape;346;p24"/>
          <p:cNvSpPr txBox="1"/>
          <p:nvPr>
            <p:ph idx="1" type="subTitle"/>
          </p:nvPr>
        </p:nvSpPr>
        <p:spPr>
          <a:xfrm>
            <a:off x="4144219" y="1675150"/>
            <a:ext cx="3010200" cy="21840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b="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47" name="Google Shape;347;p24"/>
          <p:cNvSpPr txBox="1"/>
          <p:nvPr>
            <p:ph idx="2" type="subTitle"/>
          </p:nvPr>
        </p:nvSpPr>
        <p:spPr>
          <a:xfrm>
            <a:off x="726825" y="1675150"/>
            <a:ext cx="3010200" cy="21840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b="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3">
  <p:cSld name="CUSTOM_14">
    <p:spTree>
      <p:nvGrpSpPr>
        <p:cNvPr id="348" name="Shape 348"/>
        <p:cNvGrpSpPr/>
        <p:nvPr/>
      </p:nvGrpSpPr>
      <p:grpSpPr>
        <a:xfrm>
          <a:off x="0" y="0"/>
          <a:ext cx="0" cy="0"/>
          <a:chOff x="0" y="0"/>
          <a:chExt cx="0" cy="0"/>
        </a:xfrm>
      </p:grpSpPr>
      <p:grpSp>
        <p:nvGrpSpPr>
          <p:cNvPr id="349" name="Google Shape;349;p25"/>
          <p:cNvGrpSpPr/>
          <p:nvPr/>
        </p:nvGrpSpPr>
        <p:grpSpPr>
          <a:xfrm>
            <a:off x="166815" y="243629"/>
            <a:ext cx="8676308" cy="4751139"/>
            <a:chOff x="166815" y="243629"/>
            <a:chExt cx="8676308" cy="4751139"/>
          </a:xfrm>
        </p:grpSpPr>
        <p:sp>
          <p:nvSpPr>
            <p:cNvPr id="350" name="Google Shape;350;p25"/>
            <p:cNvSpPr/>
            <p:nvPr/>
          </p:nvSpPr>
          <p:spPr>
            <a:xfrm>
              <a:off x="8652960" y="603085"/>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25"/>
            <p:cNvSpPr/>
            <p:nvPr/>
          </p:nvSpPr>
          <p:spPr>
            <a:xfrm>
              <a:off x="8009027" y="243629"/>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25"/>
            <p:cNvSpPr/>
            <p:nvPr/>
          </p:nvSpPr>
          <p:spPr>
            <a:xfrm>
              <a:off x="8423990" y="297997"/>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25"/>
            <p:cNvSpPr/>
            <p:nvPr/>
          </p:nvSpPr>
          <p:spPr>
            <a:xfrm>
              <a:off x="166815" y="4880572"/>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5"/>
            <p:cNvSpPr/>
            <p:nvPr/>
          </p:nvSpPr>
          <p:spPr>
            <a:xfrm>
              <a:off x="323860" y="4327966"/>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5"/>
            <p:cNvSpPr/>
            <p:nvPr/>
          </p:nvSpPr>
          <p:spPr>
            <a:xfrm>
              <a:off x="585962" y="4684850"/>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6" name="Google Shape;356;p25"/>
            <p:cNvGrpSpPr/>
            <p:nvPr/>
          </p:nvGrpSpPr>
          <p:grpSpPr>
            <a:xfrm>
              <a:off x="984215" y="4880573"/>
              <a:ext cx="114150" cy="114196"/>
              <a:chOff x="-685100" y="4136737"/>
              <a:chExt cx="38359" cy="38359"/>
            </a:xfrm>
          </p:grpSpPr>
          <p:sp>
            <p:nvSpPr>
              <p:cNvPr id="357" name="Google Shape;357;p25"/>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5"/>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59" name="Google Shape;359;p25"/>
          <p:cNvSpPr txBox="1"/>
          <p:nvPr>
            <p:ph type="title"/>
          </p:nvPr>
        </p:nvSpPr>
        <p:spPr>
          <a:xfrm>
            <a:off x="720000" y="521225"/>
            <a:ext cx="7704000" cy="6672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60" name="Google Shape;360;p25"/>
          <p:cNvSpPr txBox="1"/>
          <p:nvPr>
            <p:ph idx="1" type="body"/>
          </p:nvPr>
        </p:nvSpPr>
        <p:spPr>
          <a:xfrm>
            <a:off x="720000" y="1139546"/>
            <a:ext cx="3842400" cy="3464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361" name="Google Shape;361;p25"/>
          <p:cNvSpPr txBox="1"/>
          <p:nvPr>
            <p:ph idx="2" type="body"/>
          </p:nvPr>
        </p:nvSpPr>
        <p:spPr>
          <a:xfrm>
            <a:off x="4588375" y="1139546"/>
            <a:ext cx="3842400" cy="3464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spTree>
      <p:nvGrpSpPr>
        <p:cNvPr id="362" name="Shape 362"/>
        <p:cNvGrpSpPr/>
        <p:nvPr/>
      </p:nvGrpSpPr>
      <p:grpSpPr>
        <a:xfrm>
          <a:off x="0" y="0"/>
          <a:ext cx="0" cy="0"/>
          <a:chOff x="0" y="0"/>
          <a:chExt cx="0" cy="0"/>
        </a:xfrm>
      </p:grpSpPr>
      <p:grpSp>
        <p:nvGrpSpPr>
          <p:cNvPr id="363" name="Google Shape;363;p26"/>
          <p:cNvGrpSpPr/>
          <p:nvPr/>
        </p:nvGrpSpPr>
        <p:grpSpPr>
          <a:xfrm>
            <a:off x="-209010" y="539498"/>
            <a:ext cx="9154058" cy="4421204"/>
            <a:chOff x="-209010" y="539498"/>
            <a:chExt cx="9154058" cy="4421204"/>
          </a:xfrm>
        </p:grpSpPr>
        <p:sp>
          <p:nvSpPr>
            <p:cNvPr id="364" name="Google Shape;364;p26"/>
            <p:cNvSpPr/>
            <p:nvPr/>
          </p:nvSpPr>
          <p:spPr>
            <a:xfrm>
              <a:off x="137152" y="97810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5" name="Google Shape;365;p26"/>
            <p:cNvGrpSpPr/>
            <p:nvPr/>
          </p:nvGrpSpPr>
          <p:grpSpPr>
            <a:xfrm>
              <a:off x="442090" y="539498"/>
              <a:ext cx="114150" cy="114196"/>
              <a:chOff x="-685100" y="4136737"/>
              <a:chExt cx="38359" cy="38359"/>
            </a:xfrm>
          </p:grpSpPr>
          <p:sp>
            <p:nvSpPr>
              <p:cNvPr id="366" name="Google Shape;366;p26"/>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26"/>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8" name="Google Shape;368;p26"/>
            <p:cNvSpPr/>
            <p:nvPr/>
          </p:nvSpPr>
          <p:spPr>
            <a:xfrm>
              <a:off x="-209010" y="65370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6"/>
            <p:cNvSpPr/>
            <p:nvPr/>
          </p:nvSpPr>
          <p:spPr>
            <a:xfrm>
              <a:off x="8111350" y="4861351"/>
              <a:ext cx="105074" cy="99351"/>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26"/>
            <p:cNvSpPr/>
            <p:nvPr/>
          </p:nvSpPr>
          <p:spPr>
            <a:xfrm>
              <a:off x="8525915" y="493408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26"/>
            <p:cNvSpPr/>
            <p:nvPr/>
          </p:nvSpPr>
          <p:spPr>
            <a:xfrm>
              <a:off x="8548850" y="4504650"/>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2" name="Google Shape;372;p26"/>
            <p:cNvGrpSpPr/>
            <p:nvPr/>
          </p:nvGrpSpPr>
          <p:grpSpPr>
            <a:xfrm>
              <a:off x="8807965" y="4028023"/>
              <a:ext cx="114162" cy="114196"/>
              <a:chOff x="-731163" y="4510964"/>
              <a:chExt cx="38363" cy="38359"/>
            </a:xfrm>
          </p:grpSpPr>
          <p:sp>
            <p:nvSpPr>
              <p:cNvPr id="373" name="Google Shape;373;p26"/>
              <p:cNvSpPr/>
              <p:nvPr/>
            </p:nvSpPr>
            <p:spPr>
              <a:xfrm>
                <a:off x="-731163" y="4510964"/>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26"/>
              <p:cNvSpPr/>
              <p:nvPr/>
            </p:nvSpPr>
            <p:spPr>
              <a:xfrm>
                <a:off x="-731159" y="4510964"/>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75" name="Google Shape;375;p26"/>
          <p:cNvSpPr txBox="1"/>
          <p:nvPr>
            <p:ph type="title"/>
          </p:nvPr>
        </p:nvSpPr>
        <p:spPr>
          <a:xfrm>
            <a:off x="720000" y="521208"/>
            <a:ext cx="7704000" cy="667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76" name="Google Shape;376;p26"/>
          <p:cNvSpPr txBox="1"/>
          <p:nvPr>
            <p:ph idx="1" type="subTitle"/>
          </p:nvPr>
        </p:nvSpPr>
        <p:spPr>
          <a:xfrm>
            <a:off x="719988" y="2767583"/>
            <a:ext cx="2211900" cy="10155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77" name="Google Shape;377;p26"/>
          <p:cNvSpPr txBox="1"/>
          <p:nvPr>
            <p:ph idx="2" type="subTitle"/>
          </p:nvPr>
        </p:nvSpPr>
        <p:spPr>
          <a:xfrm>
            <a:off x="3309720" y="2767583"/>
            <a:ext cx="2211900" cy="10155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78" name="Google Shape;378;p26"/>
          <p:cNvSpPr txBox="1"/>
          <p:nvPr>
            <p:ph idx="3" type="subTitle"/>
          </p:nvPr>
        </p:nvSpPr>
        <p:spPr>
          <a:xfrm>
            <a:off x="5899452" y="2767583"/>
            <a:ext cx="2211900" cy="10155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79" name="Google Shape;379;p26"/>
          <p:cNvSpPr txBox="1"/>
          <p:nvPr>
            <p:ph idx="4" type="subTitle"/>
          </p:nvPr>
        </p:nvSpPr>
        <p:spPr>
          <a:xfrm>
            <a:off x="719988" y="2365250"/>
            <a:ext cx="2211900" cy="548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
        <p:nvSpPr>
          <p:cNvPr id="380" name="Google Shape;380;p26"/>
          <p:cNvSpPr txBox="1"/>
          <p:nvPr>
            <p:ph idx="5" type="subTitle"/>
          </p:nvPr>
        </p:nvSpPr>
        <p:spPr>
          <a:xfrm>
            <a:off x="3309720" y="2365250"/>
            <a:ext cx="2211900" cy="548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
        <p:nvSpPr>
          <p:cNvPr id="381" name="Google Shape;381;p26"/>
          <p:cNvSpPr txBox="1"/>
          <p:nvPr>
            <p:ph idx="6" type="subTitle"/>
          </p:nvPr>
        </p:nvSpPr>
        <p:spPr>
          <a:xfrm>
            <a:off x="5899452" y="2365250"/>
            <a:ext cx="2211900" cy="548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spTree>
      <p:nvGrpSpPr>
        <p:cNvPr id="382" name="Shape 382"/>
        <p:cNvGrpSpPr/>
        <p:nvPr/>
      </p:nvGrpSpPr>
      <p:grpSpPr>
        <a:xfrm>
          <a:off x="0" y="0"/>
          <a:ext cx="0" cy="0"/>
          <a:chOff x="0" y="0"/>
          <a:chExt cx="0" cy="0"/>
        </a:xfrm>
      </p:grpSpPr>
      <p:grpSp>
        <p:nvGrpSpPr>
          <p:cNvPr id="383" name="Google Shape;383;p27"/>
          <p:cNvGrpSpPr/>
          <p:nvPr/>
        </p:nvGrpSpPr>
        <p:grpSpPr>
          <a:xfrm>
            <a:off x="275053" y="951391"/>
            <a:ext cx="8693790" cy="4046252"/>
            <a:chOff x="275053" y="951391"/>
            <a:chExt cx="8693790" cy="4046252"/>
          </a:xfrm>
        </p:grpSpPr>
        <p:grpSp>
          <p:nvGrpSpPr>
            <p:cNvPr id="384" name="Google Shape;384;p27"/>
            <p:cNvGrpSpPr/>
            <p:nvPr/>
          </p:nvGrpSpPr>
          <p:grpSpPr>
            <a:xfrm>
              <a:off x="1229490" y="4883448"/>
              <a:ext cx="114150" cy="114196"/>
              <a:chOff x="-685100" y="4136737"/>
              <a:chExt cx="38359" cy="38359"/>
            </a:xfrm>
          </p:grpSpPr>
          <p:sp>
            <p:nvSpPr>
              <p:cNvPr id="385" name="Google Shape;385;p27"/>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27"/>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7" name="Google Shape;387;p27"/>
            <p:cNvSpPr/>
            <p:nvPr/>
          </p:nvSpPr>
          <p:spPr>
            <a:xfrm>
              <a:off x="275053" y="4893276"/>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27"/>
            <p:cNvSpPr/>
            <p:nvPr/>
          </p:nvSpPr>
          <p:spPr>
            <a:xfrm>
              <a:off x="308927" y="4422021"/>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27"/>
            <p:cNvSpPr/>
            <p:nvPr/>
          </p:nvSpPr>
          <p:spPr>
            <a:xfrm>
              <a:off x="8669860" y="951391"/>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27"/>
            <p:cNvSpPr/>
            <p:nvPr/>
          </p:nvSpPr>
          <p:spPr>
            <a:xfrm>
              <a:off x="8355790" y="2102722"/>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27"/>
            <p:cNvSpPr/>
            <p:nvPr/>
          </p:nvSpPr>
          <p:spPr>
            <a:xfrm>
              <a:off x="8869687" y="171707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2" name="Google Shape;392;p27"/>
          <p:cNvSpPr txBox="1"/>
          <p:nvPr>
            <p:ph type="title"/>
          </p:nvPr>
        </p:nvSpPr>
        <p:spPr>
          <a:xfrm>
            <a:off x="720000" y="521208"/>
            <a:ext cx="7704000" cy="667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93" name="Google Shape;393;p27"/>
          <p:cNvSpPr txBox="1"/>
          <p:nvPr>
            <p:ph idx="1" type="subTitle"/>
          </p:nvPr>
        </p:nvSpPr>
        <p:spPr>
          <a:xfrm>
            <a:off x="3541873" y="2216424"/>
            <a:ext cx="1978200" cy="6654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94" name="Google Shape;394;p27"/>
          <p:cNvSpPr txBox="1"/>
          <p:nvPr>
            <p:ph idx="2" type="subTitle"/>
          </p:nvPr>
        </p:nvSpPr>
        <p:spPr>
          <a:xfrm>
            <a:off x="6008700" y="2216424"/>
            <a:ext cx="1978200" cy="6654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95" name="Google Shape;395;p27"/>
          <p:cNvSpPr txBox="1"/>
          <p:nvPr>
            <p:ph idx="3" type="subTitle"/>
          </p:nvPr>
        </p:nvSpPr>
        <p:spPr>
          <a:xfrm>
            <a:off x="3541873" y="3945661"/>
            <a:ext cx="1978200" cy="6654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96" name="Google Shape;396;p27"/>
          <p:cNvSpPr txBox="1"/>
          <p:nvPr>
            <p:ph idx="4" type="subTitle"/>
          </p:nvPr>
        </p:nvSpPr>
        <p:spPr>
          <a:xfrm>
            <a:off x="6008700" y="3945661"/>
            <a:ext cx="1978200" cy="6654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97" name="Google Shape;397;p27"/>
          <p:cNvSpPr txBox="1"/>
          <p:nvPr>
            <p:ph idx="5" type="subTitle"/>
          </p:nvPr>
        </p:nvSpPr>
        <p:spPr>
          <a:xfrm>
            <a:off x="3541873" y="1863224"/>
            <a:ext cx="1978200" cy="5055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
        <p:nvSpPr>
          <p:cNvPr id="398" name="Google Shape;398;p27"/>
          <p:cNvSpPr txBox="1"/>
          <p:nvPr>
            <p:ph idx="6" type="subTitle"/>
          </p:nvPr>
        </p:nvSpPr>
        <p:spPr>
          <a:xfrm>
            <a:off x="3541873" y="3597351"/>
            <a:ext cx="1978200" cy="5055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
        <p:nvSpPr>
          <p:cNvPr id="399" name="Google Shape;399;p27"/>
          <p:cNvSpPr txBox="1"/>
          <p:nvPr>
            <p:ph idx="7" type="subTitle"/>
          </p:nvPr>
        </p:nvSpPr>
        <p:spPr>
          <a:xfrm>
            <a:off x="6008700" y="1863224"/>
            <a:ext cx="1978200" cy="5055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
        <p:nvSpPr>
          <p:cNvPr id="400" name="Google Shape;400;p27"/>
          <p:cNvSpPr txBox="1"/>
          <p:nvPr>
            <p:ph idx="8" type="subTitle"/>
          </p:nvPr>
        </p:nvSpPr>
        <p:spPr>
          <a:xfrm>
            <a:off x="6008700" y="3597351"/>
            <a:ext cx="1978200" cy="5055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ive columns">
  <p:cSld name="CUSTOM_5_1">
    <p:spTree>
      <p:nvGrpSpPr>
        <p:cNvPr id="401" name="Shape 401"/>
        <p:cNvGrpSpPr/>
        <p:nvPr/>
      </p:nvGrpSpPr>
      <p:grpSpPr>
        <a:xfrm>
          <a:off x="0" y="0"/>
          <a:ext cx="0" cy="0"/>
          <a:chOff x="0" y="0"/>
          <a:chExt cx="0" cy="0"/>
        </a:xfrm>
      </p:grpSpPr>
      <p:grpSp>
        <p:nvGrpSpPr>
          <p:cNvPr id="402" name="Google Shape;402;p28"/>
          <p:cNvGrpSpPr/>
          <p:nvPr/>
        </p:nvGrpSpPr>
        <p:grpSpPr>
          <a:xfrm>
            <a:off x="207460" y="251575"/>
            <a:ext cx="8800893" cy="3650575"/>
            <a:chOff x="207460" y="251575"/>
            <a:chExt cx="8800893" cy="3650575"/>
          </a:xfrm>
        </p:grpSpPr>
        <p:sp>
          <p:nvSpPr>
            <p:cNvPr id="403" name="Google Shape;403;p28"/>
            <p:cNvSpPr/>
            <p:nvPr/>
          </p:nvSpPr>
          <p:spPr>
            <a:xfrm>
              <a:off x="207460" y="3671816"/>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28"/>
            <p:cNvSpPr/>
            <p:nvPr/>
          </p:nvSpPr>
          <p:spPr>
            <a:xfrm>
              <a:off x="584537" y="3802800"/>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28"/>
            <p:cNvSpPr/>
            <p:nvPr/>
          </p:nvSpPr>
          <p:spPr>
            <a:xfrm>
              <a:off x="312515" y="331483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6" name="Google Shape;406;p28"/>
            <p:cNvGrpSpPr/>
            <p:nvPr/>
          </p:nvGrpSpPr>
          <p:grpSpPr>
            <a:xfrm>
              <a:off x="8658990" y="797848"/>
              <a:ext cx="114150" cy="114196"/>
              <a:chOff x="-685100" y="4136737"/>
              <a:chExt cx="38359" cy="38359"/>
            </a:xfrm>
          </p:grpSpPr>
          <p:sp>
            <p:nvSpPr>
              <p:cNvPr id="407" name="Google Shape;407;p28"/>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28"/>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9" name="Google Shape;409;p28"/>
            <p:cNvSpPr/>
            <p:nvPr/>
          </p:nvSpPr>
          <p:spPr>
            <a:xfrm>
              <a:off x="8423990" y="128805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28"/>
            <p:cNvSpPr/>
            <p:nvPr/>
          </p:nvSpPr>
          <p:spPr>
            <a:xfrm>
              <a:off x="8843127" y="165945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28"/>
            <p:cNvSpPr/>
            <p:nvPr/>
          </p:nvSpPr>
          <p:spPr>
            <a:xfrm>
              <a:off x="7912110" y="306735"/>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28"/>
            <p:cNvSpPr/>
            <p:nvPr/>
          </p:nvSpPr>
          <p:spPr>
            <a:xfrm>
              <a:off x="8666500" y="25157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3" name="Google Shape;413;p28"/>
          <p:cNvSpPr txBox="1"/>
          <p:nvPr>
            <p:ph type="title"/>
          </p:nvPr>
        </p:nvSpPr>
        <p:spPr>
          <a:xfrm>
            <a:off x="720000" y="521208"/>
            <a:ext cx="7704000" cy="667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14" name="Google Shape;414;p28"/>
          <p:cNvSpPr txBox="1"/>
          <p:nvPr>
            <p:ph idx="1" type="subTitle"/>
          </p:nvPr>
        </p:nvSpPr>
        <p:spPr>
          <a:xfrm>
            <a:off x="3800229" y="1338720"/>
            <a:ext cx="3682800" cy="448200"/>
          </a:xfrm>
          <a:prstGeom prst="rect">
            <a:avLst/>
          </a:prstGeom>
        </p:spPr>
        <p:txBody>
          <a:bodyPr anchorCtr="0" anchor="ctr"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15" name="Google Shape;415;p28"/>
          <p:cNvSpPr txBox="1"/>
          <p:nvPr>
            <p:ph idx="2" type="subTitle"/>
          </p:nvPr>
        </p:nvSpPr>
        <p:spPr>
          <a:xfrm>
            <a:off x="4031385" y="2045294"/>
            <a:ext cx="3682800" cy="4452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16" name="Google Shape;416;p28"/>
          <p:cNvSpPr txBox="1"/>
          <p:nvPr>
            <p:ph idx="3" type="subTitle"/>
          </p:nvPr>
        </p:nvSpPr>
        <p:spPr>
          <a:xfrm>
            <a:off x="4493696" y="3452441"/>
            <a:ext cx="3682800" cy="4482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17" name="Google Shape;417;p28"/>
          <p:cNvSpPr txBox="1"/>
          <p:nvPr>
            <p:ph idx="4" type="subTitle"/>
          </p:nvPr>
        </p:nvSpPr>
        <p:spPr>
          <a:xfrm>
            <a:off x="4724852" y="4159014"/>
            <a:ext cx="3682800" cy="4482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18" name="Google Shape;418;p28"/>
          <p:cNvSpPr txBox="1"/>
          <p:nvPr>
            <p:ph idx="5" type="subTitle"/>
          </p:nvPr>
        </p:nvSpPr>
        <p:spPr>
          <a:xfrm>
            <a:off x="1182137" y="1338720"/>
            <a:ext cx="2637000" cy="448200"/>
          </a:xfrm>
          <a:prstGeom prst="rect">
            <a:avLst/>
          </a:prstGeom>
        </p:spPr>
        <p:txBody>
          <a:bodyPr anchorCtr="0" anchor="ctr"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
        <p:nvSpPr>
          <p:cNvPr id="419" name="Google Shape;419;p28"/>
          <p:cNvSpPr txBox="1"/>
          <p:nvPr>
            <p:ph idx="6" type="subTitle"/>
          </p:nvPr>
        </p:nvSpPr>
        <p:spPr>
          <a:xfrm>
            <a:off x="1875606" y="3453941"/>
            <a:ext cx="2637000" cy="4482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
        <p:nvSpPr>
          <p:cNvPr id="420" name="Google Shape;420;p28"/>
          <p:cNvSpPr txBox="1"/>
          <p:nvPr>
            <p:ph idx="7" type="subTitle"/>
          </p:nvPr>
        </p:nvSpPr>
        <p:spPr>
          <a:xfrm>
            <a:off x="1413293" y="2043794"/>
            <a:ext cx="2637000" cy="448200"/>
          </a:xfrm>
          <a:prstGeom prst="rect">
            <a:avLst/>
          </a:prstGeom>
        </p:spPr>
        <p:txBody>
          <a:bodyPr anchorCtr="0" anchor="ctr"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
        <p:nvSpPr>
          <p:cNvPr id="421" name="Google Shape;421;p28"/>
          <p:cNvSpPr txBox="1"/>
          <p:nvPr>
            <p:ph idx="8" type="subTitle"/>
          </p:nvPr>
        </p:nvSpPr>
        <p:spPr>
          <a:xfrm>
            <a:off x="2106762" y="4159014"/>
            <a:ext cx="2637000" cy="4482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
        <p:nvSpPr>
          <p:cNvPr id="422" name="Google Shape;422;p28"/>
          <p:cNvSpPr txBox="1"/>
          <p:nvPr>
            <p:ph idx="9" type="subTitle"/>
          </p:nvPr>
        </p:nvSpPr>
        <p:spPr>
          <a:xfrm>
            <a:off x="4262540" y="2748867"/>
            <a:ext cx="3682800" cy="4452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23" name="Google Shape;423;p28"/>
          <p:cNvSpPr txBox="1"/>
          <p:nvPr>
            <p:ph idx="13" type="subTitle"/>
          </p:nvPr>
        </p:nvSpPr>
        <p:spPr>
          <a:xfrm>
            <a:off x="1644449" y="2748867"/>
            <a:ext cx="2637000" cy="4482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grpSp>
        <p:nvGrpSpPr>
          <p:cNvPr id="424" name="Google Shape;424;p28"/>
          <p:cNvGrpSpPr/>
          <p:nvPr/>
        </p:nvGrpSpPr>
        <p:grpSpPr>
          <a:xfrm flipH="1">
            <a:off x="106968" y="4387842"/>
            <a:ext cx="1306324" cy="1150724"/>
            <a:chOff x="148148" y="2447899"/>
            <a:chExt cx="2423606" cy="2134924"/>
          </a:xfrm>
        </p:grpSpPr>
        <p:grpSp>
          <p:nvGrpSpPr>
            <p:cNvPr id="425" name="Google Shape;425;p28"/>
            <p:cNvGrpSpPr/>
            <p:nvPr/>
          </p:nvGrpSpPr>
          <p:grpSpPr>
            <a:xfrm>
              <a:off x="148148" y="2447899"/>
              <a:ext cx="2423606" cy="2134924"/>
              <a:chOff x="148148" y="2447899"/>
              <a:chExt cx="2423606" cy="2134924"/>
            </a:xfrm>
          </p:grpSpPr>
          <p:sp>
            <p:nvSpPr>
              <p:cNvPr id="426" name="Google Shape;426;p28"/>
              <p:cNvSpPr/>
              <p:nvPr/>
            </p:nvSpPr>
            <p:spPr>
              <a:xfrm>
                <a:off x="148148" y="3381675"/>
                <a:ext cx="2423606" cy="128025"/>
              </a:xfrm>
              <a:custGeom>
                <a:rect b="b" l="l" r="r" t="t"/>
                <a:pathLst>
                  <a:path extrusionOk="0" h="273" w="7260">
                    <a:moveTo>
                      <a:pt x="0" y="0"/>
                    </a:moveTo>
                    <a:lnTo>
                      <a:pt x="0" y="273"/>
                    </a:lnTo>
                    <a:lnTo>
                      <a:pt x="7260" y="273"/>
                    </a:lnTo>
                    <a:lnTo>
                      <a:pt x="726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28"/>
              <p:cNvSpPr/>
              <p:nvPr/>
            </p:nvSpPr>
            <p:spPr>
              <a:xfrm>
                <a:off x="1285375" y="3509237"/>
                <a:ext cx="149137" cy="1073586"/>
              </a:xfrm>
              <a:custGeom>
                <a:rect b="b" l="l" r="r" t="t"/>
                <a:pathLst>
                  <a:path extrusionOk="0" h="4847" w="318">
                    <a:moveTo>
                      <a:pt x="0" y="1"/>
                    </a:moveTo>
                    <a:lnTo>
                      <a:pt x="0" y="4847"/>
                    </a:lnTo>
                    <a:lnTo>
                      <a:pt x="318" y="4847"/>
                    </a:lnTo>
                    <a:lnTo>
                      <a:pt x="318"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28"/>
              <p:cNvSpPr/>
              <p:nvPr/>
            </p:nvSpPr>
            <p:spPr>
              <a:xfrm>
                <a:off x="407967" y="3311322"/>
                <a:ext cx="660352" cy="70817"/>
              </a:xfrm>
              <a:custGeom>
                <a:rect b="b" l="l" r="r" t="t"/>
                <a:pathLst>
                  <a:path extrusionOk="0" h="151" w="1408">
                    <a:moveTo>
                      <a:pt x="123" y="0"/>
                    </a:moveTo>
                    <a:lnTo>
                      <a:pt x="0" y="150"/>
                    </a:lnTo>
                    <a:lnTo>
                      <a:pt x="1358" y="150"/>
                    </a:lnTo>
                    <a:lnTo>
                      <a:pt x="1408"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28"/>
              <p:cNvSpPr/>
              <p:nvPr/>
            </p:nvSpPr>
            <p:spPr>
              <a:xfrm>
                <a:off x="1044396" y="2447899"/>
                <a:ext cx="1416380" cy="934223"/>
              </a:xfrm>
              <a:custGeom>
                <a:rect b="b" l="l" r="r" t="t"/>
                <a:pathLst>
                  <a:path extrusionOk="0" h="1992" w="3020">
                    <a:moveTo>
                      <a:pt x="1812" y="791"/>
                    </a:moveTo>
                    <a:cubicBezTo>
                      <a:pt x="1891" y="791"/>
                      <a:pt x="1935" y="856"/>
                      <a:pt x="1914" y="935"/>
                    </a:cubicBezTo>
                    <a:cubicBezTo>
                      <a:pt x="1905" y="970"/>
                      <a:pt x="1885" y="1056"/>
                      <a:pt x="1669" y="1172"/>
                    </a:cubicBezTo>
                    <a:lnTo>
                      <a:pt x="1576" y="1222"/>
                    </a:lnTo>
                    <a:lnTo>
                      <a:pt x="1510" y="1172"/>
                    </a:lnTo>
                    <a:cubicBezTo>
                      <a:pt x="1360" y="1056"/>
                      <a:pt x="1381" y="970"/>
                      <a:pt x="1396" y="935"/>
                    </a:cubicBezTo>
                    <a:cubicBezTo>
                      <a:pt x="1417" y="856"/>
                      <a:pt x="1496" y="791"/>
                      <a:pt x="1576" y="791"/>
                    </a:cubicBezTo>
                    <a:cubicBezTo>
                      <a:pt x="1626" y="791"/>
                      <a:pt x="1662" y="820"/>
                      <a:pt x="1676" y="856"/>
                    </a:cubicBezTo>
                    <a:cubicBezTo>
                      <a:pt x="1712" y="820"/>
                      <a:pt x="1762" y="791"/>
                      <a:pt x="1812" y="791"/>
                    </a:cubicBezTo>
                    <a:close/>
                    <a:moveTo>
                      <a:pt x="634" y="0"/>
                    </a:moveTo>
                    <a:lnTo>
                      <a:pt x="130" y="1589"/>
                    </a:lnTo>
                    <a:lnTo>
                      <a:pt x="51" y="1841"/>
                    </a:lnTo>
                    <a:lnTo>
                      <a:pt x="1" y="1991"/>
                    </a:lnTo>
                    <a:lnTo>
                      <a:pt x="2388" y="1991"/>
                    </a:lnTo>
                    <a:lnTo>
                      <a:pt x="302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0" name="Google Shape;430;p28"/>
            <p:cNvSpPr/>
            <p:nvPr/>
          </p:nvSpPr>
          <p:spPr>
            <a:xfrm>
              <a:off x="1682232" y="2818406"/>
              <a:ext cx="269675" cy="202603"/>
            </a:xfrm>
            <a:custGeom>
              <a:rect b="b" l="l" r="r" t="t"/>
              <a:pathLst>
                <a:path extrusionOk="0" h="432" w="575">
                  <a:moveTo>
                    <a:pt x="216" y="1"/>
                  </a:moveTo>
                  <a:cubicBezTo>
                    <a:pt x="136" y="1"/>
                    <a:pt x="57" y="66"/>
                    <a:pt x="36" y="145"/>
                  </a:cubicBezTo>
                  <a:cubicBezTo>
                    <a:pt x="21" y="180"/>
                    <a:pt x="0" y="266"/>
                    <a:pt x="150" y="382"/>
                  </a:cubicBezTo>
                  <a:lnTo>
                    <a:pt x="216" y="432"/>
                  </a:lnTo>
                  <a:lnTo>
                    <a:pt x="309" y="382"/>
                  </a:lnTo>
                  <a:cubicBezTo>
                    <a:pt x="525" y="266"/>
                    <a:pt x="545" y="180"/>
                    <a:pt x="554" y="145"/>
                  </a:cubicBezTo>
                  <a:cubicBezTo>
                    <a:pt x="575" y="66"/>
                    <a:pt x="531" y="1"/>
                    <a:pt x="452" y="1"/>
                  </a:cubicBezTo>
                  <a:cubicBezTo>
                    <a:pt x="402" y="1"/>
                    <a:pt x="352" y="30"/>
                    <a:pt x="316" y="66"/>
                  </a:cubicBezTo>
                  <a:cubicBezTo>
                    <a:pt x="302" y="30"/>
                    <a:pt x="266" y="1"/>
                    <a:pt x="216" y="1"/>
                  </a:cubicBezTo>
                  <a:close/>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spTree>
      <p:nvGrpSpPr>
        <p:cNvPr id="431" name="Shape 431"/>
        <p:cNvGrpSpPr/>
        <p:nvPr/>
      </p:nvGrpSpPr>
      <p:grpSpPr>
        <a:xfrm>
          <a:off x="0" y="0"/>
          <a:ext cx="0" cy="0"/>
          <a:chOff x="0" y="0"/>
          <a:chExt cx="0" cy="0"/>
        </a:xfrm>
      </p:grpSpPr>
      <p:grpSp>
        <p:nvGrpSpPr>
          <p:cNvPr id="432" name="Google Shape;432;p29"/>
          <p:cNvGrpSpPr/>
          <p:nvPr/>
        </p:nvGrpSpPr>
        <p:grpSpPr>
          <a:xfrm>
            <a:off x="175390" y="203379"/>
            <a:ext cx="8745108" cy="4810007"/>
            <a:chOff x="175390" y="203379"/>
            <a:chExt cx="8745108" cy="4810007"/>
          </a:xfrm>
        </p:grpSpPr>
        <p:grpSp>
          <p:nvGrpSpPr>
            <p:cNvPr id="433" name="Google Shape;433;p29"/>
            <p:cNvGrpSpPr/>
            <p:nvPr/>
          </p:nvGrpSpPr>
          <p:grpSpPr>
            <a:xfrm>
              <a:off x="175390" y="707848"/>
              <a:ext cx="114150" cy="114196"/>
              <a:chOff x="-685100" y="4136737"/>
              <a:chExt cx="38359" cy="38359"/>
            </a:xfrm>
          </p:grpSpPr>
          <p:sp>
            <p:nvSpPr>
              <p:cNvPr id="434" name="Google Shape;434;p29"/>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29"/>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6" name="Google Shape;436;p29"/>
            <p:cNvSpPr/>
            <p:nvPr/>
          </p:nvSpPr>
          <p:spPr>
            <a:xfrm>
              <a:off x="503653" y="31210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29"/>
            <p:cNvSpPr/>
            <p:nvPr/>
          </p:nvSpPr>
          <p:spPr>
            <a:xfrm>
              <a:off x="1178552" y="203379"/>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29"/>
            <p:cNvSpPr/>
            <p:nvPr/>
          </p:nvSpPr>
          <p:spPr>
            <a:xfrm>
              <a:off x="7799935" y="4912610"/>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9"/>
            <p:cNvSpPr/>
            <p:nvPr/>
          </p:nvSpPr>
          <p:spPr>
            <a:xfrm>
              <a:off x="8501387" y="4813250"/>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29"/>
            <p:cNvSpPr/>
            <p:nvPr/>
          </p:nvSpPr>
          <p:spPr>
            <a:xfrm>
              <a:off x="8501365" y="433718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1" name="Google Shape;441;p29"/>
            <p:cNvGrpSpPr/>
            <p:nvPr/>
          </p:nvGrpSpPr>
          <p:grpSpPr>
            <a:xfrm>
              <a:off x="8806340" y="3908248"/>
              <a:ext cx="114150" cy="114196"/>
              <a:chOff x="-685100" y="4136737"/>
              <a:chExt cx="38359" cy="38359"/>
            </a:xfrm>
          </p:grpSpPr>
          <p:sp>
            <p:nvSpPr>
              <p:cNvPr id="442" name="Google Shape;442;p29"/>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29"/>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44" name="Google Shape;444;p29"/>
          <p:cNvSpPr txBox="1"/>
          <p:nvPr>
            <p:ph type="title"/>
          </p:nvPr>
        </p:nvSpPr>
        <p:spPr>
          <a:xfrm>
            <a:off x="720000" y="521208"/>
            <a:ext cx="7704000" cy="667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45" name="Google Shape;445;p29"/>
          <p:cNvSpPr txBox="1"/>
          <p:nvPr>
            <p:ph idx="1" type="subTitle"/>
          </p:nvPr>
        </p:nvSpPr>
        <p:spPr>
          <a:xfrm>
            <a:off x="796187" y="2008375"/>
            <a:ext cx="2209200" cy="6354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46" name="Google Shape;446;p29"/>
          <p:cNvSpPr txBox="1"/>
          <p:nvPr>
            <p:ph idx="2" type="subTitle"/>
          </p:nvPr>
        </p:nvSpPr>
        <p:spPr>
          <a:xfrm>
            <a:off x="3467395" y="2008375"/>
            <a:ext cx="2209200" cy="6354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47" name="Google Shape;447;p29"/>
          <p:cNvSpPr txBox="1"/>
          <p:nvPr>
            <p:ph idx="3" type="subTitle"/>
          </p:nvPr>
        </p:nvSpPr>
        <p:spPr>
          <a:xfrm>
            <a:off x="796187" y="3505275"/>
            <a:ext cx="2209200" cy="6354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48" name="Google Shape;448;p29"/>
          <p:cNvSpPr txBox="1"/>
          <p:nvPr>
            <p:ph idx="4" type="subTitle"/>
          </p:nvPr>
        </p:nvSpPr>
        <p:spPr>
          <a:xfrm>
            <a:off x="3467395" y="3505275"/>
            <a:ext cx="2209200" cy="6354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49" name="Google Shape;449;p29"/>
          <p:cNvSpPr txBox="1"/>
          <p:nvPr>
            <p:ph idx="5" type="subTitle"/>
          </p:nvPr>
        </p:nvSpPr>
        <p:spPr>
          <a:xfrm>
            <a:off x="6138603" y="2008375"/>
            <a:ext cx="2209200" cy="6354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50" name="Google Shape;450;p29"/>
          <p:cNvSpPr txBox="1"/>
          <p:nvPr>
            <p:ph idx="6" type="subTitle"/>
          </p:nvPr>
        </p:nvSpPr>
        <p:spPr>
          <a:xfrm>
            <a:off x="6138603" y="3505275"/>
            <a:ext cx="2209200" cy="6354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51" name="Google Shape;451;p29"/>
          <p:cNvSpPr txBox="1"/>
          <p:nvPr>
            <p:ph idx="7" type="subTitle"/>
          </p:nvPr>
        </p:nvSpPr>
        <p:spPr>
          <a:xfrm>
            <a:off x="796187" y="1675650"/>
            <a:ext cx="2200500" cy="4926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
        <p:nvSpPr>
          <p:cNvPr id="452" name="Google Shape;452;p29"/>
          <p:cNvSpPr txBox="1"/>
          <p:nvPr>
            <p:ph idx="8" type="subTitle"/>
          </p:nvPr>
        </p:nvSpPr>
        <p:spPr>
          <a:xfrm>
            <a:off x="3467395" y="1675650"/>
            <a:ext cx="2200500" cy="4926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
        <p:nvSpPr>
          <p:cNvPr id="453" name="Google Shape;453;p29"/>
          <p:cNvSpPr txBox="1"/>
          <p:nvPr>
            <p:ph idx="9" type="subTitle"/>
          </p:nvPr>
        </p:nvSpPr>
        <p:spPr>
          <a:xfrm>
            <a:off x="6138603" y="1675650"/>
            <a:ext cx="2200500" cy="4926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
        <p:nvSpPr>
          <p:cNvPr id="454" name="Google Shape;454;p29"/>
          <p:cNvSpPr txBox="1"/>
          <p:nvPr>
            <p:ph idx="13" type="subTitle"/>
          </p:nvPr>
        </p:nvSpPr>
        <p:spPr>
          <a:xfrm>
            <a:off x="796187" y="3172526"/>
            <a:ext cx="2200500" cy="4926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
        <p:nvSpPr>
          <p:cNvPr id="455" name="Google Shape;455;p29"/>
          <p:cNvSpPr txBox="1"/>
          <p:nvPr>
            <p:ph idx="14" type="subTitle"/>
          </p:nvPr>
        </p:nvSpPr>
        <p:spPr>
          <a:xfrm>
            <a:off x="3467395" y="3172526"/>
            <a:ext cx="2200500" cy="4926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
        <p:nvSpPr>
          <p:cNvPr id="456" name="Google Shape;456;p29"/>
          <p:cNvSpPr txBox="1"/>
          <p:nvPr>
            <p:ph idx="15" type="subTitle"/>
          </p:nvPr>
        </p:nvSpPr>
        <p:spPr>
          <a:xfrm>
            <a:off x="6138603" y="3172526"/>
            <a:ext cx="2200500" cy="4926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spTree>
      <p:nvGrpSpPr>
        <p:cNvPr id="457" name="Shape 457"/>
        <p:cNvGrpSpPr/>
        <p:nvPr/>
      </p:nvGrpSpPr>
      <p:grpSpPr>
        <a:xfrm>
          <a:off x="0" y="0"/>
          <a:ext cx="0" cy="0"/>
          <a:chOff x="0" y="0"/>
          <a:chExt cx="0" cy="0"/>
        </a:xfrm>
      </p:grpSpPr>
      <p:grpSp>
        <p:nvGrpSpPr>
          <p:cNvPr id="458" name="Google Shape;458;p30"/>
          <p:cNvGrpSpPr/>
          <p:nvPr/>
        </p:nvGrpSpPr>
        <p:grpSpPr>
          <a:xfrm>
            <a:off x="280040" y="1746073"/>
            <a:ext cx="8555408" cy="3092516"/>
            <a:chOff x="280040" y="1746073"/>
            <a:chExt cx="8555408" cy="3092516"/>
          </a:xfrm>
        </p:grpSpPr>
        <p:sp>
          <p:nvSpPr>
            <p:cNvPr id="459" name="Google Shape;459;p30"/>
            <p:cNvSpPr/>
            <p:nvPr/>
          </p:nvSpPr>
          <p:spPr>
            <a:xfrm>
              <a:off x="356252" y="412615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30"/>
            <p:cNvSpPr/>
            <p:nvPr/>
          </p:nvSpPr>
          <p:spPr>
            <a:xfrm>
              <a:off x="1130935" y="4739241"/>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30"/>
            <p:cNvSpPr/>
            <p:nvPr/>
          </p:nvSpPr>
          <p:spPr>
            <a:xfrm>
              <a:off x="280040" y="351485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30"/>
            <p:cNvSpPr/>
            <p:nvPr/>
          </p:nvSpPr>
          <p:spPr>
            <a:xfrm>
              <a:off x="8416315" y="244825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63" name="Google Shape;463;p30"/>
            <p:cNvGrpSpPr/>
            <p:nvPr/>
          </p:nvGrpSpPr>
          <p:grpSpPr>
            <a:xfrm>
              <a:off x="8683040" y="1746073"/>
              <a:ext cx="114150" cy="114196"/>
              <a:chOff x="-685100" y="4136737"/>
              <a:chExt cx="38359" cy="38359"/>
            </a:xfrm>
          </p:grpSpPr>
          <p:sp>
            <p:nvSpPr>
              <p:cNvPr id="464" name="Google Shape;464;p30"/>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30"/>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6" name="Google Shape;466;p30"/>
            <p:cNvSpPr/>
            <p:nvPr/>
          </p:nvSpPr>
          <p:spPr>
            <a:xfrm>
              <a:off x="2026190" y="4775672"/>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7" name="Google Shape;467;p30"/>
          <p:cNvSpPr txBox="1"/>
          <p:nvPr>
            <p:ph hasCustomPrompt="1" type="title"/>
          </p:nvPr>
        </p:nvSpPr>
        <p:spPr>
          <a:xfrm>
            <a:off x="713225" y="652725"/>
            <a:ext cx="4094700" cy="7689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chemeClr val="lt1"/>
              </a:buClr>
              <a:buSzPts val="6000"/>
              <a:buNone/>
              <a:defRPr sz="4500"/>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68" name="Google Shape;468;p30"/>
          <p:cNvSpPr txBox="1"/>
          <p:nvPr>
            <p:ph idx="1" type="subTitle"/>
          </p:nvPr>
        </p:nvSpPr>
        <p:spPr>
          <a:xfrm>
            <a:off x="713225" y="1341650"/>
            <a:ext cx="4094700" cy="4446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1"/>
              </a:buClr>
              <a:buSzPts val="2400"/>
              <a:buNone/>
              <a:defRPr sz="16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sp>
        <p:nvSpPr>
          <p:cNvPr id="469" name="Google Shape;469;p30"/>
          <p:cNvSpPr txBox="1"/>
          <p:nvPr>
            <p:ph hasCustomPrompt="1" idx="2" type="title"/>
          </p:nvPr>
        </p:nvSpPr>
        <p:spPr>
          <a:xfrm>
            <a:off x="2524650" y="2004988"/>
            <a:ext cx="4094700" cy="7689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chemeClr val="lt1"/>
              </a:buClr>
              <a:buSzPts val="6000"/>
              <a:buNone/>
              <a:defRPr sz="4500">
                <a:solidFill>
                  <a:schemeClr val="l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70" name="Google Shape;470;p30"/>
          <p:cNvSpPr txBox="1"/>
          <p:nvPr>
            <p:ph idx="3" type="subTitle"/>
          </p:nvPr>
        </p:nvSpPr>
        <p:spPr>
          <a:xfrm>
            <a:off x="2524650" y="2693912"/>
            <a:ext cx="4094700" cy="4446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1"/>
              </a:buClr>
              <a:buSzPts val="2400"/>
              <a:buNone/>
              <a:defRPr sz="16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sp>
        <p:nvSpPr>
          <p:cNvPr id="471" name="Google Shape;471;p30"/>
          <p:cNvSpPr txBox="1"/>
          <p:nvPr>
            <p:ph hasCustomPrompt="1" idx="4" type="title"/>
          </p:nvPr>
        </p:nvSpPr>
        <p:spPr>
          <a:xfrm>
            <a:off x="4336075" y="3357251"/>
            <a:ext cx="4094700" cy="7689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chemeClr val="lt1"/>
              </a:buClr>
              <a:buSzPts val="6000"/>
              <a:buNone/>
              <a:defRPr sz="4500"/>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72" name="Google Shape;472;p30"/>
          <p:cNvSpPr txBox="1"/>
          <p:nvPr>
            <p:ph idx="5" type="subTitle"/>
          </p:nvPr>
        </p:nvSpPr>
        <p:spPr>
          <a:xfrm>
            <a:off x="4336075" y="4046175"/>
            <a:ext cx="4094700" cy="4446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1"/>
              </a:buClr>
              <a:buSzPts val="2400"/>
              <a:buNone/>
              <a:defRPr sz="16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2" name="Shape 42"/>
        <p:cNvGrpSpPr/>
        <p:nvPr/>
      </p:nvGrpSpPr>
      <p:grpSpPr>
        <a:xfrm>
          <a:off x="0" y="0"/>
          <a:ext cx="0" cy="0"/>
          <a:chOff x="0" y="0"/>
          <a:chExt cx="0" cy="0"/>
        </a:xfrm>
      </p:grpSpPr>
      <p:grpSp>
        <p:nvGrpSpPr>
          <p:cNvPr id="43" name="Google Shape;43;p4"/>
          <p:cNvGrpSpPr/>
          <p:nvPr/>
        </p:nvGrpSpPr>
        <p:grpSpPr>
          <a:xfrm>
            <a:off x="255310" y="200698"/>
            <a:ext cx="8775027" cy="4761865"/>
            <a:chOff x="255310" y="200698"/>
            <a:chExt cx="8775027" cy="4761865"/>
          </a:xfrm>
        </p:grpSpPr>
        <p:grpSp>
          <p:nvGrpSpPr>
            <p:cNvPr id="44" name="Google Shape;44;p4"/>
            <p:cNvGrpSpPr/>
            <p:nvPr/>
          </p:nvGrpSpPr>
          <p:grpSpPr>
            <a:xfrm>
              <a:off x="255310" y="200698"/>
              <a:ext cx="8698789" cy="4761865"/>
              <a:chOff x="255310" y="200698"/>
              <a:chExt cx="8698789" cy="4761865"/>
            </a:xfrm>
          </p:grpSpPr>
          <p:grpSp>
            <p:nvGrpSpPr>
              <p:cNvPr id="45" name="Google Shape;45;p4"/>
              <p:cNvGrpSpPr/>
              <p:nvPr/>
            </p:nvGrpSpPr>
            <p:grpSpPr>
              <a:xfrm>
                <a:off x="255310" y="200698"/>
                <a:ext cx="8664905" cy="4650763"/>
                <a:chOff x="255310" y="200698"/>
                <a:chExt cx="8664905" cy="4650763"/>
              </a:xfrm>
            </p:grpSpPr>
            <p:sp>
              <p:nvSpPr>
                <p:cNvPr id="46" name="Google Shape;46;p4"/>
                <p:cNvSpPr/>
                <p:nvPr/>
              </p:nvSpPr>
              <p:spPr>
                <a:xfrm>
                  <a:off x="255310" y="4750685"/>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 name="Google Shape;47;p4"/>
                <p:cNvGrpSpPr/>
                <p:nvPr/>
              </p:nvGrpSpPr>
              <p:grpSpPr>
                <a:xfrm>
                  <a:off x="8806065" y="200698"/>
                  <a:ext cx="114150" cy="114196"/>
                  <a:chOff x="-685100" y="4136737"/>
                  <a:chExt cx="38359" cy="38359"/>
                </a:xfrm>
              </p:grpSpPr>
              <p:sp>
                <p:nvSpPr>
                  <p:cNvPr id="48" name="Google Shape;48;p4"/>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4"/>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 name="Google Shape;50;p4"/>
                <p:cNvSpPr/>
                <p:nvPr/>
              </p:nvSpPr>
              <p:spPr>
                <a:xfrm>
                  <a:off x="8128102" y="381679"/>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 name="Google Shape;51;p4"/>
              <p:cNvSpPr/>
              <p:nvPr/>
            </p:nvSpPr>
            <p:spPr>
              <a:xfrm>
                <a:off x="8534965" y="841572"/>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598315" y="493605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3" name="Google Shape;53;p4"/>
            <p:cNvSpPr/>
            <p:nvPr/>
          </p:nvSpPr>
          <p:spPr>
            <a:xfrm>
              <a:off x="8381200" y="455432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4"/>
            <p:cNvSpPr/>
            <p:nvPr/>
          </p:nvSpPr>
          <p:spPr>
            <a:xfrm>
              <a:off x="8611203" y="4351272"/>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5" name="Google Shape;55;p4"/>
          <p:cNvSpPr txBox="1"/>
          <p:nvPr>
            <p:ph type="title"/>
          </p:nvPr>
        </p:nvSpPr>
        <p:spPr>
          <a:xfrm>
            <a:off x="720000" y="521225"/>
            <a:ext cx="7704000" cy="6672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56" name="Google Shape;56;p4"/>
          <p:cNvSpPr txBox="1"/>
          <p:nvPr>
            <p:ph idx="1" type="body"/>
          </p:nvPr>
        </p:nvSpPr>
        <p:spPr>
          <a:xfrm>
            <a:off x="720000" y="1139550"/>
            <a:ext cx="7704000" cy="3675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Font typeface="Nunito Light"/>
              <a:buChar char="●"/>
              <a:defRPr/>
            </a:lvl1pPr>
            <a:lvl2pPr indent="-317500" lvl="1" marL="914400" rtl="0">
              <a:lnSpc>
                <a:spcPct val="100000"/>
              </a:lnSpc>
              <a:spcBef>
                <a:spcPts val="0"/>
              </a:spcBef>
              <a:spcAft>
                <a:spcPts val="0"/>
              </a:spcAft>
              <a:buSzPts val="1400"/>
              <a:buFont typeface="Nunito Light"/>
              <a:buChar char="○"/>
              <a:defRPr/>
            </a:lvl2pPr>
            <a:lvl3pPr indent="-317500" lvl="2" marL="1371600" rtl="0">
              <a:lnSpc>
                <a:spcPct val="100000"/>
              </a:lnSpc>
              <a:spcBef>
                <a:spcPts val="0"/>
              </a:spcBef>
              <a:spcAft>
                <a:spcPts val="0"/>
              </a:spcAft>
              <a:buSzPts val="1400"/>
              <a:buFont typeface="Nunito Light"/>
              <a:buChar char="■"/>
              <a:defRPr/>
            </a:lvl3pPr>
            <a:lvl4pPr indent="-317500" lvl="3" marL="1828800" rtl="0">
              <a:lnSpc>
                <a:spcPct val="100000"/>
              </a:lnSpc>
              <a:spcBef>
                <a:spcPts val="0"/>
              </a:spcBef>
              <a:spcAft>
                <a:spcPts val="0"/>
              </a:spcAft>
              <a:buSzPts val="1400"/>
              <a:buFont typeface="Nunito Light"/>
              <a:buChar char="●"/>
              <a:defRPr/>
            </a:lvl4pPr>
            <a:lvl5pPr indent="-317500" lvl="4" marL="2286000" rtl="0">
              <a:lnSpc>
                <a:spcPct val="100000"/>
              </a:lnSpc>
              <a:spcBef>
                <a:spcPts val="0"/>
              </a:spcBef>
              <a:spcAft>
                <a:spcPts val="0"/>
              </a:spcAft>
              <a:buSzPts val="1400"/>
              <a:buFont typeface="Nunito Light"/>
              <a:buChar char="○"/>
              <a:defRPr/>
            </a:lvl5pPr>
            <a:lvl6pPr indent="-317500" lvl="5" marL="2743200" rtl="0">
              <a:lnSpc>
                <a:spcPct val="100000"/>
              </a:lnSpc>
              <a:spcBef>
                <a:spcPts val="0"/>
              </a:spcBef>
              <a:spcAft>
                <a:spcPts val="0"/>
              </a:spcAft>
              <a:buSzPts val="1400"/>
              <a:buFont typeface="Nunito Light"/>
              <a:buChar char="■"/>
              <a:defRPr/>
            </a:lvl6pPr>
            <a:lvl7pPr indent="-317500" lvl="6" marL="3200400" rtl="0">
              <a:lnSpc>
                <a:spcPct val="100000"/>
              </a:lnSpc>
              <a:spcBef>
                <a:spcPts val="0"/>
              </a:spcBef>
              <a:spcAft>
                <a:spcPts val="0"/>
              </a:spcAft>
              <a:buSzPts val="1400"/>
              <a:buFont typeface="Nunito Light"/>
              <a:buChar char="●"/>
              <a:defRPr/>
            </a:lvl7pPr>
            <a:lvl8pPr indent="-317500" lvl="7" marL="3657600" rtl="0">
              <a:lnSpc>
                <a:spcPct val="100000"/>
              </a:lnSpc>
              <a:spcBef>
                <a:spcPts val="0"/>
              </a:spcBef>
              <a:spcAft>
                <a:spcPts val="0"/>
              </a:spcAft>
              <a:buSzPts val="1400"/>
              <a:buFont typeface="Nunito Light"/>
              <a:buChar char="○"/>
              <a:defRPr/>
            </a:lvl8pPr>
            <a:lvl9pPr indent="-317500" lvl="8" marL="4114800" rtl="0">
              <a:lnSpc>
                <a:spcPct val="100000"/>
              </a:lnSpc>
              <a:spcBef>
                <a:spcPts val="0"/>
              </a:spcBef>
              <a:spcAft>
                <a:spcPts val="0"/>
              </a:spcAft>
              <a:buSzPts val="1400"/>
              <a:buFont typeface="Nunito Light"/>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1">
  <p:cSld name="CUSTOM_8_1">
    <p:spTree>
      <p:nvGrpSpPr>
        <p:cNvPr id="473" name="Shape 473"/>
        <p:cNvGrpSpPr/>
        <p:nvPr/>
      </p:nvGrpSpPr>
      <p:grpSpPr>
        <a:xfrm>
          <a:off x="0" y="0"/>
          <a:ext cx="0" cy="0"/>
          <a:chOff x="0" y="0"/>
          <a:chExt cx="0" cy="0"/>
        </a:xfrm>
      </p:grpSpPr>
      <p:grpSp>
        <p:nvGrpSpPr>
          <p:cNvPr id="474" name="Google Shape;474;p31"/>
          <p:cNvGrpSpPr/>
          <p:nvPr/>
        </p:nvGrpSpPr>
        <p:grpSpPr>
          <a:xfrm>
            <a:off x="138940" y="385979"/>
            <a:ext cx="9153658" cy="4555558"/>
            <a:chOff x="138940" y="385979"/>
            <a:chExt cx="9153658" cy="4555558"/>
          </a:xfrm>
        </p:grpSpPr>
        <p:grpSp>
          <p:nvGrpSpPr>
            <p:cNvPr id="475" name="Google Shape;475;p31"/>
            <p:cNvGrpSpPr/>
            <p:nvPr/>
          </p:nvGrpSpPr>
          <p:grpSpPr>
            <a:xfrm>
              <a:off x="138940" y="385979"/>
              <a:ext cx="815713" cy="707939"/>
              <a:chOff x="138940" y="385979"/>
              <a:chExt cx="815713" cy="707939"/>
            </a:xfrm>
          </p:grpSpPr>
          <p:sp>
            <p:nvSpPr>
              <p:cNvPr id="476" name="Google Shape;476;p31"/>
              <p:cNvSpPr/>
              <p:nvPr/>
            </p:nvSpPr>
            <p:spPr>
              <a:xfrm>
                <a:off x="253090" y="68700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7" name="Google Shape;477;p31"/>
              <p:cNvGrpSpPr/>
              <p:nvPr/>
            </p:nvGrpSpPr>
            <p:grpSpPr>
              <a:xfrm>
                <a:off x="138940" y="979723"/>
                <a:ext cx="114150" cy="114196"/>
                <a:chOff x="-685100" y="4136737"/>
                <a:chExt cx="38359" cy="38359"/>
              </a:xfrm>
            </p:grpSpPr>
            <p:sp>
              <p:nvSpPr>
                <p:cNvPr id="478" name="Google Shape;478;p31"/>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31"/>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80" name="Google Shape;480;p31"/>
              <p:cNvSpPr/>
              <p:nvPr/>
            </p:nvSpPr>
            <p:spPr>
              <a:xfrm>
                <a:off x="789427" y="385979"/>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1" name="Google Shape;481;p31"/>
            <p:cNvGrpSpPr/>
            <p:nvPr/>
          </p:nvGrpSpPr>
          <p:grpSpPr>
            <a:xfrm>
              <a:off x="7815365" y="3282566"/>
              <a:ext cx="1477233" cy="1658972"/>
              <a:chOff x="7815365" y="3282566"/>
              <a:chExt cx="1477233" cy="1658972"/>
            </a:xfrm>
          </p:grpSpPr>
          <p:sp>
            <p:nvSpPr>
              <p:cNvPr id="482" name="Google Shape;482;p31"/>
              <p:cNvSpPr/>
              <p:nvPr/>
            </p:nvSpPr>
            <p:spPr>
              <a:xfrm>
                <a:off x="7815365" y="491503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31"/>
              <p:cNvSpPr/>
              <p:nvPr/>
            </p:nvSpPr>
            <p:spPr>
              <a:xfrm>
                <a:off x="8675210" y="3282566"/>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31"/>
              <p:cNvSpPr/>
              <p:nvPr/>
            </p:nvSpPr>
            <p:spPr>
              <a:xfrm>
                <a:off x="8522812" y="3749800"/>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31"/>
              <p:cNvSpPr/>
              <p:nvPr/>
            </p:nvSpPr>
            <p:spPr>
              <a:xfrm>
                <a:off x="8873465" y="3439722"/>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86" name="Google Shape;486;p31"/>
          <p:cNvSpPr txBox="1"/>
          <p:nvPr>
            <p:ph hasCustomPrompt="1" type="title"/>
          </p:nvPr>
        </p:nvSpPr>
        <p:spPr>
          <a:xfrm>
            <a:off x="1327325" y="1487975"/>
            <a:ext cx="1398900" cy="493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chemeClr val="lt1"/>
              </a:buClr>
              <a:buSzPts val="6000"/>
              <a:buNone/>
              <a:defRPr>
                <a:solidFill>
                  <a:schemeClr val="l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87" name="Google Shape;487;p31"/>
          <p:cNvSpPr txBox="1"/>
          <p:nvPr>
            <p:ph idx="1" type="subTitle"/>
          </p:nvPr>
        </p:nvSpPr>
        <p:spPr>
          <a:xfrm>
            <a:off x="789425" y="2914023"/>
            <a:ext cx="2307900" cy="881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88" name="Google Shape;488;p31"/>
          <p:cNvSpPr txBox="1"/>
          <p:nvPr>
            <p:ph idx="2" type="subTitle"/>
          </p:nvPr>
        </p:nvSpPr>
        <p:spPr>
          <a:xfrm>
            <a:off x="789425" y="2561675"/>
            <a:ext cx="2307900" cy="4938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1"/>
              </a:buClr>
              <a:buSzPts val="2400"/>
              <a:buFont typeface="DM Sans"/>
              <a:buNone/>
              <a:defRPr b="1" sz="2000">
                <a:solidFill>
                  <a:schemeClr val="dk1"/>
                </a:solidFill>
              </a:defRPr>
            </a:lvl1pPr>
            <a:lvl2pPr lvl="1"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2pPr>
            <a:lvl3pPr lvl="2"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3pPr>
            <a:lvl4pPr lvl="3"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4pPr>
            <a:lvl5pPr lvl="4"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5pPr>
            <a:lvl6pPr lvl="5"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6pPr>
            <a:lvl7pPr lvl="6"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7pPr>
            <a:lvl8pPr lvl="7"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8pPr>
            <a:lvl9pPr lvl="8"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9pPr>
          </a:lstStyle>
          <a:p/>
        </p:txBody>
      </p:sp>
      <p:sp>
        <p:nvSpPr>
          <p:cNvPr id="489" name="Google Shape;489;p31"/>
          <p:cNvSpPr txBox="1"/>
          <p:nvPr>
            <p:ph hasCustomPrompt="1" idx="3" type="title"/>
          </p:nvPr>
        </p:nvSpPr>
        <p:spPr>
          <a:xfrm>
            <a:off x="3873100" y="1487975"/>
            <a:ext cx="1397700" cy="493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chemeClr val="lt1"/>
              </a:buClr>
              <a:buSzPts val="6000"/>
              <a:buNone/>
              <a:defRPr>
                <a:solidFill>
                  <a:schemeClr val="l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90" name="Google Shape;490;p31"/>
          <p:cNvSpPr txBox="1"/>
          <p:nvPr>
            <p:ph idx="4" type="subTitle"/>
          </p:nvPr>
        </p:nvSpPr>
        <p:spPr>
          <a:xfrm>
            <a:off x="3418010" y="2914023"/>
            <a:ext cx="2307900" cy="881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91" name="Google Shape;491;p31"/>
          <p:cNvSpPr txBox="1"/>
          <p:nvPr>
            <p:ph idx="5" type="subTitle"/>
          </p:nvPr>
        </p:nvSpPr>
        <p:spPr>
          <a:xfrm>
            <a:off x="3418010" y="2561675"/>
            <a:ext cx="2307900" cy="4938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1"/>
              </a:buClr>
              <a:buSzPts val="2400"/>
              <a:buFont typeface="DM Sans"/>
              <a:buNone/>
              <a:defRPr b="1" sz="2000">
                <a:solidFill>
                  <a:schemeClr val="dk1"/>
                </a:solidFill>
              </a:defRPr>
            </a:lvl1pPr>
            <a:lvl2pPr lvl="1"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2pPr>
            <a:lvl3pPr lvl="2"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3pPr>
            <a:lvl4pPr lvl="3"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4pPr>
            <a:lvl5pPr lvl="4"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5pPr>
            <a:lvl6pPr lvl="5"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6pPr>
            <a:lvl7pPr lvl="6"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7pPr>
            <a:lvl8pPr lvl="7"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8pPr>
            <a:lvl9pPr lvl="8"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9pPr>
          </a:lstStyle>
          <a:p/>
        </p:txBody>
      </p:sp>
      <p:sp>
        <p:nvSpPr>
          <p:cNvPr id="492" name="Google Shape;492;p31"/>
          <p:cNvSpPr txBox="1"/>
          <p:nvPr>
            <p:ph hasCustomPrompt="1" idx="6" type="title"/>
          </p:nvPr>
        </p:nvSpPr>
        <p:spPr>
          <a:xfrm>
            <a:off x="6417675" y="1487975"/>
            <a:ext cx="1397700" cy="493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chemeClr val="lt1"/>
              </a:buClr>
              <a:buSzPts val="6000"/>
              <a:buNone/>
              <a:defRPr>
                <a:solidFill>
                  <a:schemeClr val="l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93" name="Google Shape;493;p31"/>
          <p:cNvSpPr txBox="1"/>
          <p:nvPr>
            <p:ph idx="7" type="subTitle"/>
          </p:nvPr>
        </p:nvSpPr>
        <p:spPr>
          <a:xfrm>
            <a:off x="6046596" y="2914023"/>
            <a:ext cx="2307900" cy="881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94" name="Google Shape;494;p31"/>
          <p:cNvSpPr txBox="1"/>
          <p:nvPr>
            <p:ph idx="8" type="subTitle"/>
          </p:nvPr>
        </p:nvSpPr>
        <p:spPr>
          <a:xfrm>
            <a:off x="6046596" y="2561675"/>
            <a:ext cx="2307900" cy="4938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1"/>
              </a:buClr>
              <a:buSzPts val="2400"/>
              <a:buFont typeface="DM Sans"/>
              <a:buNone/>
              <a:defRPr b="1" sz="2000">
                <a:solidFill>
                  <a:schemeClr val="dk1"/>
                </a:solidFill>
              </a:defRPr>
            </a:lvl1pPr>
            <a:lvl2pPr lvl="1"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2pPr>
            <a:lvl3pPr lvl="2"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3pPr>
            <a:lvl4pPr lvl="3"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4pPr>
            <a:lvl5pPr lvl="4"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5pPr>
            <a:lvl6pPr lvl="5"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6pPr>
            <a:lvl7pPr lvl="6"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7pPr>
            <a:lvl8pPr lvl="7"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8pPr>
            <a:lvl9pPr lvl="8" rtl="0" algn="ctr">
              <a:lnSpc>
                <a:spcPct val="100000"/>
              </a:lnSpc>
              <a:spcBef>
                <a:spcPts val="0"/>
              </a:spcBef>
              <a:spcAft>
                <a:spcPts val="0"/>
              </a:spcAft>
              <a:buClr>
                <a:schemeClr val="dk1"/>
              </a:buClr>
              <a:buSzPts val="2400"/>
              <a:buFont typeface="DM Sans"/>
              <a:buNone/>
              <a:defRPr b="1" sz="2400">
                <a:solidFill>
                  <a:schemeClr val="dk1"/>
                </a:solidFill>
                <a:latin typeface="DM Sans"/>
                <a:ea typeface="DM Sans"/>
                <a:cs typeface="DM Sans"/>
                <a:sym typeface="DM Sans"/>
              </a:defRPr>
            </a:lvl9pPr>
          </a:lstStyle>
          <a:p/>
        </p:txBody>
      </p:sp>
      <p:sp>
        <p:nvSpPr>
          <p:cNvPr id="495" name="Google Shape;495;p31"/>
          <p:cNvSpPr txBox="1"/>
          <p:nvPr>
            <p:ph idx="9" type="title"/>
          </p:nvPr>
        </p:nvSpPr>
        <p:spPr>
          <a:xfrm>
            <a:off x="720000" y="5212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spTree>
      <p:nvGrpSpPr>
        <p:cNvPr id="496" name="Shape 496"/>
        <p:cNvGrpSpPr/>
        <p:nvPr/>
      </p:nvGrpSpPr>
      <p:grpSpPr>
        <a:xfrm>
          <a:off x="0" y="0"/>
          <a:ext cx="0" cy="0"/>
          <a:chOff x="0" y="0"/>
          <a:chExt cx="0" cy="0"/>
        </a:xfrm>
      </p:grpSpPr>
      <p:grpSp>
        <p:nvGrpSpPr>
          <p:cNvPr id="497" name="Google Shape;497;p32"/>
          <p:cNvGrpSpPr/>
          <p:nvPr/>
        </p:nvGrpSpPr>
        <p:grpSpPr>
          <a:xfrm>
            <a:off x="252712" y="1215225"/>
            <a:ext cx="8588261" cy="3771088"/>
            <a:chOff x="252712" y="1215225"/>
            <a:chExt cx="8588261" cy="3771088"/>
          </a:xfrm>
        </p:grpSpPr>
        <p:sp>
          <p:nvSpPr>
            <p:cNvPr id="498" name="Google Shape;498;p32"/>
            <p:cNvSpPr/>
            <p:nvPr/>
          </p:nvSpPr>
          <p:spPr>
            <a:xfrm>
              <a:off x="252712" y="437552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32"/>
            <p:cNvSpPr/>
            <p:nvPr/>
          </p:nvSpPr>
          <p:spPr>
            <a:xfrm>
              <a:off x="351885" y="4886966"/>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32"/>
            <p:cNvSpPr/>
            <p:nvPr/>
          </p:nvSpPr>
          <p:spPr>
            <a:xfrm>
              <a:off x="577090" y="470715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32"/>
            <p:cNvSpPr/>
            <p:nvPr/>
          </p:nvSpPr>
          <p:spPr>
            <a:xfrm>
              <a:off x="8735910" y="1764885"/>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32"/>
            <p:cNvSpPr/>
            <p:nvPr/>
          </p:nvSpPr>
          <p:spPr>
            <a:xfrm>
              <a:off x="8421840" y="2558497"/>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32"/>
            <p:cNvSpPr/>
            <p:nvPr/>
          </p:nvSpPr>
          <p:spPr>
            <a:xfrm>
              <a:off x="8581837" y="121522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4" name="Google Shape;504;p32"/>
          <p:cNvSpPr txBox="1"/>
          <p:nvPr>
            <p:ph type="title"/>
          </p:nvPr>
        </p:nvSpPr>
        <p:spPr>
          <a:xfrm>
            <a:off x="713254" y="596213"/>
            <a:ext cx="3640200" cy="10587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sz="6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505" name="Google Shape;505;p32"/>
          <p:cNvSpPr txBox="1"/>
          <p:nvPr>
            <p:ph idx="1" type="subTitle"/>
          </p:nvPr>
        </p:nvSpPr>
        <p:spPr>
          <a:xfrm>
            <a:off x="713225" y="1605150"/>
            <a:ext cx="3640200" cy="11427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506" name="Google Shape;506;p32"/>
          <p:cNvSpPr txBox="1"/>
          <p:nvPr/>
        </p:nvSpPr>
        <p:spPr>
          <a:xfrm>
            <a:off x="713250" y="3415425"/>
            <a:ext cx="3640200" cy="747300"/>
          </a:xfrm>
          <a:prstGeom prst="rect">
            <a:avLst/>
          </a:prstGeom>
          <a:noFill/>
          <a:ln>
            <a:noFill/>
          </a:ln>
        </p:spPr>
        <p:txBody>
          <a:bodyPr anchorCtr="0" anchor="t" bIns="91425" lIns="91425" spcFirstLastPara="1" rIns="91425" wrap="square" tIns="91425">
            <a:noAutofit/>
          </a:bodyPr>
          <a:lstStyle/>
          <a:p>
            <a:pPr indent="0" lvl="0" marL="0" rtl="0" algn="l">
              <a:spcBef>
                <a:spcPts val="300"/>
              </a:spcBef>
              <a:spcAft>
                <a:spcPts val="0"/>
              </a:spcAft>
              <a:buNone/>
            </a:pPr>
            <a:r>
              <a:rPr b="1" lang="en" sz="1200">
                <a:solidFill>
                  <a:schemeClr val="dk1"/>
                </a:solidFill>
                <a:latin typeface="Albert Sans"/>
                <a:ea typeface="Albert Sans"/>
                <a:cs typeface="Albert Sans"/>
                <a:sym typeface="Albert Sans"/>
              </a:rPr>
              <a:t>CREDITS:</a:t>
            </a:r>
            <a:r>
              <a:rPr lang="en" sz="1200">
                <a:solidFill>
                  <a:schemeClr val="dk1"/>
                </a:solidFill>
                <a:latin typeface="Albert Sans"/>
                <a:ea typeface="Albert Sans"/>
                <a:cs typeface="Albert Sans"/>
                <a:sym typeface="Albert Sans"/>
              </a:rPr>
              <a:t> This presentation template was created by </a:t>
            </a:r>
            <a:r>
              <a:rPr b="1" lang="en" sz="1200" u="sng">
                <a:solidFill>
                  <a:schemeClr val="lt2"/>
                </a:solidFill>
                <a:latin typeface="Albert Sans"/>
                <a:ea typeface="Albert Sans"/>
                <a:cs typeface="Albert Sans"/>
                <a:sym typeface="Albert Sans"/>
                <a:hlinkClick r:id="rId2">
                  <a:extLst>
                    <a:ext uri="{A12FA001-AC4F-418D-AE19-62706E023703}">
                      <ahyp:hlinkClr val="tx"/>
                    </a:ext>
                  </a:extLst>
                </a:hlinkClick>
              </a:rPr>
              <a:t>Slidesgo</a:t>
            </a:r>
            <a:r>
              <a:rPr lang="en" sz="1200">
                <a:solidFill>
                  <a:schemeClr val="dk1"/>
                </a:solidFill>
                <a:latin typeface="Albert Sans"/>
                <a:ea typeface="Albert Sans"/>
                <a:cs typeface="Albert Sans"/>
                <a:sym typeface="Albert Sans"/>
              </a:rPr>
              <a:t>, and includes icons by </a:t>
            </a:r>
            <a:r>
              <a:rPr b="1" lang="en" sz="1200" u="sng">
                <a:solidFill>
                  <a:schemeClr val="lt2"/>
                </a:solidFill>
                <a:latin typeface="Albert Sans"/>
                <a:ea typeface="Albert Sans"/>
                <a:cs typeface="Albert Sans"/>
                <a:sym typeface="Albert Sans"/>
                <a:hlinkClick r:id="rId3">
                  <a:extLst>
                    <a:ext uri="{A12FA001-AC4F-418D-AE19-62706E023703}">
                      <ahyp:hlinkClr val="tx"/>
                    </a:ext>
                  </a:extLst>
                </a:hlinkClick>
              </a:rPr>
              <a:t>Flaticon</a:t>
            </a:r>
            <a:r>
              <a:rPr lang="en" sz="1200">
                <a:solidFill>
                  <a:schemeClr val="dk1"/>
                </a:solidFill>
                <a:latin typeface="Albert Sans"/>
                <a:ea typeface="Albert Sans"/>
                <a:cs typeface="Albert Sans"/>
                <a:sym typeface="Albert Sans"/>
              </a:rPr>
              <a:t>, and infographics &amp; images by </a:t>
            </a:r>
            <a:r>
              <a:rPr b="1" lang="en" sz="1200" u="sng">
                <a:solidFill>
                  <a:schemeClr val="lt2"/>
                </a:solidFill>
                <a:latin typeface="Albert Sans"/>
                <a:ea typeface="Albert Sans"/>
                <a:cs typeface="Albert Sans"/>
                <a:sym typeface="Albert Sans"/>
                <a:hlinkClick r:id="rId4">
                  <a:extLst>
                    <a:ext uri="{A12FA001-AC4F-418D-AE19-62706E023703}">
                      <ahyp:hlinkClr val="tx"/>
                    </a:ext>
                  </a:extLst>
                </a:hlinkClick>
              </a:rPr>
              <a:t>Freepik</a:t>
            </a:r>
            <a:r>
              <a:rPr lang="en" sz="1200" u="sng">
                <a:solidFill>
                  <a:schemeClr val="lt2"/>
                </a:solidFill>
                <a:latin typeface="Albert Sans"/>
                <a:ea typeface="Albert Sans"/>
                <a:cs typeface="Albert Sans"/>
                <a:sym typeface="Albert Sans"/>
              </a:rPr>
              <a:t> </a:t>
            </a:r>
            <a:endParaRPr b="1" sz="1200" u="sng">
              <a:solidFill>
                <a:schemeClr val="lt2"/>
              </a:solidFill>
              <a:latin typeface="Albert Sans"/>
              <a:ea typeface="Albert Sans"/>
              <a:cs typeface="Albert Sans"/>
              <a:sym typeface="Albert San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spTree>
      <p:nvGrpSpPr>
        <p:cNvPr id="507" name="Shape 507"/>
        <p:cNvGrpSpPr/>
        <p:nvPr/>
      </p:nvGrpSpPr>
      <p:grpSpPr>
        <a:xfrm>
          <a:off x="0" y="0"/>
          <a:ext cx="0" cy="0"/>
          <a:chOff x="0" y="0"/>
          <a:chExt cx="0" cy="0"/>
        </a:xfrm>
      </p:grpSpPr>
      <p:grpSp>
        <p:nvGrpSpPr>
          <p:cNvPr id="508" name="Google Shape;508;p33"/>
          <p:cNvGrpSpPr/>
          <p:nvPr/>
        </p:nvGrpSpPr>
        <p:grpSpPr>
          <a:xfrm>
            <a:off x="161390" y="169473"/>
            <a:ext cx="8787130" cy="4849563"/>
            <a:chOff x="161390" y="169473"/>
            <a:chExt cx="8787130" cy="4849563"/>
          </a:xfrm>
        </p:grpSpPr>
        <p:sp>
          <p:nvSpPr>
            <p:cNvPr id="509" name="Google Shape;509;p33"/>
            <p:cNvSpPr/>
            <p:nvPr/>
          </p:nvSpPr>
          <p:spPr>
            <a:xfrm>
              <a:off x="1066352" y="283679"/>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33"/>
            <p:cNvSpPr/>
            <p:nvPr/>
          </p:nvSpPr>
          <p:spPr>
            <a:xfrm>
              <a:off x="161390" y="75368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11" name="Google Shape;511;p33"/>
            <p:cNvGrpSpPr/>
            <p:nvPr/>
          </p:nvGrpSpPr>
          <p:grpSpPr>
            <a:xfrm>
              <a:off x="509840" y="169473"/>
              <a:ext cx="114150" cy="114196"/>
              <a:chOff x="-685100" y="4136737"/>
              <a:chExt cx="38359" cy="38359"/>
            </a:xfrm>
          </p:grpSpPr>
          <p:sp>
            <p:nvSpPr>
              <p:cNvPr id="512" name="Google Shape;512;p33"/>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33"/>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4" name="Google Shape;514;p33"/>
            <p:cNvSpPr/>
            <p:nvPr/>
          </p:nvSpPr>
          <p:spPr>
            <a:xfrm>
              <a:off x="318435" y="1164960"/>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33"/>
            <p:cNvSpPr/>
            <p:nvPr/>
          </p:nvSpPr>
          <p:spPr>
            <a:xfrm>
              <a:off x="7686165" y="489173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16" name="Google Shape;516;p33"/>
            <p:cNvGrpSpPr/>
            <p:nvPr/>
          </p:nvGrpSpPr>
          <p:grpSpPr>
            <a:xfrm>
              <a:off x="8510815" y="4649073"/>
              <a:ext cx="114150" cy="114196"/>
              <a:chOff x="-685100" y="4136737"/>
              <a:chExt cx="38359" cy="38359"/>
            </a:xfrm>
          </p:grpSpPr>
          <p:sp>
            <p:nvSpPr>
              <p:cNvPr id="517" name="Google Shape;517;p33"/>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33"/>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9" name="Google Shape;519;p33"/>
            <p:cNvSpPr/>
            <p:nvPr/>
          </p:nvSpPr>
          <p:spPr>
            <a:xfrm>
              <a:off x="8846412" y="420972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33"/>
            <p:cNvSpPr/>
            <p:nvPr/>
          </p:nvSpPr>
          <p:spPr>
            <a:xfrm>
              <a:off x="8843460" y="4918260"/>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33"/>
            <p:cNvSpPr/>
            <p:nvPr/>
          </p:nvSpPr>
          <p:spPr>
            <a:xfrm>
              <a:off x="8510815" y="379105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spTree>
      <p:nvGrpSpPr>
        <p:cNvPr id="522" name="Shape 522"/>
        <p:cNvGrpSpPr/>
        <p:nvPr/>
      </p:nvGrpSpPr>
      <p:grpSpPr>
        <a:xfrm>
          <a:off x="0" y="0"/>
          <a:ext cx="0" cy="0"/>
          <a:chOff x="0" y="0"/>
          <a:chExt cx="0" cy="0"/>
        </a:xfrm>
      </p:grpSpPr>
      <p:grpSp>
        <p:nvGrpSpPr>
          <p:cNvPr id="523" name="Google Shape;523;p34"/>
          <p:cNvGrpSpPr/>
          <p:nvPr/>
        </p:nvGrpSpPr>
        <p:grpSpPr>
          <a:xfrm>
            <a:off x="83890" y="2026310"/>
            <a:ext cx="8947508" cy="1725551"/>
            <a:chOff x="83890" y="2026310"/>
            <a:chExt cx="8947508" cy="1725551"/>
          </a:xfrm>
        </p:grpSpPr>
        <p:sp>
          <p:nvSpPr>
            <p:cNvPr id="524" name="Google Shape;524;p34"/>
            <p:cNvSpPr/>
            <p:nvPr/>
          </p:nvSpPr>
          <p:spPr>
            <a:xfrm>
              <a:off x="397960" y="2026310"/>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34"/>
            <p:cNvSpPr/>
            <p:nvPr/>
          </p:nvSpPr>
          <p:spPr>
            <a:xfrm>
              <a:off x="8612277" y="3291629"/>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34"/>
            <p:cNvSpPr/>
            <p:nvPr/>
          </p:nvSpPr>
          <p:spPr>
            <a:xfrm>
              <a:off x="83890" y="234890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7" name="Google Shape;527;p34"/>
            <p:cNvGrpSpPr/>
            <p:nvPr/>
          </p:nvGrpSpPr>
          <p:grpSpPr>
            <a:xfrm>
              <a:off x="8912990" y="2710048"/>
              <a:ext cx="114150" cy="114196"/>
              <a:chOff x="-685100" y="4136737"/>
              <a:chExt cx="38359" cy="38359"/>
            </a:xfrm>
          </p:grpSpPr>
          <p:sp>
            <p:nvSpPr>
              <p:cNvPr id="528" name="Google Shape;528;p34"/>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34"/>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30" name="Google Shape;530;p34"/>
            <p:cNvSpPr/>
            <p:nvPr/>
          </p:nvSpPr>
          <p:spPr>
            <a:xfrm>
              <a:off x="157487" y="261812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31" name="Google Shape;531;p34"/>
            <p:cNvGrpSpPr/>
            <p:nvPr/>
          </p:nvGrpSpPr>
          <p:grpSpPr>
            <a:xfrm>
              <a:off x="503015" y="2710048"/>
              <a:ext cx="114150" cy="114196"/>
              <a:chOff x="-685100" y="4136737"/>
              <a:chExt cx="38359" cy="38359"/>
            </a:xfrm>
          </p:grpSpPr>
          <p:sp>
            <p:nvSpPr>
              <p:cNvPr id="532" name="Google Shape;532;p34"/>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34"/>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34" name="Google Shape;534;p34"/>
            <p:cNvSpPr/>
            <p:nvPr/>
          </p:nvSpPr>
          <p:spPr>
            <a:xfrm>
              <a:off x="8917547" y="3651085"/>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34"/>
            <p:cNvSpPr/>
            <p:nvPr/>
          </p:nvSpPr>
          <p:spPr>
            <a:xfrm>
              <a:off x="8612265" y="311375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7" name="Shape 57"/>
        <p:cNvGrpSpPr/>
        <p:nvPr/>
      </p:nvGrpSpPr>
      <p:grpSpPr>
        <a:xfrm>
          <a:off x="0" y="0"/>
          <a:ext cx="0" cy="0"/>
          <a:chOff x="0" y="0"/>
          <a:chExt cx="0" cy="0"/>
        </a:xfrm>
      </p:grpSpPr>
      <p:grpSp>
        <p:nvGrpSpPr>
          <p:cNvPr id="58" name="Google Shape;58;p5"/>
          <p:cNvGrpSpPr/>
          <p:nvPr/>
        </p:nvGrpSpPr>
        <p:grpSpPr>
          <a:xfrm>
            <a:off x="171510" y="345675"/>
            <a:ext cx="9133914" cy="4639293"/>
            <a:chOff x="171510" y="345675"/>
            <a:chExt cx="9133914" cy="4639293"/>
          </a:xfrm>
        </p:grpSpPr>
        <p:sp>
          <p:nvSpPr>
            <p:cNvPr id="59" name="Google Shape;59;p5"/>
            <p:cNvSpPr/>
            <p:nvPr/>
          </p:nvSpPr>
          <p:spPr>
            <a:xfrm>
              <a:off x="171510" y="2079666"/>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p:nvPr/>
          </p:nvSpPr>
          <p:spPr>
            <a:xfrm>
              <a:off x="372102" y="165945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5"/>
            <p:cNvSpPr/>
            <p:nvPr/>
          </p:nvSpPr>
          <p:spPr>
            <a:xfrm>
              <a:off x="275053" y="2476172"/>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2" name="Google Shape;62;p5"/>
            <p:cNvGrpSpPr/>
            <p:nvPr/>
          </p:nvGrpSpPr>
          <p:grpSpPr>
            <a:xfrm>
              <a:off x="8579615" y="345675"/>
              <a:ext cx="725808" cy="600193"/>
              <a:chOff x="8579615" y="345675"/>
              <a:chExt cx="725808" cy="600193"/>
            </a:xfrm>
          </p:grpSpPr>
          <p:grpSp>
            <p:nvGrpSpPr>
              <p:cNvPr id="63" name="Google Shape;63;p5"/>
              <p:cNvGrpSpPr/>
              <p:nvPr/>
            </p:nvGrpSpPr>
            <p:grpSpPr>
              <a:xfrm>
                <a:off x="8579615" y="831673"/>
                <a:ext cx="114150" cy="114196"/>
                <a:chOff x="-685100" y="4136737"/>
                <a:chExt cx="38359" cy="38359"/>
              </a:xfrm>
            </p:grpSpPr>
            <p:sp>
              <p:nvSpPr>
                <p:cNvPr id="64" name="Google Shape;64;p5"/>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5"/>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5"/>
              <p:cNvSpPr/>
              <p:nvPr/>
            </p:nvSpPr>
            <p:spPr>
              <a:xfrm>
                <a:off x="8787137" y="34567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5"/>
              <p:cNvSpPr/>
              <p:nvPr/>
            </p:nvSpPr>
            <p:spPr>
              <a:xfrm>
                <a:off x="8886290" y="718122"/>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 name="Google Shape;68;p5"/>
            <p:cNvGrpSpPr/>
            <p:nvPr/>
          </p:nvGrpSpPr>
          <p:grpSpPr>
            <a:xfrm>
              <a:off x="8011640" y="4248354"/>
              <a:ext cx="872625" cy="736614"/>
              <a:chOff x="8011640" y="4248354"/>
              <a:chExt cx="872625" cy="736614"/>
            </a:xfrm>
          </p:grpSpPr>
          <p:sp>
            <p:nvSpPr>
              <p:cNvPr id="69" name="Google Shape;69;p5"/>
              <p:cNvSpPr/>
              <p:nvPr/>
            </p:nvSpPr>
            <p:spPr>
              <a:xfrm>
                <a:off x="8554090" y="424835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5"/>
              <p:cNvSpPr/>
              <p:nvPr/>
            </p:nvSpPr>
            <p:spPr>
              <a:xfrm>
                <a:off x="8011640" y="470548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1" name="Google Shape;71;p5"/>
              <p:cNvGrpSpPr/>
              <p:nvPr/>
            </p:nvGrpSpPr>
            <p:grpSpPr>
              <a:xfrm>
                <a:off x="8770115" y="4870773"/>
                <a:ext cx="114150" cy="114196"/>
                <a:chOff x="-685100" y="4136737"/>
                <a:chExt cx="38359" cy="38359"/>
              </a:xfrm>
            </p:grpSpPr>
            <p:sp>
              <p:nvSpPr>
                <p:cNvPr id="72" name="Google Shape;72;p5"/>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5"/>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
        <p:nvSpPr>
          <p:cNvPr id="74" name="Google Shape;74;p5"/>
          <p:cNvSpPr txBox="1"/>
          <p:nvPr>
            <p:ph type="title"/>
          </p:nvPr>
        </p:nvSpPr>
        <p:spPr>
          <a:xfrm>
            <a:off x="720000" y="5212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75" name="Google Shape;75;p5"/>
          <p:cNvSpPr txBox="1"/>
          <p:nvPr>
            <p:ph idx="1" type="subTitle"/>
          </p:nvPr>
        </p:nvSpPr>
        <p:spPr>
          <a:xfrm>
            <a:off x="6132758" y="3122537"/>
            <a:ext cx="22257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b="0"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6" name="Google Shape;76;p5"/>
          <p:cNvSpPr txBox="1"/>
          <p:nvPr>
            <p:ph idx="2" type="subTitle"/>
          </p:nvPr>
        </p:nvSpPr>
        <p:spPr>
          <a:xfrm>
            <a:off x="3317950" y="3122537"/>
            <a:ext cx="22257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b="0"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7" name="Google Shape;77;p5"/>
          <p:cNvSpPr txBox="1"/>
          <p:nvPr>
            <p:ph idx="3" type="subTitle"/>
          </p:nvPr>
        </p:nvSpPr>
        <p:spPr>
          <a:xfrm>
            <a:off x="6132750" y="2702238"/>
            <a:ext cx="2225700" cy="572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
        <p:nvSpPr>
          <p:cNvPr id="78" name="Google Shape;78;p5"/>
          <p:cNvSpPr txBox="1"/>
          <p:nvPr>
            <p:ph idx="4" type="subTitle"/>
          </p:nvPr>
        </p:nvSpPr>
        <p:spPr>
          <a:xfrm>
            <a:off x="3317750" y="2702238"/>
            <a:ext cx="2225700" cy="572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b="1" sz="2000">
                <a:solidFill>
                  <a:schemeClr val="dk1"/>
                </a:solidFill>
              </a:defRPr>
            </a:lvl1pPr>
            <a:lvl2pPr lvl="1" rtl="0" algn="ctr">
              <a:lnSpc>
                <a:spcPct val="100000"/>
              </a:lnSpc>
              <a:spcBef>
                <a:spcPts val="0"/>
              </a:spcBef>
              <a:spcAft>
                <a:spcPts val="0"/>
              </a:spcAft>
              <a:buSzPts val="2400"/>
              <a:buNone/>
              <a:defRPr b="1" sz="2400"/>
            </a:lvl2pPr>
            <a:lvl3pPr lvl="2" rtl="0" algn="ctr">
              <a:lnSpc>
                <a:spcPct val="100000"/>
              </a:lnSpc>
              <a:spcBef>
                <a:spcPts val="0"/>
              </a:spcBef>
              <a:spcAft>
                <a:spcPts val="0"/>
              </a:spcAft>
              <a:buSzPts val="2400"/>
              <a:buNone/>
              <a:defRPr b="1" sz="2400"/>
            </a:lvl3pPr>
            <a:lvl4pPr lvl="3" rtl="0" algn="ctr">
              <a:lnSpc>
                <a:spcPct val="100000"/>
              </a:lnSpc>
              <a:spcBef>
                <a:spcPts val="0"/>
              </a:spcBef>
              <a:spcAft>
                <a:spcPts val="0"/>
              </a:spcAft>
              <a:buSzPts val="2400"/>
              <a:buNone/>
              <a:defRPr b="1" sz="2400"/>
            </a:lvl4pPr>
            <a:lvl5pPr lvl="4" rtl="0" algn="ctr">
              <a:lnSpc>
                <a:spcPct val="100000"/>
              </a:lnSpc>
              <a:spcBef>
                <a:spcPts val="0"/>
              </a:spcBef>
              <a:spcAft>
                <a:spcPts val="0"/>
              </a:spcAft>
              <a:buSzPts val="2400"/>
              <a:buNone/>
              <a:defRPr b="1" sz="2400"/>
            </a:lvl5pPr>
            <a:lvl6pPr lvl="5" rtl="0" algn="ctr">
              <a:lnSpc>
                <a:spcPct val="100000"/>
              </a:lnSpc>
              <a:spcBef>
                <a:spcPts val="0"/>
              </a:spcBef>
              <a:spcAft>
                <a:spcPts val="0"/>
              </a:spcAft>
              <a:buSzPts val="2400"/>
              <a:buNone/>
              <a:defRPr b="1" sz="2400"/>
            </a:lvl6pPr>
            <a:lvl7pPr lvl="6" rtl="0" algn="ctr">
              <a:lnSpc>
                <a:spcPct val="100000"/>
              </a:lnSpc>
              <a:spcBef>
                <a:spcPts val="0"/>
              </a:spcBef>
              <a:spcAft>
                <a:spcPts val="0"/>
              </a:spcAft>
              <a:buSzPts val="2400"/>
              <a:buNone/>
              <a:defRPr b="1" sz="2400"/>
            </a:lvl7pPr>
            <a:lvl8pPr lvl="7" rtl="0" algn="ctr">
              <a:lnSpc>
                <a:spcPct val="100000"/>
              </a:lnSpc>
              <a:spcBef>
                <a:spcPts val="0"/>
              </a:spcBef>
              <a:spcAft>
                <a:spcPts val="0"/>
              </a:spcAft>
              <a:buSzPts val="2400"/>
              <a:buNone/>
              <a:defRPr b="1" sz="2400"/>
            </a:lvl8pPr>
            <a:lvl9pPr lvl="8" rtl="0" algn="ctr">
              <a:lnSpc>
                <a:spcPct val="100000"/>
              </a:lnSpc>
              <a:spcBef>
                <a:spcPts val="0"/>
              </a:spcBef>
              <a:spcAft>
                <a:spcPts val="0"/>
              </a:spcAft>
              <a:buSzPts val="2400"/>
              <a:buNone/>
              <a:defRPr b="1" sz="24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9" name="Shape 79"/>
        <p:cNvGrpSpPr/>
        <p:nvPr/>
      </p:nvGrpSpPr>
      <p:grpSpPr>
        <a:xfrm>
          <a:off x="0" y="0"/>
          <a:ext cx="0" cy="0"/>
          <a:chOff x="0" y="0"/>
          <a:chExt cx="0" cy="0"/>
        </a:xfrm>
      </p:grpSpPr>
      <p:grpSp>
        <p:nvGrpSpPr>
          <p:cNvPr id="80" name="Google Shape;80;p6"/>
          <p:cNvGrpSpPr/>
          <p:nvPr/>
        </p:nvGrpSpPr>
        <p:grpSpPr>
          <a:xfrm>
            <a:off x="235703" y="213535"/>
            <a:ext cx="8778375" cy="4765477"/>
            <a:chOff x="235703" y="213535"/>
            <a:chExt cx="8778375" cy="4765477"/>
          </a:xfrm>
        </p:grpSpPr>
        <p:grpSp>
          <p:nvGrpSpPr>
            <p:cNvPr id="81" name="Google Shape;81;p6"/>
            <p:cNvGrpSpPr/>
            <p:nvPr/>
          </p:nvGrpSpPr>
          <p:grpSpPr>
            <a:xfrm>
              <a:off x="235703" y="213535"/>
              <a:ext cx="990421" cy="603041"/>
              <a:chOff x="235703" y="213535"/>
              <a:chExt cx="990421" cy="603041"/>
            </a:xfrm>
          </p:grpSpPr>
          <p:sp>
            <p:nvSpPr>
              <p:cNvPr id="82" name="Google Shape;82;p6"/>
              <p:cNvSpPr/>
              <p:nvPr/>
            </p:nvSpPr>
            <p:spPr>
              <a:xfrm>
                <a:off x="243212" y="71722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6"/>
              <p:cNvSpPr/>
              <p:nvPr/>
            </p:nvSpPr>
            <p:spPr>
              <a:xfrm>
                <a:off x="806990" y="25738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4" name="Google Shape;84;p6"/>
              <p:cNvGrpSpPr/>
              <p:nvPr/>
            </p:nvGrpSpPr>
            <p:grpSpPr>
              <a:xfrm>
                <a:off x="235703" y="213535"/>
                <a:ext cx="114150" cy="114196"/>
                <a:chOff x="-685100" y="4136737"/>
                <a:chExt cx="38359" cy="38359"/>
              </a:xfrm>
            </p:grpSpPr>
            <p:sp>
              <p:nvSpPr>
                <p:cNvPr id="85" name="Google Shape;85;p6"/>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6"/>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7" name="Google Shape;87;p6"/>
            <p:cNvSpPr/>
            <p:nvPr/>
          </p:nvSpPr>
          <p:spPr>
            <a:xfrm>
              <a:off x="8848852" y="398115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6"/>
            <p:cNvSpPr/>
            <p:nvPr/>
          </p:nvSpPr>
          <p:spPr>
            <a:xfrm>
              <a:off x="7460515" y="495250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6"/>
            <p:cNvSpPr/>
            <p:nvPr/>
          </p:nvSpPr>
          <p:spPr>
            <a:xfrm>
              <a:off x="8593685" y="3395191"/>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6"/>
            <p:cNvSpPr/>
            <p:nvPr/>
          </p:nvSpPr>
          <p:spPr>
            <a:xfrm>
              <a:off x="7022060" y="4796835"/>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1" name="Google Shape;91;p6"/>
          <p:cNvSpPr txBox="1"/>
          <p:nvPr>
            <p:ph type="title"/>
          </p:nvPr>
        </p:nvSpPr>
        <p:spPr>
          <a:xfrm>
            <a:off x="720000" y="5212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grpSp>
        <p:nvGrpSpPr>
          <p:cNvPr id="93" name="Google Shape;93;p7"/>
          <p:cNvGrpSpPr/>
          <p:nvPr/>
        </p:nvGrpSpPr>
        <p:grpSpPr>
          <a:xfrm>
            <a:off x="294090" y="2304041"/>
            <a:ext cx="6647183" cy="2636887"/>
            <a:chOff x="294090" y="2304041"/>
            <a:chExt cx="6647183" cy="2636887"/>
          </a:xfrm>
        </p:grpSpPr>
        <p:grpSp>
          <p:nvGrpSpPr>
            <p:cNvPr id="94" name="Google Shape;94;p7"/>
            <p:cNvGrpSpPr/>
            <p:nvPr/>
          </p:nvGrpSpPr>
          <p:grpSpPr>
            <a:xfrm>
              <a:off x="368572" y="2304041"/>
              <a:ext cx="6572702" cy="2636887"/>
              <a:chOff x="368572" y="2304041"/>
              <a:chExt cx="6572702" cy="2636887"/>
            </a:xfrm>
          </p:grpSpPr>
          <p:sp>
            <p:nvSpPr>
              <p:cNvPr id="95" name="Google Shape;95;p7"/>
              <p:cNvSpPr/>
              <p:nvPr/>
            </p:nvSpPr>
            <p:spPr>
              <a:xfrm>
                <a:off x="368572" y="2304041"/>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7"/>
              <p:cNvSpPr/>
              <p:nvPr/>
            </p:nvSpPr>
            <p:spPr>
              <a:xfrm>
                <a:off x="6466917" y="4895330"/>
                <a:ext cx="474357" cy="45598"/>
              </a:xfrm>
              <a:custGeom>
                <a:rect b="b" l="l" r="r" t="t"/>
                <a:pathLst>
                  <a:path extrusionOk="0" h="139" w="1446">
                    <a:moveTo>
                      <a:pt x="38" y="0"/>
                    </a:moveTo>
                    <a:cubicBezTo>
                      <a:pt x="22" y="0"/>
                      <a:pt x="1" y="0"/>
                      <a:pt x="1" y="17"/>
                    </a:cubicBezTo>
                    <a:cubicBezTo>
                      <a:pt x="1" y="34"/>
                      <a:pt x="22" y="51"/>
                      <a:pt x="38" y="51"/>
                    </a:cubicBezTo>
                    <a:cubicBezTo>
                      <a:pt x="89" y="51"/>
                      <a:pt x="105" y="67"/>
                      <a:pt x="143" y="88"/>
                    </a:cubicBezTo>
                    <a:cubicBezTo>
                      <a:pt x="160" y="105"/>
                      <a:pt x="193" y="138"/>
                      <a:pt x="264" y="138"/>
                    </a:cubicBezTo>
                    <a:cubicBezTo>
                      <a:pt x="335" y="138"/>
                      <a:pt x="368" y="105"/>
                      <a:pt x="402" y="88"/>
                    </a:cubicBezTo>
                    <a:cubicBezTo>
                      <a:pt x="419" y="67"/>
                      <a:pt x="456" y="51"/>
                      <a:pt x="506" y="51"/>
                    </a:cubicBezTo>
                    <a:cubicBezTo>
                      <a:pt x="544" y="51"/>
                      <a:pt x="577" y="67"/>
                      <a:pt x="594" y="88"/>
                    </a:cubicBezTo>
                    <a:cubicBezTo>
                      <a:pt x="627" y="105"/>
                      <a:pt x="665" y="138"/>
                      <a:pt x="732" y="138"/>
                    </a:cubicBezTo>
                    <a:cubicBezTo>
                      <a:pt x="803" y="138"/>
                      <a:pt x="836" y="105"/>
                      <a:pt x="857" y="88"/>
                    </a:cubicBezTo>
                    <a:cubicBezTo>
                      <a:pt x="890" y="67"/>
                      <a:pt x="907" y="51"/>
                      <a:pt x="961" y="51"/>
                    </a:cubicBezTo>
                    <a:cubicBezTo>
                      <a:pt x="1012" y="51"/>
                      <a:pt x="1028" y="67"/>
                      <a:pt x="1066" y="88"/>
                    </a:cubicBezTo>
                    <a:cubicBezTo>
                      <a:pt x="1099" y="105"/>
                      <a:pt x="1133" y="138"/>
                      <a:pt x="1204" y="138"/>
                    </a:cubicBezTo>
                    <a:cubicBezTo>
                      <a:pt x="1254" y="138"/>
                      <a:pt x="1291" y="105"/>
                      <a:pt x="1325" y="88"/>
                    </a:cubicBezTo>
                    <a:cubicBezTo>
                      <a:pt x="1358" y="67"/>
                      <a:pt x="1379" y="51"/>
                      <a:pt x="1429" y="51"/>
                    </a:cubicBezTo>
                    <a:cubicBezTo>
                      <a:pt x="1446" y="51"/>
                      <a:pt x="1446" y="34"/>
                      <a:pt x="1446" y="17"/>
                    </a:cubicBezTo>
                    <a:cubicBezTo>
                      <a:pt x="1446" y="0"/>
                      <a:pt x="1446" y="0"/>
                      <a:pt x="1429" y="0"/>
                    </a:cubicBezTo>
                    <a:cubicBezTo>
                      <a:pt x="1358" y="0"/>
                      <a:pt x="1325" y="17"/>
                      <a:pt x="1291" y="51"/>
                    </a:cubicBezTo>
                    <a:cubicBezTo>
                      <a:pt x="1275" y="67"/>
                      <a:pt x="1237" y="88"/>
                      <a:pt x="1204" y="88"/>
                    </a:cubicBezTo>
                    <a:cubicBezTo>
                      <a:pt x="1149" y="88"/>
                      <a:pt x="1116" y="67"/>
                      <a:pt x="1099" y="51"/>
                    </a:cubicBezTo>
                    <a:cubicBezTo>
                      <a:pt x="1066" y="17"/>
                      <a:pt x="1028" y="0"/>
                      <a:pt x="961" y="0"/>
                    </a:cubicBezTo>
                    <a:cubicBezTo>
                      <a:pt x="890" y="0"/>
                      <a:pt x="857" y="17"/>
                      <a:pt x="836" y="51"/>
                    </a:cubicBezTo>
                    <a:cubicBezTo>
                      <a:pt x="803" y="67"/>
                      <a:pt x="786" y="88"/>
                      <a:pt x="732" y="88"/>
                    </a:cubicBezTo>
                    <a:cubicBezTo>
                      <a:pt x="682" y="88"/>
                      <a:pt x="665" y="67"/>
                      <a:pt x="627" y="51"/>
                    </a:cubicBezTo>
                    <a:cubicBezTo>
                      <a:pt x="594" y="17"/>
                      <a:pt x="561" y="0"/>
                      <a:pt x="506" y="0"/>
                    </a:cubicBezTo>
                    <a:cubicBezTo>
                      <a:pt x="439" y="0"/>
                      <a:pt x="402" y="17"/>
                      <a:pt x="368" y="51"/>
                    </a:cubicBezTo>
                    <a:cubicBezTo>
                      <a:pt x="335" y="67"/>
                      <a:pt x="314" y="88"/>
                      <a:pt x="264" y="88"/>
                    </a:cubicBezTo>
                    <a:cubicBezTo>
                      <a:pt x="210" y="88"/>
                      <a:pt x="193" y="67"/>
                      <a:pt x="160" y="51"/>
                    </a:cubicBezTo>
                    <a:cubicBezTo>
                      <a:pt x="143" y="17"/>
                      <a:pt x="105" y="0"/>
                      <a:pt x="3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7"/>
              <p:cNvSpPr/>
              <p:nvPr/>
            </p:nvSpPr>
            <p:spPr>
              <a:xfrm>
                <a:off x="6601710" y="4604010"/>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7"/>
              <p:cNvSpPr/>
              <p:nvPr/>
            </p:nvSpPr>
            <p:spPr>
              <a:xfrm>
                <a:off x="6202812" y="463052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9" name="Google Shape;99;p7"/>
            <p:cNvSpPr/>
            <p:nvPr/>
          </p:nvSpPr>
          <p:spPr>
            <a:xfrm>
              <a:off x="294090" y="271748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0" name="Google Shape;100;p7"/>
          <p:cNvSpPr txBox="1"/>
          <p:nvPr>
            <p:ph type="title"/>
          </p:nvPr>
        </p:nvSpPr>
        <p:spPr>
          <a:xfrm>
            <a:off x="720000" y="521208"/>
            <a:ext cx="7710900" cy="667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01" name="Google Shape;101;p7"/>
          <p:cNvSpPr txBox="1"/>
          <p:nvPr>
            <p:ph idx="1" type="subTitle"/>
          </p:nvPr>
        </p:nvSpPr>
        <p:spPr>
          <a:xfrm>
            <a:off x="4135975" y="1507500"/>
            <a:ext cx="4294800" cy="21285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2"/>
              </a:buClr>
              <a:buSzPts val="1600"/>
              <a:buFont typeface="Nunito Light"/>
              <a:buChar char="●"/>
              <a:defRPr/>
            </a:lvl1pPr>
            <a:lvl2pPr lvl="1" rtl="0" algn="ctr">
              <a:lnSpc>
                <a:spcPct val="100000"/>
              </a:lnSpc>
              <a:spcBef>
                <a:spcPts val="0"/>
              </a:spcBef>
              <a:spcAft>
                <a:spcPts val="0"/>
              </a:spcAft>
              <a:buClr>
                <a:srgbClr val="E76A28"/>
              </a:buClr>
              <a:buSzPts val="1600"/>
              <a:buFont typeface="Nunito Light"/>
              <a:buChar char="○"/>
              <a:defRPr/>
            </a:lvl2pPr>
            <a:lvl3pPr lvl="2" rtl="0" algn="ctr">
              <a:lnSpc>
                <a:spcPct val="100000"/>
              </a:lnSpc>
              <a:spcBef>
                <a:spcPts val="0"/>
              </a:spcBef>
              <a:spcAft>
                <a:spcPts val="0"/>
              </a:spcAft>
              <a:buClr>
                <a:srgbClr val="E76A28"/>
              </a:buClr>
              <a:buSzPts val="1500"/>
              <a:buFont typeface="Nunito Light"/>
              <a:buChar char="■"/>
              <a:defRPr/>
            </a:lvl3pPr>
            <a:lvl4pPr lvl="3" rtl="0" algn="ctr">
              <a:lnSpc>
                <a:spcPct val="100000"/>
              </a:lnSpc>
              <a:spcBef>
                <a:spcPts val="0"/>
              </a:spcBef>
              <a:spcAft>
                <a:spcPts val="0"/>
              </a:spcAft>
              <a:buClr>
                <a:srgbClr val="E76A28"/>
              </a:buClr>
              <a:buSzPts val="1500"/>
              <a:buFont typeface="Nunito Light"/>
              <a:buChar char="●"/>
              <a:defRPr/>
            </a:lvl4pPr>
            <a:lvl5pPr lvl="4" rtl="0" algn="ctr">
              <a:lnSpc>
                <a:spcPct val="100000"/>
              </a:lnSpc>
              <a:spcBef>
                <a:spcPts val="0"/>
              </a:spcBef>
              <a:spcAft>
                <a:spcPts val="0"/>
              </a:spcAft>
              <a:buClr>
                <a:srgbClr val="E76A28"/>
              </a:buClr>
              <a:buSzPts val="1400"/>
              <a:buFont typeface="Nunito Light"/>
              <a:buChar char="○"/>
              <a:defRPr/>
            </a:lvl5pPr>
            <a:lvl6pPr lvl="5" rtl="0" algn="ctr">
              <a:lnSpc>
                <a:spcPct val="100000"/>
              </a:lnSpc>
              <a:spcBef>
                <a:spcPts val="0"/>
              </a:spcBef>
              <a:spcAft>
                <a:spcPts val="0"/>
              </a:spcAft>
              <a:buClr>
                <a:srgbClr val="999999"/>
              </a:buClr>
              <a:buSzPts val="1400"/>
              <a:buFont typeface="Nunito Light"/>
              <a:buChar char="■"/>
              <a:defRPr/>
            </a:lvl6pPr>
            <a:lvl7pPr lvl="6" rtl="0" algn="ctr">
              <a:lnSpc>
                <a:spcPct val="100000"/>
              </a:lnSpc>
              <a:spcBef>
                <a:spcPts val="0"/>
              </a:spcBef>
              <a:spcAft>
                <a:spcPts val="0"/>
              </a:spcAft>
              <a:buClr>
                <a:srgbClr val="999999"/>
              </a:buClr>
              <a:buSzPts val="1300"/>
              <a:buFont typeface="Nunito Light"/>
              <a:buChar char="●"/>
              <a:defRPr/>
            </a:lvl7pPr>
            <a:lvl8pPr lvl="7" rtl="0" algn="ctr">
              <a:lnSpc>
                <a:spcPct val="100000"/>
              </a:lnSpc>
              <a:spcBef>
                <a:spcPts val="0"/>
              </a:spcBef>
              <a:spcAft>
                <a:spcPts val="0"/>
              </a:spcAft>
              <a:buClr>
                <a:srgbClr val="999999"/>
              </a:buClr>
              <a:buSzPts val="1300"/>
              <a:buFont typeface="Nunito Light"/>
              <a:buChar char="○"/>
              <a:defRPr/>
            </a:lvl8pPr>
            <a:lvl9pPr lvl="8" rtl="0" algn="ctr">
              <a:lnSpc>
                <a:spcPct val="100000"/>
              </a:lnSpc>
              <a:spcBef>
                <a:spcPts val="0"/>
              </a:spcBef>
              <a:spcAft>
                <a:spcPts val="0"/>
              </a:spcAft>
              <a:buClr>
                <a:srgbClr val="999999"/>
              </a:buClr>
              <a:buSzPts val="1400"/>
              <a:buFont typeface="Nunito Light"/>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02" name="Shape 102"/>
        <p:cNvGrpSpPr/>
        <p:nvPr/>
      </p:nvGrpSpPr>
      <p:grpSpPr>
        <a:xfrm>
          <a:off x="0" y="0"/>
          <a:ext cx="0" cy="0"/>
          <a:chOff x="0" y="0"/>
          <a:chExt cx="0" cy="0"/>
        </a:xfrm>
      </p:grpSpPr>
      <p:grpSp>
        <p:nvGrpSpPr>
          <p:cNvPr id="103" name="Google Shape;103;p8"/>
          <p:cNvGrpSpPr/>
          <p:nvPr/>
        </p:nvGrpSpPr>
        <p:grpSpPr>
          <a:xfrm>
            <a:off x="197390" y="309004"/>
            <a:ext cx="8653755" cy="3593757"/>
            <a:chOff x="197390" y="309004"/>
            <a:chExt cx="8653755" cy="3593757"/>
          </a:xfrm>
        </p:grpSpPr>
        <p:grpSp>
          <p:nvGrpSpPr>
            <p:cNvPr id="104" name="Google Shape;104;p8"/>
            <p:cNvGrpSpPr/>
            <p:nvPr/>
          </p:nvGrpSpPr>
          <p:grpSpPr>
            <a:xfrm>
              <a:off x="197390" y="2348909"/>
              <a:ext cx="8653755" cy="1553852"/>
              <a:chOff x="197390" y="2348909"/>
              <a:chExt cx="8653755" cy="1553852"/>
            </a:xfrm>
          </p:grpSpPr>
          <p:sp>
            <p:nvSpPr>
              <p:cNvPr id="105" name="Google Shape;105;p8"/>
              <p:cNvSpPr/>
              <p:nvPr/>
            </p:nvSpPr>
            <p:spPr>
              <a:xfrm>
                <a:off x="197390" y="310528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8"/>
              <p:cNvSpPr/>
              <p:nvPr/>
            </p:nvSpPr>
            <p:spPr>
              <a:xfrm>
                <a:off x="517362" y="3702613"/>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8"/>
              <p:cNvSpPr/>
              <p:nvPr/>
            </p:nvSpPr>
            <p:spPr>
              <a:xfrm>
                <a:off x="197410" y="3473310"/>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8"/>
              <p:cNvSpPr/>
              <p:nvPr/>
            </p:nvSpPr>
            <p:spPr>
              <a:xfrm>
                <a:off x="8746085" y="3801985"/>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8"/>
              <p:cNvSpPr/>
              <p:nvPr/>
            </p:nvSpPr>
            <p:spPr>
              <a:xfrm>
                <a:off x="8430765" y="234890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0" name="Google Shape;110;p8"/>
            <p:cNvSpPr/>
            <p:nvPr/>
          </p:nvSpPr>
          <p:spPr>
            <a:xfrm>
              <a:off x="1191252" y="309004"/>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8"/>
            <p:cNvSpPr/>
            <p:nvPr/>
          </p:nvSpPr>
          <p:spPr>
            <a:xfrm>
              <a:off x="1735685" y="489122"/>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2" name="Google Shape;112;p8"/>
          <p:cNvSpPr txBox="1"/>
          <p:nvPr>
            <p:ph type="title"/>
          </p:nvPr>
        </p:nvSpPr>
        <p:spPr>
          <a:xfrm>
            <a:off x="713225" y="1000650"/>
            <a:ext cx="3884100" cy="19569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3" name="Shape 113"/>
        <p:cNvGrpSpPr/>
        <p:nvPr/>
      </p:nvGrpSpPr>
      <p:grpSpPr>
        <a:xfrm>
          <a:off x="0" y="0"/>
          <a:ext cx="0" cy="0"/>
          <a:chOff x="0" y="0"/>
          <a:chExt cx="0" cy="0"/>
        </a:xfrm>
      </p:grpSpPr>
      <p:grpSp>
        <p:nvGrpSpPr>
          <p:cNvPr id="114" name="Google Shape;114;p9"/>
          <p:cNvGrpSpPr/>
          <p:nvPr/>
        </p:nvGrpSpPr>
        <p:grpSpPr>
          <a:xfrm>
            <a:off x="246028" y="1839998"/>
            <a:ext cx="7592371" cy="3114363"/>
            <a:chOff x="246028" y="1839998"/>
            <a:chExt cx="7592371" cy="3114363"/>
          </a:xfrm>
        </p:grpSpPr>
        <p:grpSp>
          <p:nvGrpSpPr>
            <p:cNvPr id="115" name="Google Shape;115;p9"/>
            <p:cNvGrpSpPr/>
            <p:nvPr/>
          </p:nvGrpSpPr>
          <p:grpSpPr>
            <a:xfrm>
              <a:off x="246028" y="1839998"/>
              <a:ext cx="7483968" cy="3114363"/>
              <a:chOff x="246028" y="1839998"/>
              <a:chExt cx="7483968" cy="3114363"/>
            </a:xfrm>
          </p:grpSpPr>
          <p:grpSp>
            <p:nvGrpSpPr>
              <p:cNvPr id="116" name="Google Shape;116;p9"/>
              <p:cNvGrpSpPr/>
              <p:nvPr/>
            </p:nvGrpSpPr>
            <p:grpSpPr>
              <a:xfrm>
                <a:off x="463875" y="1839998"/>
                <a:ext cx="7266121" cy="3114363"/>
                <a:chOff x="463875" y="1839998"/>
                <a:chExt cx="7266121" cy="3114363"/>
              </a:xfrm>
            </p:grpSpPr>
            <p:sp>
              <p:nvSpPr>
                <p:cNvPr id="117" name="Google Shape;117;p9"/>
                <p:cNvSpPr/>
                <p:nvPr/>
              </p:nvSpPr>
              <p:spPr>
                <a:xfrm>
                  <a:off x="7624935" y="4853585"/>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9"/>
                <p:cNvSpPr/>
                <p:nvPr/>
              </p:nvSpPr>
              <p:spPr>
                <a:xfrm>
                  <a:off x="7071125" y="4735213"/>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9" name="Google Shape;119;p9"/>
                <p:cNvGrpSpPr/>
                <p:nvPr/>
              </p:nvGrpSpPr>
              <p:grpSpPr>
                <a:xfrm>
                  <a:off x="463875" y="1839998"/>
                  <a:ext cx="294240" cy="1658216"/>
                  <a:chOff x="463875" y="1839998"/>
                  <a:chExt cx="294240" cy="1658216"/>
                </a:xfrm>
              </p:grpSpPr>
              <p:grpSp>
                <p:nvGrpSpPr>
                  <p:cNvPr id="120" name="Google Shape;120;p9"/>
                  <p:cNvGrpSpPr/>
                  <p:nvPr/>
                </p:nvGrpSpPr>
                <p:grpSpPr>
                  <a:xfrm>
                    <a:off x="643965" y="1839998"/>
                    <a:ext cx="114150" cy="114196"/>
                    <a:chOff x="-685100" y="4136737"/>
                    <a:chExt cx="38359" cy="38359"/>
                  </a:xfrm>
                </p:grpSpPr>
                <p:sp>
                  <p:nvSpPr>
                    <p:cNvPr id="121" name="Google Shape;121;p9"/>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9"/>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3" name="Google Shape;123;p9"/>
                  <p:cNvSpPr/>
                  <p:nvPr/>
                </p:nvSpPr>
                <p:spPr>
                  <a:xfrm>
                    <a:off x="463875" y="3398863"/>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4" name="Google Shape;124;p9"/>
              <p:cNvSpPr/>
              <p:nvPr/>
            </p:nvSpPr>
            <p:spPr>
              <a:xfrm>
                <a:off x="246028" y="2558497"/>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9"/>
            <p:cNvSpPr/>
            <p:nvPr/>
          </p:nvSpPr>
          <p:spPr>
            <a:xfrm>
              <a:off x="7419265" y="4603997"/>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6" name="Google Shape;126;p9"/>
          <p:cNvSpPr txBox="1"/>
          <p:nvPr>
            <p:ph type="title"/>
          </p:nvPr>
        </p:nvSpPr>
        <p:spPr>
          <a:xfrm>
            <a:off x="4646950" y="1048650"/>
            <a:ext cx="3552600" cy="11613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sz="6000"/>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
        <p:nvSpPr>
          <p:cNvPr id="127" name="Google Shape;127;p9"/>
          <p:cNvSpPr txBox="1"/>
          <p:nvPr>
            <p:ph idx="1" type="subTitle"/>
          </p:nvPr>
        </p:nvSpPr>
        <p:spPr>
          <a:xfrm>
            <a:off x="4646950" y="2163750"/>
            <a:ext cx="3552600" cy="10677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28" name="Shape 128"/>
        <p:cNvGrpSpPr/>
        <p:nvPr/>
      </p:nvGrpSpPr>
      <p:grpSpPr>
        <a:xfrm>
          <a:off x="0" y="0"/>
          <a:ext cx="0" cy="0"/>
          <a:chOff x="0" y="0"/>
          <a:chExt cx="0" cy="0"/>
        </a:xfrm>
      </p:grpSpPr>
      <p:sp>
        <p:nvSpPr>
          <p:cNvPr id="129" name="Google Shape;129;p10"/>
          <p:cNvSpPr/>
          <p:nvPr>
            <p:ph idx="2" type="pic"/>
          </p:nvPr>
        </p:nvSpPr>
        <p:spPr>
          <a:xfrm>
            <a:off x="-25" y="-13725"/>
            <a:ext cx="9144000" cy="5157300"/>
          </a:xfrm>
          <a:prstGeom prst="rect">
            <a:avLst/>
          </a:prstGeom>
          <a:noFill/>
          <a:ln>
            <a:noFill/>
          </a:ln>
        </p:spPr>
      </p:sp>
      <p:sp>
        <p:nvSpPr>
          <p:cNvPr id="130" name="Google Shape;130;p10"/>
          <p:cNvSpPr txBox="1"/>
          <p:nvPr>
            <p:ph type="title"/>
          </p:nvPr>
        </p:nvSpPr>
        <p:spPr>
          <a:xfrm>
            <a:off x="1143000" y="3898025"/>
            <a:ext cx="6858000" cy="621000"/>
          </a:xfrm>
          <a:prstGeom prst="rect">
            <a:avLst/>
          </a:prstGeom>
          <a:solidFill>
            <a:schemeClr val="lt1"/>
          </a:solidFill>
          <a:ln cap="flat"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34" Type="http://schemas.openxmlformats.org/officeDocument/2006/relationships/theme" Target="../theme/theme1.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Font typeface="Albert Sans"/>
              <a:buNone/>
              <a:defRPr b="1" sz="3000">
                <a:solidFill>
                  <a:schemeClr val="dk1"/>
                </a:solidFill>
                <a:latin typeface="Albert Sans"/>
                <a:ea typeface="Albert Sans"/>
                <a:cs typeface="Albert Sans"/>
                <a:sym typeface="Albert Sans"/>
              </a:defRPr>
            </a:lvl1pPr>
            <a:lvl2pPr lvl="1" rtl="0">
              <a:spcBef>
                <a:spcPts val="0"/>
              </a:spcBef>
              <a:spcAft>
                <a:spcPts val="0"/>
              </a:spcAft>
              <a:buClr>
                <a:schemeClr val="dk1"/>
              </a:buClr>
              <a:buSzPts val="3000"/>
              <a:buFont typeface="Albert Sans"/>
              <a:buNone/>
              <a:defRPr sz="3000">
                <a:solidFill>
                  <a:schemeClr val="dk1"/>
                </a:solidFill>
                <a:latin typeface="Albert Sans"/>
                <a:ea typeface="Albert Sans"/>
                <a:cs typeface="Albert Sans"/>
                <a:sym typeface="Albert Sans"/>
              </a:defRPr>
            </a:lvl2pPr>
            <a:lvl3pPr lvl="2" rtl="0">
              <a:spcBef>
                <a:spcPts val="0"/>
              </a:spcBef>
              <a:spcAft>
                <a:spcPts val="0"/>
              </a:spcAft>
              <a:buClr>
                <a:schemeClr val="dk1"/>
              </a:buClr>
              <a:buSzPts val="3000"/>
              <a:buFont typeface="Albert Sans"/>
              <a:buNone/>
              <a:defRPr sz="3000">
                <a:solidFill>
                  <a:schemeClr val="dk1"/>
                </a:solidFill>
                <a:latin typeface="Albert Sans"/>
                <a:ea typeface="Albert Sans"/>
                <a:cs typeface="Albert Sans"/>
                <a:sym typeface="Albert Sans"/>
              </a:defRPr>
            </a:lvl3pPr>
            <a:lvl4pPr lvl="3" rtl="0">
              <a:spcBef>
                <a:spcPts val="0"/>
              </a:spcBef>
              <a:spcAft>
                <a:spcPts val="0"/>
              </a:spcAft>
              <a:buClr>
                <a:schemeClr val="dk1"/>
              </a:buClr>
              <a:buSzPts val="3000"/>
              <a:buFont typeface="Albert Sans"/>
              <a:buNone/>
              <a:defRPr sz="3000">
                <a:solidFill>
                  <a:schemeClr val="dk1"/>
                </a:solidFill>
                <a:latin typeface="Albert Sans"/>
                <a:ea typeface="Albert Sans"/>
                <a:cs typeface="Albert Sans"/>
                <a:sym typeface="Albert Sans"/>
              </a:defRPr>
            </a:lvl4pPr>
            <a:lvl5pPr lvl="4" rtl="0">
              <a:spcBef>
                <a:spcPts val="0"/>
              </a:spcBef>
              <a:spcAft>
                <a:spcPts val="0"/>
              </a:spcAft>
              <a:buClr>
                <a:schemeClr val="dk1"/>
              </a:buClr>
              <a:buSzPts val="3000"/>
              <a:buFont typeface="Albert Sans"/>
              <a:buNone/>
              <a:defRPr sz="3000">
                <a:solidFill>
                  <a:schemeClr val="dk1"/>
                </a:solidFill>
                <a:latin typeface="Albert Sans"/>
                <a:ea typeface="Albert Sans"/>
                <a:cs typeface="Albert Sans"/>
                <a:sym typeface="Albert Sans"/>
              </a:defRPr>
            </a:lvl5pPr>
            <a:lvl6pPr lvl="5" rtl="0">
              <a:spcBef>
                <a:spcPts val="0"/>
              </a:spcBef>
              <a:spcAft>
                <a:spcPts val="0"/>
              </a:spcAft>
              <a:buClr>
                <a:schemeClr val="dk1"/>
              </a:buClr>
              <a:buSzPts val="3000"/>
              <a:buFont typeface="Albert Sans"/>
              <a:buNone/>
              <a:defRPr sz="3000">
                <a:solidFill>
                  <a:schemeClr val="dk1"/>
                </a:solidFill>
                <a:latin typeface="Albert Sans"/>
                <a:ea typeface="Albert Sans"/>
                <a:cs typeface="Albert Sans"/>
                <a:sym typeface="Albert Sans"/>
              </a:defRPr>
            </a:lvl6pPr>
            <a:lvl7pPr lvl="6" rtl="0">
              <a:spcBef>
                <a:spcPts val="0"/>
              </a:spcBef>
              <a:spcAft>
                <a:spcPts val="0"/>
              </a:spcAft>
              <a:buClr>
                <a:schemeClr val="dk1"/>
              </a:buClr>
              <a:buSzPts val="3000"/>
              <a:buFont typeface="Albert Sans"/>
              <a:buNone/>
              <a:defRPr sz="3000">
                <a:solidFill>
                  <a:schemeClr val="dk1"/>
                </a:solidFill>
                <a:latin typeface="Albert Sans"/>
                <a:ea typeface="Albert Sans"/>
                <a:cs typeface="Albert Sans"/>
                <a:sym typeface="Albert Sans"/>
              </a:defRPr>
            </a:lvl7pPr>
            <a:lvl8pPr lvl="7" rtl="0">
              <a:spcBef>
                <a:spcPts val="0"/>
              </a:spcBef>
              <a:spcAft>
                <a:spcPts val="0"/>
              </a:spcAft>
              <a:buClr>
                <a:schemeClr val="dk1"/>
              </a:buClr>
              <a:buSzPts val="3000"/>
              <a:buFont typeface="Albert Sans"/>
              <a:buNone/>
              <a:defRPr sz="3000">
                <a:solidFill>
                  <a:schemeClr val="dk1"/>
                </a:solidFill>
                <a:latin typeface="Albert Sans"/>
                <a:ea typeface="Albert Sans"/>
                <a:cs typeface="Albert Sans"/>
                <a:sym typeface="Albert Sans"/>
              </a:defRPr>
            </a:lvl8pPr>
            <a:lvl9pPr lvl="8" rtl="0">
              <a:spcBef>
                <a:spcPts val="0"/>
              </a:spcBef>
              <a:spcAft>
                <a:spcPts val="0"/>
              </a:spcAft>
              <a:buClr>
                <a:schemeClr val="dk1"/>
              </a:buClr>
              <a:buSzPts val="3000"/>
              <a:buFont typeface="Albert Sans"/>
              <a:buNone/>
              <a:defRPr sz="3000">
                <a:solidFill>
                  <a:schemeClr val="dk1"/>
                </a:solidFill>
                <a:latin typeface="Albert Sans"/>
                <a:ea typeface="Albert Sans"/>
                <a:cs typeface="Albert Sans"/>
                <a:sym typeface="Albert Sans"/>
              </a:defRPr>
            </a:lvl9pPr>
          </a:lstStyle>
          <a:p/>
        </p:txBody>
      </p:sp>
      <p:sp>
        <p:nvSpPr>
          <p:cNvPr id="7" name="Google Shape;7;p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1pPr>
            <a:lvl2pPr indent="-317500" lvl="1" marL="9144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2pPr>
            <a:lvl3pPr indent="-317500" lvl="2" marL="13716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3pPr>
            <a:lvl4pPr indent="-317500" lvl="3" marL="18288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4pPr>
            <a:lvl5pPr indent="-317500" lvl="4" marL="22860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5pPr>
            <a:lvl6pPr indent="-317500" lvl="5" marL="27432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6pPr>
            <a:lvl7pPr indent="-317500" lvl="6" marL="32004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7pPr>
            <a:lvl8pPr indent="-317500" lvl="7" marL="36576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8pPr>
            <a:lvl9pPr indent="-317500" lvl="8" marL="41148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hyperlink" Target="https://www.slido.com/support/gsi/how-to-change-the-design" TargetMode="External"/><Relationship Id="rId4" Type="http://schemas.openxmlformats.org/officeDocument/2006/relationships/hyperlink" Target="https://chrome.google.com/webstore/detail/slido/dhhclfjehmpacimcdknijodpjpmppkii" TargetMode="External"/><Relationship Id="rId9"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hyperlink" Target="https://www.sli.do/features-google-slides?payload=eyJwb2xsVXVpZCI6IjlkNGE2NTBjLWVmYTctNGQxYS1iMjViLTQ1OTIxZTVlNGNhZSIsInByZXNlbnRhdGlvbklkIjoiMUgzOXJPaUM2YmphQXRGYmZkZGZLaGFLM1F5amJ1dHVTUXRTUjh1T3d2RVUiLCJzbGlkZUlkIjoiU0xJREVTX0FQSTQ5ODk5Njc0N18wIiwidGltZWxpbmUiOlt7InNob3dSZXN1bHRzIjp0cnVlLCJwb2xsUXVlc3Rpb25VdWlkIjoiMjU5YjQzN2YtM2U2MS00ZmRiLWJkYjYtNTcxYTMyNzkxOGRjIn1dLCJ0eXBlIjoiU2xpZG9Qb2xsIn0%3D" TargetMode="External"/><Relationship Id="rId7" Type="http://schemas.openxmlformats.org/officeDocument/2006/relationships/image" Target="../media/image1.png"/><Relationship Id="rId8" Type="http://schemas.openxmlformats.org/officeDocument/2006/relationships/hyperlink" Target="https://www.sli.do/features-google-slides?interaction-type=T3BlblRleHQ%3D"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www.slido.com/support/gsi/how-to-change-the-design" TargetMode="External"/><Relationship Id="rId4" Type="http://schemas.openxmlformats.org/officeDocument/2006/relationships/hyperlink" Target="https://chrome.google.com/webstore/detail/slido/dhhclfjehmpacimcdknijodpjpmppkii" TargetMode="External"/><Relationship Id="rId9"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hyperlink" Target="https://www.sli.do/features-google-slides?payload=eyJwb2xsVXVpZCI6ImQzNTJjMjYyLTA2YjAtNGIwNS1iYjNhLTRkNzc1YmYwNWRjMSIsInByZXNlbnRhdGlvbklkIjoiMUgzOXJPaUM2YmphQXRGYmZkZGZLaGFLM1F5amJ1dHVTUXRTUjh1T3d2RVUiLCJzbGlkZUlkIjoiU0xJREVTX0FQSTMzNTQ3NzkyMF8wIiwidGltZWxpbmUiOlt7InNob3dSZXN1bHRzIjp0cnVlLCJwb2xsUXVlc3Rpb25VdWlkIjoiOWEyZWFkMTItZDgyZC00OTg0LWJhMTgtMGQ4ZmIzNzg5OGM4In1dLCJ0eXBlIjoiU2xpZG9Qb2xsIn0%3D" TargetMode="External"/><Relationship Id="rId7" Type="http://schemas.openxmlformats.org/officeDocument/2006/relationships/image" Target="../media/image1.png"/><Relationship Id="rId8" Type="http://schemas.openxmlformats.org/officeDocument/2006/relationships/hyperlink" Target="https://www.sli.do/features-google-slides?interaction-type=T3BlblRleHQ%3D"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hyperlink" Target="https://www.slido.com/support/gsi/how-to-change-the-design" TargetMode="External"/><Relationship Id="rId4" Type="http://schemas.openxmlformats.org/officeDocument/2006/relationships/hyperlink" Target="https://chrome.google.com/webstore/detail/slido/dhhclfjehmpacimcdknijodpjpmppkii" TargetMode="External"/><Relationship Id="rId9"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hyperlink" Target="https://www.sli.do/features-google-slides?payload=eyJwb2xsVXVpZCI6ImVjMjZiZjI1LTM4ZWUtNDc2OC05YjhhLTg1NjAzNTlhMTZjNiIsInByZXNlbnRhdGlvbklkIjoiMUgzOXJPaUM2YmphQXRGYmZkZGZLaGFLM1F5amJ1dHVTUXRTUjh1T3d2RVUiLCJzbGlkZUlkIjoiU0xJREVTX0FQSTE5MTQ5MDIwNDlfMCIsInRpbWVsaW5lIjpbeyJzaG93UmVzdWx0cyI6dHJ1ZSwicG9sbFF1ZXN0aW9uVXVpZCI6ImZlZjhjNGRlLTM3MjItNDI5MC1hYWQ1LWM1MTM3NTIxZDlhNSJ9XSwidHlwZSI6IlNsaWRvUG9sbCJ9" TargetMode="External"/><Relationship Id="rId7" Type="http://schemas.openxmlformats.org/officeDocument/2006/relationships/image" Target="../media/image1.png"/><Relationship Id="rId8" Type="http://schemas.openxmlformats.org/officeDocument/2006/relationships/hyperlink" Target="https://www.sli.do/features-google-slides?interaction-type=T3BlblRleHQ%3D"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9.xml"/><Relationship Id="rId3" Type="http://schemas.openxmlformats.org/officeDocument/2006/relationships/hyperlink" Target="https://qr.codes/1g8tPm" TargetMode="Externa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18.jpg"/><Relationship Id="rId4" Type="http://schemas.openxmlformats.org/officeDocument/2006/relationships/image" Target="../media/image19.jpg"/><Relationship Id="rId5" Type="http://schemas.openxmlformats.org/officeDocument/2006/relationships/image" Target="../media/image15.png"/><Relationship Id="rId6" Type="http://schemas.openxmlformats.org/officeDocument/2006/relationships/image" Target="../media/image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1.png"/><Relationship Id="rId4" Type="http://schemas.openxmlformats.org/officeDocument/2006/relationships/image" Target="../media/image17.png"/><Relationship Id="rId5" Type="http://schemas.openxmlformats.org/officeDocument/2006/relationships/image" Target="../media/image22.png"/><Relationship Id="rId6"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hyperlink" Target="https://www.slido.com/support/gsi/how-to-change-the-design" TargetMode="External"/><Relationship Id="rId4" Type="http://schemas.openxmlformats.org/officeDocument/2006/relationships/hyperlink" Target="https://www.sli.do/features-google-slides?interaction-type=V29yZENsb3Vk" TargetMode="External"/><Relationship Id="rId9" Type="http://schemas.openxmlformats.org/officeDocument/2006/relationships/image" Target="../media/image1.png"/><Relationship Id="rId5" Type="http://schemas.openxmlformats.org/officeDocument/2006/relationships/image" Target="../media/image6.png"/><Relationship Id="rId6" Type="http://schemas.openxmlformats.org/officeDocument/2006/relationships/hyperlink" Target="https://chrome.google.com/webstore/detail/slido/dhhclfjehmpacimcdknijodpjpmppkii" TargetMode="External"/><Relationship Id="rId7" Type="http://schemas.openxmlformats.org/officeDocument/2006/relationships/image" Target="../media/image7.png"/><Relationship Id="rId8" Type="http://schemas.openxmlformats.org/officeDocument/2006/relationships/hyperlink" Target="https://www.sli.do/features-google-slides?payload=eyJwb2xsVXVpZCI6ImMyMDljODYyLTI5Y2YtNDJlOS04NDEwLTdiN2ZkZGJkNTMxZCIsInByZXNlbnRhdGlvbklkIjoiMUgzOXJPaUM2YmphQXRGYmZkZGZLaGFLM1F5amJ1dHVTUXRTUjh1T3d2RVUiLCJzbGlkZUlkIjoiU0xJREVTX0FQSTEyNDAwOTI2ODdfMCIsInRpbWVsaW5lIjpbeyJwb2xsUXVlc3Rpb25VdWlkIjoiZGUyMjA0NzEtMmI2YS00YjZjLWExYWYtZDI5YzdjN2FkMTgxIiwic2hvd1Jlc3VsdHMiOnRydWV9XSwidHlwZSI6IlNsaWRvUG9sbCJ9"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35"/>
          <p:cNvSpPr txBox="1"/>
          <p:nvPr>
            <p:ph type="ctrTitle"/>
          </p:nvPr>
        </p:nvSpPr>
        <p:spPr>
          <a:xfrm>
            <a:off x="713225" y="889825"/>
            <a:ext cx="5097900" cy="1884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200"/>
              <a:t>Hybrid Hype: Maximizing your Impact with Multimodal Learning</a:t>
            </a:r>
            <a:endParaRPr sz="3000"/>
          </a:p>
        </p:txBody>
      </p:sp>
      <p:sp>
        <p:nvSpPr>
          <p:cNvPr id="541" name="Google Shape;541;p35"/>
          <p:cNvSpPr txBox="1"/>
          <p:nvPr>
            <p:ph idx="1" type="subTitle"/>
          </p:nvPr>
        </p:nvSpPr>
        <p:spPr>
          <a:xfrm>
            <a:off x="713300" y="2754300"/>
            <a:ext cx="5371500" cy="47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Wynn Tranfield, Maya Hobscheid, Naomi Binnie, Sheila Garcia Mazari </a:t>
            </a:r>
            <a:endParaRPr sz="1000"/>
          </a:p>
        </p:txBody>
      </p:sp>
      <p:grpSp>
        <p:nvGrpSpPr>
          <p:cNvPr id="542" name="Google Shape;542;p35"/>
          <p:cNvGrpSpPr/>
          <p:nvPr/>
        </p:nvGrpSpPr>
        <p:grpSpPr>
          <a:xfrm>
            <a:off x="3175595" y="-4299"/>
            <a:ext cx="5968255" cy="4713916"/>
            <a:chOff x="3175595" y="-4299"/>
            <a:chExt cx="5968255" cy="4713916"/>
          </a:xfrm>
        </p:grpSpPr>
        <p:grpSp>
          <p:nvGrpSpPr>
            <p:cNvPr id="543" name="Google Shape;543;p35"/>
            <p:cNvGrpSpPr/>
            <p:nvPr/>
          </p:nvGrpSpPr>
          <p:grpSpPr>
            <a:xfrm>
              <a:off x="3175595" y="-4299"/>
              <a:ext cx="5968255" cy="4713916"/>
              <a:chOff x="3175595" y="-4299"/>
              <a:chExt cx="5968255" cy="4713916"/>
            </a:xfrm>
          </p:grpSpPr>
          <p:grpSp>
            <p:nvGrpSpPr>
              <p:cNvPr id="544" name="Google Shape;544;p35"/>
              <p:cNvGrpSpPr/>
              <p:nvPr/>
            </p:nvGrpSpPr>
            <p:grpSpPr>
              <a:xfrm>
                <a:off x="7559999" y="-4299"/>
                <a:ext cx="1025403" cy="1619847"/>
                <a:chOff x="7547137" y="-96399"/>
                <a:chExt cx="1025403" cy="1619847"/>
              </a:xfrm>
            </p:grpSpPr>
            <p:sp>
              <p:nvSpPr>
                <p:cNvPr id="545" name="Google Shape;545;p35"/>
                <p:cNvSpPr/>
                <p:nvPr/>
              </p:nvSpPr>
              <p:spPr>
                <a:xfrm>
                  <a:off x="7927084" y="1320968"/>
                  <a:ext cx="265858" cy="104233"/>
                </a:xfrm>
                <a:custGeom>
                  <a:rect b="b" l="l" r="r" t="t"/>
                  <a:pathLst>
                    <a:path extrusionOk="0" h="296" w="755">
                      <a:moveTo>
                        <a:pt x="0" y="0"/>
                      </a:moveTo>
                      <a:cubicBezTo>
                        <a:pt x="43" y="173"/>
                        <a:pt x="193" y="295"/>
                        <a:pt x="373" y="295"/>
                      </a:cubicBezTo>
                      <a:cubicBezTo>
                        <a:pt x="561" y="295"/>
                        <a:pt x="711" y="173"/>
                        <a:pt x="754"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35"/>
                <p:cNvSpPr/>
                <p:nvPr/>
              </p:nvSpPr>
              <p:spPr>
                <a:xfrm>
                  <a:off x="8058076" y="1472740"/>
                  <a:ext cx="352" cy="50708"/>
                </a:xfrm>
                <a:custGeom>
                  <a:rect b="b" l="l" r="r" t="t"/>
                  <a:pathLst>
                    <a:path extrusionOk="0" fill="none" h="144" w="1">
                      <a:moveTo>
                        <a:pt x="1" y="0"/>
                      </a:moveTo>
                      <a:lnTo>
                        <a:pt x="1" y="144"/>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35"/>
                <p:cNvSpPr/>
                <p:nvPr/>
              </p:nvSpPr>
              <p:spPr>
                <a:xfrm>
                  <a:off x="8151742" y="1447034"/>
                  <a:ext cx="25705" cy="46130"/>
                </a:xfrm>
                <a:custGeom>
                  <a:rect b="b" l="l" r="r" t="t"/>
                  <a:pathLst>
                    <a:path extrusionOk="0" fill="none" h="131" w="73">
                      <a:moveTo>
                        <a:pt x="0" y="1"/>
                      </a:moveTo>
                      <a:lnTo>
                        <a:pt x="73" y="13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35"/>
                <p:cNvSpPr/>
                <p:nvPr/>
              </p:nvSpPr>
              <p:spPr>
                <a:xfrm>
                  <a:off x="8217943" y="1381536"/>
                  <a:ext cx="45777" cy="26058"/>
                </a:xfrm>
                <a:custGeom>
                  <a:rect b="b" l="l" r="r" t="t"/>
                  <a:pathLst>
                    <a:path extrusionOk="0" fill="none" h="74" w="130">
                      <a:moveTo>
                        <a:pt x="0" y="1"/>
                      </a:moveTo>
                      <a:lnTo>
                        <a:pt x="130" y="73"/>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35"/>
                <p:cNvSpPr/>
                <p:nvPr/>
              </p:nvSpPr>
              <p:spPr>
                <a:xfrm>
                  <a:off x="7855954" y="1381536"/>
                  <a:ext cx="43312" cy="26058"/>
                </a:xfrm>
                <a:custGeom>
                  <a:rect b="b" l="l" r="r" t="t"/>
                  <a:pathLst>
                    <a:path extrusionOk="0" fill="none" h="74" w="123">
                      <a:moveTo>
                        <a:pt x="123" y="1"/>
                      </a:moveTo>
                      <a:lnTo>
                        <a:pt x="0" y="73"/>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35"/>
                <p:cNvSpPr/>
                <p:nvPr/>
              </p:nvSpPr>
              <p:spPr>
                <a:xfrm>
                  <a:off x="7942226" y="1447034"/>
                  <a:ext cx="25353" cy="46130"/>
                </a:xfrm>
                <a:custGeom>
                  <a:rect b="b" l="l" r="r" t="t"/>
                  <a:pathLst>
                    <a:path extrusionOk="0" fill="none" h="131" w="72">
                      <a:moveTo>
                        <a:pt x="71" y="1"/>
                      </a:moveTo>
                      <a:lnTo>
                        <a:pt x="0" y="13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35"/>
                <p:cNvSpPr/>
                <p:nvPr/>
              </p:nvSpPr>
              <p:spPr>
                <a:xfrm>
                  <a:off x="8058076" y="-96399"/>
                  <a:ext cx="352" cy="1068393"/>
                </a:xfrm>
                <a:custGeom>
                  <a:rect b="b" l="l" r="r" t="t"/>
                  <a:pathLst>
                    <a:path extrusionOk="0" fill="none" h="3034" w="1">
                      <a:moveTo>
                        <a:pt x="1" y="0"/>
                      </a:moveTo>
                      <a:lnTo>
                        <a:pt x="1" y="3033"/>
                      </a:lnTo>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35"/>
                <p:cNvSpPr/>
                <p:nvPr/>
              </p:nvSpPr>
              <p:spPr>
                <a:xfrm>
                  <a:off x="7547137" y="971644"/>
                  <a:ext cx="1025403" cy="349675"/>
                </a:xfrm>
                <a:custGeom>
                  <a:rect b="b" l="l" r="r" t="t"/>
                  <a:pathLst>
                    <a:path extrusionOk="0" h="993" w="2912">
                      <a:moveTo>
                        <a:pt x="1452" y="0"/>
                      </a:moveTo>
                      <a:cubicBezTo>
                        <a:pt x="1329" y="0"/>
                        <a:pt x="1209" y="36"/>
                        <a:pt x="1122" y="100"/>
                      </a:cubicBezTo>
                      <a:lnTo>
                        <a:pt x="180" y="754"/>
                      </a:lnTo>
                      <a:cubicBezTo>
                        <a:pt x="1" y="883"/>
                        <a:pt x="29" y="992"/>
                        <a:pt x="260" y="992"/>
                      </a:cubicBezTo>
                      <a:lnTo>
                        <a:pt x="2652" y="992"/>
                      </a:lnTo>
                      <a:cubicBezTo>
                        <a:pt x="2882" y="992"/>
                        <a:pt x="2911" y="883"/>
                        <a:pt x="2725" y="754"/>
                      </a:cubicBezTo>
                      <a:lnTo>
                        <a:pt x="1790" y="100"/>
                      </a:lnTo>
                      <a:cubicBezTo>
                        <a:pt x="1697" y="36"/>
                        <a:pt x="1574" y="0"/>
                        <a:pt x="1452"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3" name="Google Shape;553;p35"/>
              <p:cNvGrpSpPr/>
              <p:nvPr/>
            </p:nvGrpSpPr>
            <p:grpSpPr>
              <a:xfrm>
                <a:off x="3175595" y="2066775"/>
                <a:ext cx="5968255" cy="2642842"/>
                <a:chOff x="3175595" y="2066775"/>
                <a:chExt cx="5968255" cy="2642842"/>
              </a:xfrm>
            </p:grpSpPr>
            <p:sp>
              <p:nvSpPr>
                <p:cNvPr id="554" name="Google Shape;554;p35"/>
                <p:cNvSpPr/>
                <p:nvPr/>
              </p:nvSpPr>
              <p:spPr>
                <a:xfrm>
                  <a:off x="3175595" y="4583317"/>
                  <a:ext cx="5968255" cy="126300"/>
                </a:xfrm>
                <a:custGeom>
                  <a:rect b="b" l="l" r="r" t="t"/>
                  <a:pathLst>
                    <a:path extrusionOk="0" fill="none" h="1" w="6069">
                      <a:moveTo>
                        <a:pt x="6068" y="0"/>
                      </a:moveTo>
                      <a:lnTo>
                        <a:pt x="1" y="0"/>
                      </a:lnTo>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35"/>
                <p:cNvSpPr/>
                <p:nvPr/>
              </p:nvSpPr>
              <p:spPr>
                <a:xfrm>
                  <a:off x="5407500" y="4295652"/>
                  <a:ext cx="43842" cy="44635"/>
                </a:xfrm>
                <a:custGeom>
                  <a:rect b="b" l="l" r="r" t="t"/>
                  <a:pathLst>
                    <a:path extrusionOk="0" h="169" w="166">
                      <a:moveTo>
                        <a:pt x="96" y="1"/>
                      </a:moveTo>
                      <a:cubicBezTo>
                        <a:pt x="23" y="1"/>
                        <a:pt x="0" y="39"/>
                        <a:pt x="0" y="39"/>
                      </a:cubicBezTo>
                      <a:cubicBezTo>
                        <a:pt x="7" y="60"/>
                        <a:pt x="14" y="103"/>
                        <a:pt x="14" y="169"/>
                      </a:cubicBezTo>
                      <a:cubicBezTo>
                        <a:pt x="14" y="169"/>
                        <a:pt x="34" y="103"/>
                        <a:pt x="129" y="103"/>
                      </a:cubicBezTo>
                      <a:cubicBezTo>
                        <a:pt x="134" y="103"/>
                        <a:pt x="138" y="103"/>
                        <a:pt x="143" y="103"/>
                      </a:cubicBezTo>
                      <a:lnTo>
                        <a:pt x="166" y="103"/>
                      </a:lnTo>
                      <a:lnTo>
                        <a:pt x="159" y="10"/>
                      </a:lnTo>
                      <a:cubicBezTo>
                        <a:pt x="143" y="3"/>
                        <a:pt x="136" y="3"/>
                        <a:pt x="130" y="3"/>
                      </a:cubicBezTo>
                      <a:cubicBezTo>
                        <a:pt x="117" y="1"/>
                        <a:pt x="106" y="1"/>
                        <a:pt x="96"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35"/>
                <p:cNvSpPr/>
                <p:nvPr/>
              </p:nvSpPr>
              <p:spPr>
                <a:xfrm>
                  <a:off x="5473791" y="4301727"/>
                  <a:ext cx="26939" cy="27204"/>
                </a:xfrm>
                <a:custGeom>
                  <a:rect b="b" l="l" r="r" t="t"/>
                  <a:pathLst>
                    <a:path extrusionOk="0" h="103" w="102">
                      <a:moveTo>
                        <a:pt x="1" y="1"/>
                      </a:moveTo>
                      <a:lnTo>
                        <a:pt x="8" y="96"/>
                      </a:lnTo>
                      <a:cubicBezTo>
                        <a:pt x="37" y="96"/>
                        <a:pt x="73" y="102"/>
                        <a:pt x="101" y="102"/>
                      </a:cubicBezTo>
                      <a:lnTo>
                        <a:pt x="94" y="9"/>
                      </a:lnTo>
                      <a:cubicBezTo>
                        <a:pt x="65" y="9"/>
                        <a:pt x="30" y="1"/>
                        <a:pt x="1"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35"/>
                <p:cNvSpPr/>
                <p:nvPr/>
              </p:nvSpPr>
              <p:spPr>
                <a:xfrm>
                  <a:off x="5523179" y="4307801"/>
                  <a:ext cx="27203" cy="24827"/>
                </a:xfrm>
                <a:custGeom>
                  <a:rect b="b" l="l" r="r" t="t"/>
                  <a:pathLst>
                    <a:path extrusionOk="0" h="94" w="103">
                      <a:moveTo>
                        <a:pt x="0" y="0"/>
                      </a:moveTo>
                      <a:lnTo>
                        <a:pt x="16" y="93"/>
                      </a:lnTo>
                      <a:lnTo>
                        <a:pt x="43" y="93"/>
                      </a:lnTo>
                      <a:lnTo>
                        <a:pt x="66" y="57"/>
                      </a:lnTo>
                      <a:cubicBezTo>
                        <a:pt x="66" y="57"/>
                        <a:pt x="80" y="43"/>
                        <a:pt x="102" y="21"/>
                      </a:cubicBezTo>
                      <a:lnTo>
                        <a:pt x="102" y="7"/>
                      </a:lnTo>
                      <a:cubicBezTo>
                        <a:pt x="66" y="7"/>
                        <a:pt x="37" y="0"/>
                        <a:pt x="0"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35"/>
                <p:cNvSpPr/>
                <p:nvPr/>
              </p:nvSpPr>
              <p:spPr>
                <a:xfrm>
                  <a:off x="5527141" y="4332364"/>
                  <a:ext cx="7659" cy="11621"/>
                </a:xfrm>
                <a:custGeom>
                  <a:rect b="b" l="l" r="r" t="t"/>
                  <a:pathLst>
                    <a:path extrusionOk="0" h="44" w="29">
                      <a:moveTo>
                        <a:pt x="1" y="0"/>
                      </a:moveTo>
                      <a:lnTo>
                        <a:pt x="1" y="43"/>
                      </a:lnTo>
                      <a:lnTo>
                        <a:pt x="28"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35"/>
                <p:cNvSpPr/>
                <p:nvPr/>
              </p:nvSpPr>
              <p:spPr>
                <a:xfrm>
                  <a:off x="5221568" y="4284295"/>
                  <a:ext cx="189629" cy="135755"/>
                </a:xfrm>
                <a:custGeom>
                  <a:rect b="b" l="l" r="r" t="t"/>
                  <a:pathLst>
                    <a:path extrusionOk="0" h="514" w="718">
                      <a:moveTo>
                        <a:pt x="343" y="1"/>
                      </a:moveTo>
                      <a:cubicBezTo>
                        <a:pt x="88" y="1"/>
                        <a:pt x="0" y="146"/>
                        <a:pt x="0" y="146"/>
                      </a:cubicBezTo>
                      <a:lnTo>
                        <a:pt x="632" y="513"/>
                      </a:lnTo>
                      <a:cubicBezTo>
                        <a:pt x="697" y="391"/>
                        <a:pt x="718" y="291"/>
                        <a:pt x="718" y="212"/>
                      </a:cubicBezTo>
                      <a:cubicBezTo>
                        <a:pt x="718" y="146"/>
                        <a:pt x="711" y="103"/>
                        <a:pt x="704" y="82"/>
                      </a:cubicBezTo>
                      <a:cubicBezTo>
                        <a:pt x="704" y="75"/>
                        <a:pt x="697" y="75"/>
                        <a:pt x="697" y="75"/>
                      </a:cubicBezTo>
                      <a:cubicBezTo>
                        <a:pt x="554" y="21"/>
                        <a:pt x="437" y="1"/>
                        <a:pt x="343"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35"/>
                <p:cNvSpPr/>
                <p:nvPr/>
              </p:nvSpPr>
              <p:spPr>
                <a:xfrm>
                  <a:off x="5221568" y="4250752"/>
                  <a:ext cx="189629" cy="169298"/>
                </a:xfrm>
                <a:custGeom>
                  <a:rect b="b" l="l" r="r" t="t"/>
                  <a:pathLst>
                    <a:path extrusionOk="0" fill="none" h="641" w="718">
                      <a:moveTo>
                        <a:pt x="0" y="273"/>
                      </a:moveTo>
                      <a:cubicBezTo>
                        <a:pt x="0" y="273"/>
                        <a:pt x="166" y="0"/>
                        <a:pt x="697" y="202"/>
                      </a:cubicBezTo>
                      <a:cubicBezTo>
                        <a:pt x="697" y="202"/>
                        <a:pt x="704" y="202"/>
                        <a:pt x="704" y="209"/>
                      </a:cubicBezTo>
                      <a:cubicBezTo>
                        <a:pt x="711" y="230"/>
                        <a:pt x="718" y="273"/>
                        <a:pt x="718" y="339"/>
                      </a:cubicBezTo>
                      <a:cubicBezTo>
                        <a:pt x="718" y="418"/>
                        <a:pt x="697" y="518"/>
                        <a:pt x="632" y="640"/>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35"/>
                <p:cNvSpPr/>
                <p:nvPr/>
              </p:nvSpPr>
              <p:spPr>
                <a:xfrm>
                  <a:off x="5475640" y="4326818"/>
                  <a:ext cx="25090" cy="2113"/>
                </a:xfrm>
                <a:custGeom>
                  <a:rect b="b" l="l" r="r" t="t"/>
                  <a:pathLst>
                    <a:path extrusionOk="0" fill="none" h="8" w="95">
                      <a:moveTo>
                        <a:pt x="94" y="7"/>
                      </a:moveTo>
                      <a:cubicBezTo>
                        <a:pt x="66" y="7"/>
                        <a:pt x="30" y="1"/>
                        <a:pt x="1"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35"/>
                <p:cNvSpPr/>
                <p:nvPr/>
              </p:nvSpPr>
              <p:spPr>
                <a:xfrm>
                  <a:off x="5527141" y="4332364"/>
                  <a:ext cx="7659" cy="264"/>
                </a:xfrm>
                <a:custGeom>
                  <a:rect b="b" l="l" r="r" t="t"/>
                  <a:pathLst>
                    <a:path extrusionOk="0" fill="none" h="1" w="29">
                      <a:moveTo>
                        <a:pt x="28" y="0"/>
                      </a:moveTo>
                      <a:lnTo>
                        <a:pt x="1"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35"/>
                <p:cNvSpPr/>
                <p:nvPr/>
              </p:nvSpPr>
              <p:spPr>
                <a:xfrm>
                  <a:off x="5410933" y="4321007"/>
                  <a:ext cx="40408" cy="19280"/>
                </a:xfrm>
                <a:custGeom>
                  <a:rect b="b" l="l" r="r" t="t"/>
                  <a:pathLst>
                    <a:path extrusionOk="0" fill="none" h="73" w="153">
                      <a:moveTo>
                        <a:pt x="153" y="7"/>
                      </a:moveTo>
                      <a:lnTo>
                        <a:pt x="130" y="7"/>
                      </a:lnTo>
                      <a:cubicBezTo>
                        <a:pt x="23" y="0"/>
                        <a:pt x="1" y="73"/>
                        <a:pt x="1" y="73"/>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35"/>
                <p:cNvSpPr/>
                <p:nvPr/>
              </p:nvSpPr>
              <p:spPr>
                <a:xfrm>
                  <a:off x="5473791" y="4301727"/>
                  <a:ext cx="25090" cy="2641"/>
                </a:xfrm>
                <a:custGeom>
                  <a:rect b="b" l="l" r="r" t="t"/>
                  <a:pathLst>
                    <a:path extrusionOk="0" fill="none" h="10" w="95">
                      <a:moveTo>
                        <a:pt x="94" y="9"/>
                      </a:moveTo>
                      <a:cubicBezTo>
                        <a:pt x="65" y="9"/>
                        <a:pt x="30" y="1"/>
                        <a:pt x="1"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35"/>
                <p:cNvSpPr/>
                <p:nvPr/>
              </p:nvSpPr>
              <p:spPr>
                <a:xfrm>
                  <a:off x="5523179" y="4307801"/>
                  <a:ext cx="27203" cy="1849"/>
                </a:xfrm>
                <a:custGeom>
                  <a:rect b="b" l="l" r="r" t="t"/>
                  <a:pathLst>
                    <a:path extrusionOk="0" fill="none" h="7" w="103">
                      <a:moveTo>
                        <a:pt x="102" y="7"/>
                      </a:moveTo>
                      <a:cubicBezTo>
                        <a:pt x="66" y="7"/>
                        <a:pt x="37" y="0"/>
                        <a:pt x="0" y="0"/>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35"/>
                <p:cNvSpPr/>
                <p:nvPr/>
              </p:nvSpPr>
              <p:spPr>
                <a:xfrm>
                  <a:off x="5407500" y="4292747"/>
                  <a:ext cx="41993" cy="13470"/>
                </a:xfrm>
                <a:custGeom>
                  <a:rect b="b" l="l" r="r" t="t"/>
                  <a:pathLst>
                    <a:path extrusionOk="0" fill="none" h="51" w="159">
                      <a:moveTo>
                        <a:pt x="0" y="50"/>
                      </a:moveTo>
                      <a:cubicBezTo>
                        <a:pt x="0" y="50"/>
                        <a:pt x="29" y="0"/>
                        <a:pt x="130" y="14"/>
                      </a:cubicBezTo>
                      <a:cubicBezTo>
                        <a:pt x="136" y="14"/>
                        <a:pt x="143" y="14"/>
                        <a:pt x="159" y="2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35"/>
                <p:cNvSpPr/>
                <p:nvPr/>
              </p:nvSpPr>
              <p:spPr>
                <a:xfrm>
                  <a:off x="5447380" y="4279013"/>
                  <a:ext cx="32221" cy="87686"/>
                </a:xfrm>
                <a:custGeom>
                  <a:rect b="b" l="l" r="r" t="t"/>
                  <a:pathLst>
                    <a:path extrusionOk="0" h="332" w="122">
                      <a:moveTo>
                        <a:pt x="44" y="0"/>
                      </a:moveTo>
                      <a:cubicBezTo>
                        <a:pt x="22" y="0"/>
                        <a:pt x="1" y="30"/>
                        <a:pt x="1" y="52"/>
                      </a:cubicBezTo>
                      <a:lnTo>
                        <a:pt x="8" y="73"/>
                      </a:lnTo>
                      <a:lnTo>
                        <a:pt x="15" y="166"/>
                      </a:lnTo>
                      <a:lnTo>
                        <a:pt x="22" y="288"/>
                      </a:lnTo>
                      <a:cubicBezTo>
                        <a:pt x="29" y="311"/>
                        <a:pt x="44" y="332"/>
                        <a:pt x="72" y="332"/>
                      </a:cubicBezTo>
                      <a:cubicBezTo>
                        <a:pt x="101" y="332"/>
                        <a:pt x="122" y="302"/>
                        <a:pt x="115" y="282"/>
                      </a:cubicBezTo>
                      <a:lnTo>
                        <a:pt x="108" y="182"/>
                      </a:lnTo>
                      <a:lnTo>
                        <a:pt x="101" y="87"/>
                      </a:lnTo>
                      <a:lnTo>
                        <a:pt x="94" y="44"/>
                      </a:lnTo>
                      <a:cubicBezTo>
                        <a:pt x="94" y="23"/>
                        <a:pt x="72" y="0"/>
                        <a:pt x="5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35"/>
                <p:cNvSpPr/>
                <p:nvPr/>
              </p:nvSpPr>
              <p:spPr>
                <a:xfrm>
                  <a:off x="5498617" y="4282974"/>
                  <a:ext cx="28788" cy="89799"/>
                </a:xfrm>
                <a:custGeom>
                  <a:rect b="b" l="l" r="r" t="t"/>
                  <a:pathLst>
                    <a:path extrusionOk="0" h="340" w="109">
                      <a:moveTo>
                        <a:pt x="43" y="1"/>
                      </a:moveTo>
                      <a:cubicBezTo>
                        <a:pt x="14" y="1"/>
                        <a:pt x="0" y="29"/>
                        <a:pt x="0" y="51"/>
                      </a:cubicBezTo>
                      <a:lnTo>
                        <a:pt x="0" y="80"/>
                      </a:lnTo>
                      <a:lnTo>
                        <a:pt x="7" y="173"/>
                      </a:lnTo>
                      <a:lnTo>
                        <a:pt x="23" y="310"/>
                      </a:lnTo>
                      <a:cubicBezTo>
                        <a:pt x="23" y="317"/>
                        <a:pt x="29" y="330"/>
                        <a:pt x="36" y="339"/>
                      </a:cubicBezTo>
                      <a:lnTo>
                        <a:pt x="109" y="230"/>
                      </a:lnTo>
                      <a:lnTo>
                        <a:pt x="109" y="187"/>
                      </a:lnTo>
                      <a:lnTo>
                        <a:pt x="93" y="94"/>
                      </a:lnTo>
                      <a:lnTo>
                        <a:pt x="93" y="44"/>
                      </a:lnTo>
                      <a:cubicBezTo>
                        <a:pt x="86" y="22"/>
                        <a:pt x="73" y="1"/>
                        <a:pt x="43"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35"/>
                <p:cNvSpPr/>
                <p:nvPr/>
              </p:nvSpPr>
              <p:spPr>
                <a:xfrm>
                  <a:off x="5547742" y="4286672"/>
                  <a:ext cx="25354" cy="26676"/>
                </a:xfrm>
                <a:custGeom>
                  <a:rect b="b" l="l" r="r" t="t"/>
                  <a:pathLst>
                    <a:path extrusionOk="0" h="101" w="96">
                      <a:moveTo>
                        <a:pt x="44" y="1"/>
                      </a:moveTo>
                      <a:cubicBezTo>
                        <a:pt x="23" y="8"/>
                        <a:pt x="0" y="30"/>
                        <a:pt x="0" y="51"/>
                      </a:cubicBezTo>
                      <a:lnTo>
                        <a:pt x="9" y="87"/>
                      </a:lnTo>
                      <a:lnTo>
                        <a:pt x="9" y="101"/>
                      </a:lnTo>
                      <a:cubicBezTo>
                        <a:pt x="9" y="94"/>
                        <a:pt x="16" y="87"/>
                        <a:pt x="23" y="87"/>
                      </a:cubicBezTo>
                      <a:cubicBezTo>
                        <a:pt x="37" y="73"/>
                        <a:pt x="66" y="51"/>
                        <a:pt x="95" y="37"/>
                      </a:cubicBezTo>
                      <a:cubicBezTo>
                        <a:pt x="87" y="15"/>
                        <a:pt x="73" y="1"/>
                        <a:pt x="52"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35"/>
                <p:cNvSpPr/>
                <p:nvPr/>
              </p:nvSpPr>
              <p:spPr>
                <a:xfrm>
                  <a:off x="5948658" y="4243093"/>
                  <a:ext cx="74214" cy="64972"/>
                </a:xfrm>
                <a:custGeom>
                  <a:rect b="b" l="l" r="r" t="t"/>
                  <a:pathLst>
                    <a:path extrusionOk="0" h="246" w="281">
                      <a:moveTo>
                        <a:pt x="94" y="0"/>
                      </a:moveTo>
                      <a:cubicBezTo>
                        <a:pt x="71" y="29"/>
                        <a:pt x="35" y="73"/>
                        <a:pt x="1" y="116"/>
                      </a:cubicBezTo>
                      <a:cubicBezTo>
                        <a:pt x="21" y="152"/>
                        <a:pt x="35" y="188"/>
                        <a:pt x="58" y="216"/>
                      </a:cubicBezTo>
                      <a:cubicBezTo>
                        <a:pt x="78" y="216"/>
                        <a:pt x="94" y="209"/>
                        <a:pt x="108" y="202"/>
                      </a:cubicBezTo>
                      <a:lnTo>
                        <a:pt x="121" y="202"/>
                      </a:lnTo>
                      <a:cubicBezTo>
                        <a:pt x="130" y="195"/>
                        <a:pt x="137" y="195"/>
                        <a:pt x="144" y="195"/>
                      </a:cubicBezTo>
                      <a:lnTo>
                        <a:pt x="151" y="195"/>
                      </a:lnTo>
                      <a:cubicBezTo>
                        <a:pt x="155" y="193"/>
                        <a:pt x="159" y="192"/>
                        <a:pt x="165" y="192"/>
                      </a:cubicBezTo>
                      <a:cubicBezTo>
                        <a:pt x="177" y="192"/>
                        <a:pt x="191" y="197"/>
                        <a:pt x="201" y="202"/>
                      </a:cubicBezTo>
                      <a:cubicBezTo>
                        <a:pt x="201" y="209"/>
                        <a:pt x="208" y="209"/>
                        <a:pt x="208" y="209"/>
                      </a:cubicBezTo>
                      <a:cubicBezTo>
                        <a:pt x="208" y="216"/>
                        <a:pt x="216" y="216"/>
                        <a:pt x="216" y="216"/>
                      </a:cubicBezTo>
                      <a:cubicBezTo>
                        <a:pt x="216" y="223"/>
                        <a:pt x="223" y="223"/>
                        <a:pt x="223" y="223"/>
                      </a:cubicBezTo>
                      <a:cubicBezTo>
                        <a:pt x="223" y="231"/>
                        <a:pt x="230" y="238"/>
                        <a:pt x="230" y="245"/>
                      </a:cubicBezTo>
                      <a:lnTo>
                        <a:pt x="280" y="159"/>
                      </a:lnTo>
                      <a:lnTo>
                        <a:pt x="9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35"/>
                <p:cNvSpPr/>
                <p:nvPr/>
              </p:nvSpPr>
              <p:spPr>
                <a:xfrm>
                  <a:off x="6603383" y="3772438"/>
                  <a:ext cx="218417" cy="108023"/>
                </a:xfrm>
                <a:custGeom>
                  <a:rect b="b" l="l" r="r" t="t"/>
                  <a:pathLst>
                    <a:path extrusionOk="0" h="409" w="827">
                      <a:moveTo>
                        <a:pt x="173" y="0"/>
                      </a:moveTo>
                      <a:lnTo>
                        <a:pt x="1" y="252"/>
                      </a:lnTo>
                      <a:cubicBezTo>
                        <a:pt x="230" y="338"/>
                        <a:pt x="454" y="409"/>
                        <a:pt x="547" y="409"/>
                      </a:cubicBezTo>
                      <a:lnTo>
                        <a:pt x="713" y="409"/>
                      </a:lnTo>
                      <a:cubicBezTo>
                        <a:pt x="748" y="359"/>
                        <a:pt x="784" y="302"/>
                        <a:pt x="827" y="252"/>
                      </a:cubicBezTo>
                      <a:cubicBezTo>
                        <a:pt x="504" y="129"/>
                        <a:pt x="173" y="0"/>
                        <a:pt x="173"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35"/>
                <p:cNvSpPr/>
                <p:nvPr/>
              </p:nvSpPr>
              <p:spPr>
                <a:xfrm>
                  <a:off x="5883952" y="3435954"/>
                  <a:ext cx="586583" cy="790496"/>
                </a:xfrm>
                <a:custGeom>
                  <a:rect b="b" l="l" r="r" t="t"/>
                  <a:pathLst>
                    <a:path extrusionOk="0" h="2993" w="2221">
                      <a:moveTo>
                        <a:pt x="1755" y="1"/>
                      </a:moveTo>
                      <a:cubicBezTo>
                        <a:pt x="1689" y="23"/>
                        <a:pt x="1626" y="44"/>
                        <a:pt x="1567" y="66"/>
                      </a:cubicBezTo>
                      <a:lnTo>
                        <a:pt x="1" y="2382"/>
                      </a:lnTo>
                      <a:lnTo>
                        <a:pt x="668" y="2992"/>
                      </a:lnTo>
                      <a:lnTo>
                        <a:pt x="884" y="2640"/>
                      </a:lnTo>
                      <a:lnTo>
                        <a:pt x="849" y="2618"/>
                      </a:lnTo>
                      <a:lnTo>
                        <a:pt x="970" y="2382"/>
                      </a:lnTo>
                      <a:lnTo>
                        <a:pt x="2221"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35"/>
                <p:cNvSpPr/>
                <p:nvPr/>
              </p:nvSpPr>
              <p:spPr>
                <a:xfrm>
                  <a:off x="6821537" y="3054834"/>
                  <a:ext cx="275464" cy="341765"/>
                </a:xfrm>
                <a:custGeom>
                  <a:rect b="b" l="l" r="r" t="t"/>
                  <a:pathLst>
                    <a:path extrusionOk="0" h="1294" w="1043">
                      <a:moveTo>
                        <a:pt x="1043" y="0"/>
                      </a:moveTo>
                      <a:cubicBezTo>
                        <a:pt x="1029" y="50"/>
                        <a:pt x="1015" y="93"/>
                        <a:pt x="1008" y="123"/>
                      </a:cubicBezTo>
                      <a:cubicBezTo>
                        <a:pt x="951" y="304"/>
                        <a:pt x="703" y="445"/>
                        <a:pt x="531" y="445"/>
                      </a:cubicBezTo>
                      <a:cubicBezTo>
                        <a:pt x="526" y="445"/>
                        <a:pt x="522" y="445"/>
                        <a:pt x="518" y="445"/>
                      </a:cubicBezTo>
                      <a:cubicBezTo>
                        <a:pt x="382" y="590"/>
                        <a:pt x="217" y="733"/>
                        <a:pt x="1" y="863"/>
                      </a:cubicBezTo>
                      <a:lnTo>
                        <a:pt x="137" y="1294"/>
                      </a:lnTo>
                      <a:lnTo>
                        <a:pt x="562" y="1294"/>
                      </a:lnTo>
                      <a:cubicBezTo>
                        <a:pt x="562" y="1287"/>
                        <a:pt x="555" y="1287"/>
                        <a:pt x="555" y="1287"/>
                      </a:cubicBezTo>
                      <a:lnTo>
                        <a:pt x="260" y="1287"/>
                      </a:lnTo>
                      <a:cubicBezTo>
                        <a:pt x="210" y="1287"/>
                        <a:pt x="217" y="1237"/>
                        <a:pt x="232" y="1214"/>
                      </a:cubicBezTo>
                      <a:cubicBezTo>
                        <a:pt x="239" y="1194"/>
                        <a:pt x="310" y="970"/>
                        <a:pt x="346" y="942"/>
                      </a:cubicBezTo>
                      <a:cubicBezTo>
                        <a:pt x="389" y="913"/>
                        <a:pt x="641" y="790"/>
                        <a:pt x="670" y="790"/>
                      </a:cubicBezTo>
                      <a:cubicBezTo>
                        <a:pt x="698" y="790"/>
                        <a:pt x="836" y="813"/>
                        <a:pt x="913" y="833"/>
                      </a:cubicBezTo>
                      <a:cubicBezTo>
                        <a:pt x="972" y="647"/>
                        <a:pt x="1015" y="488"/>
                        <a:pt x="1029" y="402"/>
                      </a:cubicBezTo>
                      <a:cubicBezTo>
                        <a:pt x="1043" y="288"/>
                        <a:pt x="1043" y="136"/>
                        <a:pt x="1043"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35"/>
                <p:cNvSpPr/>
                <p:nvPr/>
              </p:nvSpPr>
              <p:spPr>
                <a:xfrm>
                  <a:off x="6673636" y="2838259"/>
                  <a:ext cx="1775331" cy="1771419"/>
                </a:xfrm>
                <a:custGeom>
                  <a:rect b="b" l="l" r="r" t="t"/>
                  <a:pathLst>
                    <a:path extrusionOk="0" h="6707" w="6722">
                      <a:moveTo>
                        <a:pt x="4227" y="1"/>
                      </a:moveTo>
                      <a:cubicBezTo>
                        <a:pt x="4228" y="1"/>
                        <a:pt x="4229" y="1"/>
                        <a:pt x="4231" y="2"/>
                      </a:cubicBezTo>
                      <a:lnTo>
                        <a:pt x="4231" y="2"/>
                      </a:lnTo>
                      <a:cubicBezTo>
                        <a:pt x="4230" y="1"/>
                        <a:pt x="4228" y="1"/>
                        <a:pt x="4227" y="1"/>
                      </a:cubicBezTo>
                      <a:close/>
                      <a:moveTo>
                        <a:pt x="4231" y="2"/>
                      </a:moveTo>
                      <a:lnTo>
                        <a:pt x="4231" y="2"/>
                      </a:lnTo>
                      <a:cubicBezTo>
                        <a:pt x="4234" y="4"/>
                        <a:pt x="4234" y="7"/>
                        <a:pt x="4234" y="7"/>
                      </a:cubicBezTo>
                      <a:lnTo>
                        <a:pt x="4234" y="21"/>
                      </a:lnTo>
                      <a:lnTo>
                        <a:pt x="4242" y="30"/>
                      </a:lnTo>
                      <a:cubicBezTo>
                        <a:pt x="4263" y="116"/>
                        <a:pt x="4285" y="216"/>
                        <a:pt x="4299" y="309"/>
                      </a:cubicBezTo>
                      <a:cubicBezTo>
                        <a:pt x="4299" y="309"/>
                        <a:pt x="4939" y="561"/>
                        <a:pt x="4708" y="1237"/>
                      </a:cubicBezTo>
                      <a:cubicBezTo>
                        <a:pt x="4594" y="1574"/>
                        <a:pt x="4299" y="1812"/>
                        <a:pt x="3911" y="2005"/>
                      </a:cubicBezTo>
                      <a:cubicBezTo>
                        <a:pt x="3689" y="2114"/>
                        <a:pt x="3430" y="2214"/>
                        <a:pt x="3164" y="2307"/>
                      </a:cubicBezTo>
                      <a:cubicBezTo>
                        <a:pt x="3069" y="2343"/>
                        <a:pt x="2976" y="2373"/>
                        <a:pt x="2876" y="2409"/>
                      </a:cubicBezTo>
                      <a:cubicBezTo>
                        <a:pt x="2790" y="2436"/>
                        <a:pt x="2697" y="2473"/>
                        <a:pt x="2603" y="2502"/>
                      </a:cubicBezTo>
                      <a:cubicBezTo>
                        <a:pt x="2488" y="2538"/>
                        <a:pt x="2372" y="2581"/>
                        <a:pt x="2258" y="2618"/>
                      </a:cubicBezTo>
                      <a:cubicBezTo>
                        <a:pt x="2200" y="2638"/>
                        <a:pt x="2150" y="2661"/>
                        <a:pt x="2093" y="2681"/>
                      </a:cubicBezTo>
                      <a:cubicBezTo>
                        <a:pt x="2000" y="2725"/>
                        <a:pt x="1905" y="2761"/>
                        <a:pt x="1812" y="2804"/>
                      </a:cubicBezTo>
                      <a:cubicBezTo>
                        <a:pt x="1301" y="3049"/>
                        <a:pt x="878" y="3378"/>
                        <a:pt x="561" y="3789"/>
                      </a:cubicBezTo>
                      <a:cubicBezTo>
                        <a:pt x="518" y="3839"/>
                        <a:pt x="482" y="3896"/>
                        <a:pt x="447" y="3946"/>
                      </a:cubicBezTo>
                      <a:cubicBezTo>
                        <a:pt x="288" y="4184"/>
                        <a:pt x="173" y="4436"/>
                        <a:pt x="86" y="4715"/>
                      </a:cubicBezTo>
                      <a:cubicBezTo>
                        <a:pt x="30" y="4924"/>
                        <a:pt x="0" y="5140"/>
                        <a:pt x="7" y="5342"/>
                      </a:cubicBezTo>
                      <a:cubicBezTo>
                        <a:pt x="7" y="5362"/>
                        <a:pt x="7" y="5385"/>
                        <a:pt x="16" y="5405"/>
                      </a:cubicBezTo>
                      <a:lnTo>
                        <a:pt x="16" y="5442"/>
                      </a:lnTo>
                      <a:cubicBezTo>
                        <a:pt x="16" y="5464"/>
                        <a:pt x="16" y="5478"/>
                        <a:pt x="23" y="5492"/>
                      </a:cubicBezTo>
                      <a:cubicBezTo>
                        <a:pt x="23" y="5514"/>
                        <a:pt x="23" y="5535"/>
                        <a:pt x="30" y="5550"/>
                      </a:cubicBezTo>
                      <a:cubicBezTo>
                        <a:pt x="30" y="5571"/>
                        <a:pt x="36" y="5593"/>
                        <a:pt x="36" y="5614"/>
                      </a:cubicBezTo>
                      <a:cubicBezTo>
                        <a:pt x="43" y="5628"/>
                        <a:pt x="43" y="5637"/>
                        <a:pt x="43" y="5650"/>
                      </a:cubicBezTo>
                      <a:cubicBezTo>
                        <a:pt x="50" y="5671"/>
                        <a:pt x="50" y="5693"/>
                        <a:pt x="59" y="5707"/>
                      </a:cubicBezTo>
                      <a:cubicBezTo>
                        <a:pt x="59" y="5723"/>
                        <a:pt x="66" y="5737"/>
                        <a:pt x="66" y="5750"/>
                      </a:cubicBezTo>
                      <a:cubicBezTo>
                        <a:pt x="73" y="5766"/>
                        <a:pt x="80" y="5787"/>
                        <a:pt x="86" y="5800"/>
                      </a:cubicBezTo>
                      <a:cubicBezTo>
                        <a:pt x="86" y="5816"/>
                        <a:pt x="93" y="5830"/>
                        <a:pt x="93" y="5837"/>
                      </a:cubicBezTo>
                      <a:cubicBezTo>
                        <a:pt x="137" y="5966"/>
                        <a:pt x="195" y="6082"/>
                        <a:pt x="266" y="6189"/>
                      </a:cubicBezTo>
                      <a:cubicBezTo>
                        <a:pt x="275" y="6204"/>
                        <a:pt x="288" y="6218"/>
                        <a:pt x="295" y="6232"/>
                      </a:cubicBezTo>
                      <a:cubicBezTo>
                        <a:pt x="302" y="6247"/>
                        <a:pt x="318" y="6261"/>
                        <a:pt x="325" y="6275"/>
                      </a:cubicBezTo>
                      <a:cubicBezTo>
                        <a:pt x="331" y="6275"/>
                        <a:pt x="338" y="6283"/>
                        <a:pt x="338" y="6290"/>
                      </a:cubicBezTo>
                      <a:cubicBezTo>
                        <a:pt x="352" y="6304"/>
                        <a:pt x="361" y="6311"/>
                        <a:pt x="368" y="6327"/>
                      </a:cubicBezTo>
                      <a:cubicBezTo>
                        <a:pt x="381" y="6333"/>
                        <a:pt x="388" y="6347"/>
                        <a:pt x="395" y="6354"/>
                      </a:cubicBezTo>
                      <a:cubicBezTo>
                        <a:pt x="411" y="6370"/>
                        <a:pt x="418" y="6377"/>
                        <a:pt x="425" y="6383"/>
                      </a:cubicBezTo>
                      <a:cubicBezTo>
                        <a:pt x="438" y="6397"/>
                        <a:pt x="447" y="6404"/>
                        <a:pt x="461" y="6420"/>
                      </a:cubicBezTo>
                      <a:cubicBezTo>
                        <a:pt x="475" y="6427"/>
                        <a:pt x="490" y="6440"/>
                        <a:pt x="504" y="6456"/>
                      </a:cubicBezTo>
                      <a:cubicBezTo>
                        <a:pt x="518" y="6470"/>
                        <a:pt x="540" y="6484"/>
                        <a:pt x="554" y="6490"/>
                      </a:cubicBezTo>
                      <a:cubicBezTo>
                        <a:pt x="568" y="6506"/>
                        <a:pt x="590" y="6520"/>
                        <a:pt x="604" y="6527"/>
                      </a:cubicBezTo>
                      <a:lnTo>
                        <a:pt x="611" y="6534"/>
                      </a:lnTo>
                      <a:cubicBezTo>
                        <a:pt x="626" y="6542"/>
                        <a:pt x="640" y="6549"/>
                        <a:pt x="654" y="6563"/>
                      </a:cubicBezTo>
                      <a:cubicBezTo>
                        <a:pt x="683" y="6577"/>
                        <a:pt x="706" y="6585"/>
                        <a:pt x="727" y="6599"/>
                      </a:cubicBezTo>
                      <a:cubicBezTo>
                        <a:pt x="740" y="6606"/>
                        <a:pt x="749" y="6606"/>
                        <a:pt x="763" y="6613"/>
                      </a:cubicBezTo>
                      <a:cubicBezTo>
                        <a:pt x="763" y="6613"/>
                        <a:pt x="770" y="6620"/>
                        <a:pt x="777" y="6620"/>
                      </a:cubicBezTo>
                      <a:cubicBezTo>
                        <a:pt x="792" y="6628"/>
                        <a:pt x="806" y="6635"/>
                        <a:pt x="827" y="6635"/>
                      </a:cubicBezTo>
                      <a:cubicBezTo>
                        <a:pt x="842" y="6642"/>
                        <a:pt x="863" y="6649"/>
                        <a:pt x="885" y="6656"/>
                      </a:cubicBezTo>
                      <a:cubicBezTo>
                        <a:pt x="899" y="6663"/>
                        <a:pt x="921" y="6672"/>
                        <a:pt x="935" y="6672"/>
                      </a:cubicBezTo>
                      <a:cubicBezTo>
                        <a:pt x="942" y="6672"/>
                        <a:pt x="949" y="6672"/>
                        <a:pt x="949" y="6678"/>
                      </a:cubicBezTo>
                      <a:cubicBezTo>
                        <a:pt x="965" y="6678"/>
                        <a:pt x="978" y="6685"/>
                        <a:pt x="992" y="6685"/>
                      </a:cubicBezTo>
                      <a:lnTo>
                        <a:pt x="1015" y="6685"/>
                      </a:lnTo>
                      <a:cubicBezTo>
                        <a:pt x="1015" y="6692"/>
                        <a:pt x="1022" y="6692"/>
                        <a:pt x="1028" y="6692"/>
                      </a:cubicBezTo>
                      <a:cubicBezTo>
                        <a:pt x="1085" y="6699"/>
                        <a:pt x="1144" y="6706"/>
                        <a:pt x="1208" y="6706"/>
                      </a:cubicBezTo>
                      <a:lnTo>
                        <a:pt x="3178" y="6706"/>
                      </a:lnTo>
                      <a:cubicBezTo>
                        <a:pt x="3846" y="6706"/>
                        <a:pt x="5355" y="6549"/>
                        <a:pt x="5995" y="5076"/>
                      </a:cubicBezTo>
                      <a:cubicBezTo>
                        <a:pt x="6621" y="3645"/>
                        <a:pt x="6721" y="658"/>
                        <a:pt x="4231" y="2"/>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35"/>
                <p:cNvSpPr/>
                <p:nvPr/>
              </p:nvSpPr>
              <p:spPr>
                <a:xfrm>
                  <a:off x="6119537" y="3838731"/>
                  <a:ext cx="873139" cy="770952"/>
                </a:xfrm>
                <a:custGeom>
                  <a:rect b="b" l="l" r="r" t="t"/>
                  <a:pathLst>
                    <a:path extrusionOk="0" h="2919" w="3306">
                      <a:moveTo>
                        <a:pt x="1833" y="1"/>
                      </a:moveTo>
                      <a:lnTo>
                        <a:pt x="734" y="1697"/>
                      </a:lnTo>
                      <a:lnTo>
                        <a:pt x="518" y="1531"/>
                      </a:lnTo>
                      <a:cubicBezTo>
                        <a:pt x="389" y="1719"/>
                        <a:pt x="137" y="2107"/>
                        <a:pt x="78" y="2200"/>
                      </a:cubicBezTo>
                      <a:cubicBezTo>
                        <a:pt x="35" y="2264"/>
                        <a:pt x="14" y="2337"/>
                        <a:pt x="0" y="2387"/>
                      </a:cubicBezTo>
                      <a:cubicBezTo>
                        <a:pt x="7" y="2394"/>
                        <a:pt x="7" y="2409"/>
                        <a:pt x="14" y="2423"/>
                      </a:cubicBezTo>
                      <a:cubicBezTo>
                        <a:pt x="416" y="2718"/>
                        <a:pt x="949" y="2918"/>
                        <a:pt x="1624" y="2918"/>
                      </a:cubicBezTo>
                      <a:lnTo>
                        <a:pt x="3306" y="2918"/>
                      </a:lnTo>
                      <a:cubicBezTo>
                        <a:pt x="3242" y="2918"/>
                        <a:pt x="3183" y="2911"/>
                        <a:pt x="3126" y="2904"/>
                      </a:cubicBezTo>
                      <a:cubicBezTo>
                        <a:pt x="3120" y="2904"/>
                        <a:pt x="3113" y="2904"/>
                        <a:pt x="3113" y="2897"/>
                      </a:cubicBezTo>
                      <a:lnTo>
                        <a:pt x="3090" y="2897"/>
                      </a:lnTo>
                      <a:cubicBezTo>
                        <a:pt x="3076" y="2897"/>
                        <a:pt x="3063" y="2890"/>
                        <a:pt x="3047" y="2890"/>
                      </a:cubicBezTo>
                      <a:cubicBezTo>
                        <a:pt x="3047" y="2884"/>
                        <a:pt x="3040" y="2884"/>
                        <a:pt x="3033" y="2884"/>
                      </a:cubicBezTo>
                      <a:cubicBezTo>
                        <a:pt x="3019" y="2884"/>
                        <a:pt x="2997" y="2875"/>
                        <a:pt x="2983" y="2868"/>
                      </a:cubicBezTo>
                      <a:cubicBezTo>
                        <a:pt x="2961" y="2861"/>
                        <a:pt x="2940" y="2854"/>
                        <a:pt x="2925" y="2847"/>
                      </a:cubicBezTo>
                      <a:cubicBezTo>
                        <a:pt x="2904" y="2847"/>
                        <a:pt x="2890" y="2840"/>
                        <a:pt x="2875" y="2832"/>
                      </a:cubicBezTo>
                      <a:cubicBezTo>
                        <a:pt x="2868" y="2832"/>
                        <a:pt x="2861" y="2825"/>
                        <a:pt x="2861" y="2825"/>
                      </a:cubicBezTo>
                      <a:cubicBezTo>
                        <a:pt x="2847" y="2818"/>
                        <a:pt x="2838" y="2818"/>
                        <a:pt x="2825" y="2811"/>
                      </a:cubicBezTo>
                      <a:cubicBezTo>
                        <a:pt x="2804" y="2797"/>
                        <a:pt x="2781" y="2789"/>
                        <a:pt x="2752" y="2775"/>
                      </a:cubicBezTo>
                      <a:cubicBezTo>
                        <a:pt x="2738" y="2761"/>
                        <a:pt x="2724" y="2754"/>
                        <a:pt x="2709" y="2746"/>
                      </a:cubicBezTo>
                      <a:lnTo>
                        <a:pt x="2702" y="2739"/>
                      </a:lnTo>
                      <a:cubicBezTo>
                        <a:pt x="2688" y="2732"/>
                        <a:pt x="2666" y="2718"/>
                        <a:pt x="2652" y="2702"/>
                      </a:cubicBezTo>
                      <a:cubicBezTo>
                        <a:pt x="2638" y="2696"/>
                        <a:pt x="2616" y="2682"/>
                        <a:pt x="2602" y="2668"/>
                      </a:cubicBezTo>
                      <a:cubicBezTo>
                        <a:pt x="2588" y="2652"/>
                        <a:pt x="2573" y="2639"/>
                        <a:pt x="2559" y="2632"/>
                      </a:cubicBezTo>
                      <a:cubicBezTo>
                        <a:pt x="2545" y="2616"/>
                        <a:pt x="2536" y="2609"/>
                        <a:pt x="2523" y="2595"/>
                      </a:cubicBezTo>
                      <a:cubicBezTo>
                        <a:pt x="2516" y="2589"/>
                        <a:pt x="2509" y="2582"/>
                        <a:pt x="2493" y="2566"/>
                      </a:cubicBezTo>
                      <a:cubicBezTo>
                        <a:pt x="2486" y="2559"/>
                        <a:pt x="2479" y="2545"/>
                        <a:pt x="2466" y="2539"/>
                      </a:cubicBezTo>
                      <a:cubicBezTo>
                        <a:pt x="2459" y="2523"/>
                        <a:pt x="2450" y="2516"/>
                        <a:pt x="2436" y="2502"/>
                      </a:cubicBezTo>
                      <a:cubicBezTo>
                        <a:pt x="2436" y="2495"/>
                        <a:pt x="2429" y="2487"/>
                        <a:pt x="2423" y="2487"/>
                      </a:cubicBezTo>
                      <a:cubicBezTo>
                        <a:pt x="2416" y="2473"/>
                        <a:pt x="2400" y="2459"/>
                        <a:pt x="2393" y="2444"/>
                      </a:cubicBezTo>
                      <a:cubicBezTo>
                        <a:pt x="2386" y="2430"/>
                        <a:pt x="2373" y="2416"/>
                        <a:pt x="2364" y="2401"/>
                      </a:cubicBezTo>
                      <a:cubicBezTo>
                        <a:pt x="2293" y="2294"/>
                        <a:pt x="2235" y="2178"/>
                        <a:pt x="2191" y="2049"/>
                      </a:cubicBezTo>
                      <a:cubicBezTo>
                        <a:pt x="2191" y="2042"/>
                        <a:pt x="2184" y="2028"/>
                        <a:pt x="2184" y="2012"/>
                      </a:cubicBezTo>
                      <a:cubicBezTo>
                        <a:pt x="2178" y="1999"/>
                        <a:pt x="2171" y="1978"/>
                        <a:pt x="2164" y="1962"/>
                      </a:cubicBezTo>
                      <a:cubicBezTo>
                        <a:pt x="2164" y="1949"/>
                        <a:pt x="2157" y="1935"/>
                        <a:pt x="2157" y="1919"/>
                      </a:cubicBezTo>
                      <a:cubicBezTo>
                        <a:pt x="2148" y="1905"/>
                        <a:pt x="2148" y="1883"/>
                        <a:pt x="2141" y="1862"/>
                      </a:cubicBezTo>
                      <a:cubicBezTo>
                        <a:pt x="2141" y="1849"/>
                        <a:pt x="2141" y="1840"/>
                        <a:pt x="2134" y="1826"/>
                      </a:cubicBezTo>
                      <a:cubicBezTo>
                        <a:pt x="2134" y="1805"/>
                        <a:pt x="2128" y="1783"/>
                        <a:pt x="2128" y="1762"/>
                      </a:cubicBezTo>
                      <a:cubicBezTo>
                        <a:pt x="2121" y="1747"/>
                        <a:pt x="2121" y="1726"/>
                        <a:pt x="2121" y="1704"/>
                      </a:cubicBezTo>
                      <a:cubicBezTo>
                        <a:pt x="2114" y="1690"/>
                        <a:pt x="2114" y="1676"/>
                        <a:pt x="2114" y="1654"/>
                      </a:cubicBezTo>
                      <a:lnTo>
                        <a:pt x="2114" y="1617"/>
                      </a:lnTo>
                      <a:cubicBezTo>
                        <a:pt x="2105" y="1597"/>
                        <a:pt x="2105" y="1574"/>
                        <a:pt x="2105" y="1554"/>
                      </a:cubicBezTo>
                      <a:cubicBezTo>
                        <a:pt x="2098" y="1352"/>
                        <a:pt x="2128" y="1136"/>
                        <a:pt x="2184" y="927"/>
                      </a:cubicBezTo>
                      <a:cubicBezTo>
                        <a:pt x="2271" y="648"/>
                        <a:pt x="2386" y="396"/>
                        <a:pt x="2545" y="158"/>
                      </a:cubicBezTo>
                      <a:lnTo>
                        <a:pt x="2379" y="158"/>
                      </a:lnTo>
                      <a:cubicBezTo>
                        <a:pt x="2286" y="158"/>
                        <a:pt x="2062" y="87"/>
                        <a:pt x="1833"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35"/>
                <p:cNvSpPr/>
                <p:nvPr/>
              </p:nvSpPr>
              <p:spPr>
                <a:xfrm>
                  <a:off x="5880254" y="3453385"/>
                  <a:ext cx="417818" cy="611690"/>
                </a:xfrm>
                <a:custGeom>
                  <a:rect b="b" l="l" r="r" t="t"/>
                  <a:pathLst>
                    <a:path extrusionOk="0" h="2316" w="1582">
                      <a:moveTo>
                        <a:pt x="1581" y="0"/>
                      </a:moveTo>
                      <a:lnTo>
                        <a:pt x="1581" y="0"/>
                      </a:lnTo>
                      <a:cubicBezTo>
                        <a:pt x="518" y="402"/>
                        <a:pt x="115" y="1086"/>
                        <a:pt x="15" y="1912"/>
                      </a:cubicBezTo>
                      <a:cubicBezTo>
                        <a:pt x="1" y="2041"/>
                        <a:pt x="1" y="2178"/>
                        <a:pt x="15" y="2316"/>
                      </a:cubicBezTo>
                      <a:lnTo>
                        <a:pt x="1581"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35"/>
                <p:cNvSpPr/>
                <p:nvPr/>
              </p:nvSpPr>
              <p:spPr>
                <a:xfrm>
                  <a:off x="5948658" y="4243093"/>
                  <a:ext cx="74214" cy="64972"/>
                </a:xfrm>
                <a:custGeom>
                  <a:rect b="b" l="l" r="r" t="t"/>
                  <a:pathLst>
                    <a:path extrusionOk="0" fill="none" h="246" w="281">
                      <a:moveTo>
                        <a:pt x="280" y="159"/>
                      </a:moveTo>
                      <a:lnTo>
                        <a:pt x="230" y="245"/>
                      </a:lnTo>
                      <a:cubicBezTo>
                        <a:pt x="230" y="238"/>
                        <a:pt x="223" y="231"/>
                        <a:pt x="223" y="223"/>
                      </a:cubicBezTo>
                      <a:cubicBezTo>
                        <a:pt x="223" y="223"/>
                        <a:pt x="216" y="223"/>
                        <a:pt x="216" y="216"/>
                      </a:cubicBezTo>
                      <a:cubicBezTo>
                        <a:pt x="216" y="216"/>
                        <a:pt x="208" y="216"/>
                        <a:pt x="208" y="209"/>
                      </a:cubicBezTo>
                      <a:cubicBezTo>
                        <a:pt x="208" y="209"/>
                        <a:pt x="201" y="209"/>
                        <a:pt x="201" y="202"/>
                      </a:cubicBezTo>
                      <a:cubicBezTo>
                        <a:pt x="187" y="195"/>
                        <a:pt x="164" y="188"/>
                        <a:pt x="151" y="195"/>
                      </a:cubicBezTo>
                      <a:lnTo>
                        <a:pt x="144" y="195"/>
                      </a:lnTo>
                      <a:cubicBezTo>
                        <a:pt x="137" y="195"/>
                        <a:pt x="130" y="195"/>
                        <a:pt x="121" y="202"/>
                      </a:cubicBezTo>
                      <a:lnTo>
                        <a:pt x="108" y="202"/>
                      </a:lnTo>
                      <a:cubicBezTo>
                        <a:pt x="94" y="209"/>
                        <a:pt x="78" y="216"/>
                        <a:pt x="58" y="216"/>
                      </a:cubicBezTo>
                      <a:cubicBezTo>
                        <a:pt x="35" y="188"/>
                        <a:pt x="21" y="152"/>
                        <a:pt x="1" y="116"/>
                      </a:cubicBezTo>
                      <a:cubicBezTo>
                        <a:pt x="35" y="73"/>
                        <a:pt x="71" y="29"/>
                        <a:pt x="94"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35"/>
                <p:cNvSpPr/>
                <p:nvPr/>
              </p:nvSpPr>
              <p:spPr>
                <a:xfrm>
                  <a:off x="6603383" y="3772438"/>
                  <a:ext cx="218417" cy="108023"/>
                </a:xfrm>
                <a:custGeom>
                  <a:rect b="b" l="l" r="r" t="t"/>
                  <a:pathLst>
                    <a:path extrusionOk="0" fill="none" h="409" w="827">
                      <a:moveTo>
                        <a:pt x="827" y="252"/>
                      </a:moveTo>
                      <a:cubicBezTo>
                        <a:pt x="784" y="302"/>
                        <a:pt x="748" y="359"/>
                        <a:pt x="713" y="409"/>
                      </a:cubicBezTo>
                      <a:lnTo>
                        <a:pt x="547" y="409"/>
                      </a:lnTo>
                      <a:cubicBezTo>
                        <a:pt x="454" y="409"/>
                        <a:pt x="230" y="338"/>
                        <a:pt x="1" y="252"/>
                      </a:cubicBezTo>
                      <a:lnTo>
                        <a:pt x="173" y="0"/>
                      </a:lnTo>
                      <a:cubicBezTo>
                        <a:pt x="173" y="0"/>
                        <a:pt x="504" y="129"/>
                        <a:pt x="827" y="252"/>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35"/>
                <p:cNvSpPr/>
                <p:nvPr/>
              </p:nvSpPr>
              <p:spPr>
                <a:xfrm>
                  <a:off x="5883952" y="3435954"/>
                  <a:ext cx="586583" cy="790496"/>
                </a:xfrm>
                <a:custGeom>
                  <a:rect b="b" l="l" r="r" t="t"/>
                  <a:pathLst>
                    <a:path extrusionOk="0" fill="none" h="2993" w="2221">
                      <a:moveTo>
                        <a:pt x="2221" y="1"/>
                      </a:moveTo>
                      <a:lnTo>
                        <a:pt x="970" y="2382"/>
                      </a:lnTo>
                      <a:lnTo>
                        <a:pt x="970" y="2382"/>
                      </a:lnTo>
                      <a:lnTo>
                        <a:pt x="849" y="2618"/>
                      </a:lnTo>
                      <a:lnTo>
                        <a:pt x="884" y="2640"/>
                      </a:lnTo>
                      <a:lnTo>
                        <a:pt x="668" y="2992"/>
                      </a:lnTo>
                      <a:lnTo>
                        <a:pt x="1" y="2382"/>
                      </a:lnTo>
                      <a:lnTo>
                        <a:pt x="1" y="2382"/>
                      </a:lnTo>
                      <a:lnTo>
                        <a:pt x="1" y="2382"/>
                      </a:lnTo>
                      <a:lnTo>
                        <a:pt x="1567" y="66"/>
                      </a:lnTo>
                      <a:cubicBezTo>
                        <a:pt x="1626" y="44"/>
                        <a:pt x="1689" y="23"/>
                        <a:pt x="1755"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35"/>
                <p:cNvSpPr/>
                <p:nvPr/>
              </p:nvSpPr>
              <p:spPr>
                <a:xfrm>
                  <a:off x="6071733" y="2910362"/>
                  <a:ext cx="797605" cy="525853"/>
                </a:xfrm>
                <a:custGeom>
                  <a:rect b="b" l="l" r="r" t="t"/>
                  <a:pathLst>
                    <a:path extrusionOk="0" h="1991" w="3020">
                      <a:moveTo>
                        <a:pt x="1446" y="792"/>
                      </a:moveTo>
                      <a:cubicBezTo>
                        <a:pt x="1525" y="792"/>
                        <a:pt x="1605" y="856"/>
                        <a:pt x="1625" y="935"/>
                      </a:cubicBezTo>
                      <a:cubicBezTo>
                        <a:pt x="1639" y="971"/>
                        <a:pt x="1662" y="1058"/>
                        <a:pt x="1510" y="1172"/>
                      </a:cubicBezTo>
                      <a:lnTo>
                        <a:pt x="1446" y="1223"/>
                      </a:lnTo>
                      <a:lnTo>
                        <a:pt x="1360" y="1172"/>
                      </a:lnTo>
                      <a:cubicBezTo>
                        <a:pt x="1144" y="1058"/>
                        <a:pt x="1115" y="971"/>
                        <a:pt x="1108" y="935"/>
                      </a:cubicBezTo>
                      <a:cubicBezTo>
                        <a:pt x="1087" y="856"/>
                        <a:pt x="1130" y="792"/>
                        <a:pt x="1208" y="792"/>
                      </a:cubicBezTo>
                      <a:cubicBezTo>
                        <a:pt x="1260" y="792"/>
                        <a:pt x="1310" y="820"/>
                        <a:pt x="1346" y="856"/>
                      </a:cubicBezTo>
                      <a:cubicBezTo>
                        <a:pt x="1360" y="820"/>
                        <a:pt x="1396" y="792"/>
                        <a:pt x="1446" y="792"/>
                      </a:cubicBezTo>
                      <a:close/>
                      <a:moveTo>
                        <a:pt x="0" y="0"/>
                      </a:moveTo>
                      <a:lnTo>
                        <a:pt x="633" y="1991"/>
                      </a:lnTo>
                      <a:lnTo>
                        <a:pt x="3019" y="1991"/>
                      </a:lnTo>
                      <a:lnTo>
                        <a:pt x="2976" y="1841"/>
                      </a:lnTo>
                      <a:lnTo>
                        <a:pt x="2840" y="1410"/>
                      </a:lnTo>
                      <a:lnTo>
                        <a:pt x="2388"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35"/>
                <p:cNvSpPr/>
                <p:nvPr/>
              </p:nvSpPr>
              <p:spPr>
                <a:xfrm>
                  <a:off x="6857720" y="3396336"/>
                  <a:ext cx="171142" cy="39881"/>
                </a:xfrm>
                <a:custGeom>
                  <a:rect b="b" l="l" r="r" t="t"/>
                  <a:pathLst>
                    <a:path extrusionOk="0" h="151" w="648">
                      <a:moveTo>
                        <a:pt x="0" y="1"/>
                      </a:moveTo>
                      <a:lnTo>
                        <a:pt x="43" y="151"/>
                      </a:lnTo>
                      <a:lnTo>
                        <a:pt x="647" y="151"/>
                      </a:lnTo>
                      <a:cubicBezTo>
                        <a:pt x="633" y="137"/>
                        <a:pt x="613" y="123"/>
                        <a:pt x="590" y="108"/>
                      </a:cubicBezTo>
                      <a:cubicBezTo>
                        <a:pt x="518" y="51"/>
                        <a:pt x="447" y="1"/>
                        <a:pt x="425"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35"/>
                <p:cNvSpPr/>
                <p:nvPr/>
              </p:nvSpPr>
              <p:spPr>
                <a:xfrm>
                  <a:off x="6821537" y="3054834"/>
                  <a:ext cx="275464" cy="341765"/>
                </a:xfrm>
                <a:custGeom>
                  <a:rect b="b" l="l" r="r" t="t"/>
                  <a:pathLst>
                    <a:path extrusionOk="0" fill="none" h="1294" w="1043">
                      <a:moveTo>
                        <a:pt x="1029" y="402"/>
                      </a:moveTo>
                      <a:cubicBezTo>
                        <a:pt x="1015" y="488"/>
                        <a:pt x="972" y="647"/>
                        <a:pt x="913" y="833"/>
                      </a:cubicBezTo>
                      <a:cubicBezTo>
                        <a:pt x="836" y="813"/>
                        <a:pt x="698" y="790"/>
                        <a:pt x="670" y="790"/>
                      </a:cubicBezTo>
                      <a:cubicBezTo>
                        <a:pt x="641" y="790"/>
                        <a:pt x="389" y="913"/>
                        <a:pt x="346" y="942"/>
                      </a:cubicBezTo>
                      <a:cubicBezTo>
                        <a:pt x="310" y="970"/>
                        <a:pt x="239" y="1194"/>
                        <a:pt x="232" y="1214"/>
                      </a:cubicBezTo>
                      <a:cubicBezTo>
                        <a:pt x="217" y="1237"/>
                        <a:pt x="210" y="1287"/>
                        <a:pt x="260" y="1287"/>
                      </a:cubicBezTo>
                      <a:lnTo>
                        <a:pt x="555" y="1287"/>
                      </a:lnTo>
                      <a:cubicBezTo>
                        <a:pt x="555" y="1287"/>
                        <a:pt x="562" y="1287"/>
                        <a:pt x="562" y="1294"/>
                      </a:cubicBezTo>
                      <a:lnTo>
                        <a:pt x="137" y="1294"/>
                      </a:lnTo>
                      <a:lnTo>
                        <a:pt x="1" y="863"/>
                      </a:lnTo>
                      <a:cubicBezTo>
                        <a:pt x="217" y="733"/>
                        <a:pt x="382" y="590"/>
                        <a:pt x="518" y="445"/>
                      </a:cubicBezTo>
                      <a:cubicBezTo>
                        <a:pt x="691" y="452"/>
                        <a:pt x="950" y="309"/>
                        <a:pt x="1008" y="123"/>
                      </a:cubicBezTo>
                      <a:cubicBezTo>
                        <a:pt x="1015" y="93"/>
                        <a:pt x="1029" y="50"/>
                        <a:pt x="1043" y="0"/>
                      </a:cubicBezTo>
                      <a:cubicBezTo>
                        <a:pt x="1043" y="136"/>
                        <a:pt x="1043" y="288"/>
                        <a:pt x="1029" y="402"/>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35"/>
                <p:cNvSpPr/>
                <p:nvPr/>
              </p:nvSpPr>
              <p:spPr>
                <a:xfrm>
                  <a:off x="5806040" y="4326818"/>
                  <a:ext cx="7923" cy="2113"/>
                </a:xfrm>
                <a:custGeom>
                  <a:rect b="b" l="l" r="r" t="t"/>
                  <a:pathLst>
                    <a:path extrusionOk="0" h="8" w="30">
                      <a:moveTo>
                        <a:pt x="1" y="1"/>
                      </a:moveTo>
                      <a:lnTo>
                        <a:pt x="1" y="1"/>
                      </a:lnTo>
                      <a:cubicBezTo>
                        <a:pt x="8" y="7"/>
                        <a:pt x="23" y="7"/>
                        <a:pt x="30" y="7"/>
                      </a:cubicBezTo>
                      <a:cubicBezTo>
                        <a:pt x="23" y="7"/>
                        <a:pt x="14" y="7"/>
                        <a:pt x="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35"/>
                <p:cNvSpPr/>
                <p:nvPr/>
              </p:nvSpPr>
              <p:spPr>
                <a:xfrm>
                  <a:off x="5895308" y="4338175"/>
                  <a:ext cx="2113" cy="2113"/>
                </a:xfrm>
                <a:custGeom>
                  <a:rect b="b" l="l" r="r" t="t"/>
                  <a:pathLst>
                    <a:path extrusionOk="0" h="8" w="8">
                      <a:moveTo>
                        <a:pt x="1" y="1"/>
                      </a:moveTo>
                      <a:lnTo>
                        <a:pt x="1" y="8"/>
                      </a:lnTo>
                      <a:lnTo>
                        <a:pt x="8"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35"/>
                <p:cNvSpPr/>
                <p:nvPr/>
              </p:nvSpPr>
              <p:spPr>
                <a:xfrm>
                  <a:off x="5768272" y="4298029"/>
                  <a:ext cx="9772" cy="264"/>
                </a:xfrm>
                <a:custGeom>
                  <a:rect b="b" l="l" r="r" t="t"/>
                  <a:pathLst>
                    <a:path extrusionOk="0" h="1" w="37">
                      <a:moveTo>
                        <a:pt x="0" y="1"/>
                      </a:moveTo>
                      <a:lnTo>
                        <a:pt x="0" y="1"/>
                      </a:lnTo>
                      <a:lnTo>
                        <a:pt x="37"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35"/>
                <p:cNvSpPr/>
                <p:nvPr/>
              </p:nvSpPr>
              <p:spPr>
                <a:xfrm>
                  <a:off x="5918022" y="4309386"/>
                  <a:ext cx="2113" cy="2113"/>
                </a:xfrm>
                <a:custGeom>
                  <a:rect b="b" l="l" r="r" t="t"/>
                  <a:pathLst>
                    <a:path extrusionOk="0" h="8" w="8">
                      <a:moveTo>
                        <a:pt x="1" y="1"/>
                      </a:moveTo>
                      <a:lnTo>
                        <a:pt x="1" y="8"/>
                      </a:lnTo>
                      <a:lnTo>
                        <a:pt x="8"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35"/>
                <p:cNvSpPr/>
                <p:nvPr/>
              </p:nvSpPr>
              <p:spPr>
                <a:xfrm>
                  <a:off x="5722581" y="4133220"/>
                  <a:ext cx="250902" cy="177485"/>
                </a:xfrm>
                <a:custGeom>
                  <a:rect b="b" l="l" r="r" t="t"/>
                  <a:pathLst>
                    <a:path extrusionOk="0" h="672" w="950">
                      <a:moveTo>
                        <a:pt x="489" y="0"/>
                      </a:moveTo>
                      <a:lnTo>
                        <a:pt x="1" y="639"/>
                      </a:lnTo>
                      <a:lnTo>
                        <a:pt x="8" y="647"/>
                      </a:lnTo>
                      <a:cubicBezTo>
                        <a:pt x="8" y="647"/>
                        <a:pt x="15" y="647"/>
                        <a:pt x="15" y="654"/>
                      </a:cubicBezTo>
                      <a:cubicBezTo>
                        <a:pt x="15" y="654"/>
                        <a:pt x="37" y="616"/>
                        <a:pt x="111" y="616"/>
                      </a:cubicBezTo>
                      <a:cubicBezTo>
                        <a:pt x="121" y="616"/>
                        <a:pt x="132" y="616"/>
                        <a:pt x="144" y="618"/>
                      </a:cubicBezTo>
                      <a:cubicBezTo>
                        <a:pt x="151" y="618"/>
                        <a:pt x="158" y="618"/>
                        <a:pt x="173" y="625"/>
                      </a:cubicBezTo>
                      <a:lnTo>
                        <a:pt x="173" y="604"/>
                      </a:lnTo>
                      <a:cubicBezTo>
                        <a:pt x="167" y="582"/>
                        <a:pt x="187" y="552"/>
                        <a:pt x="210" y="552"/>
                      </a:cubicBezTo>
                      <a:lnTo>
                        <a:pt x="217" y="552"/>
                      </a:lnTo>
                      <a:cubicBezTo>
                        <a:pt x="237" y="552"/>
                        <a:pt x="260" y="575"/>
                        <a:pt x="260" y="596"/>
                      </a:cubicBezTo>
                      <a:lnTo>
                        <a:pt x="267" y="639"/>
                      </a:lnTo>
                      <a:cubicBezTo>
                        <a:pt x="296" y="639"/>
                        <a:pt x="330" y="647"/>
                        <a:pt x="360" y="647"/>
                      </a:cubicBezTo>
                      <a:lnTo>
                        <a:pt x="360" y="618"/>
                      </a:lnTo>
                      <a:cubicBezTo>
                        <a:pt x="360" y="596"/>
                        <a:pt x="374" y="568"/>
                        <a:pt x="403" y="568"/>
                      </a:cubicBezTo>
                      <a:cubicBezTo>
                        <a:pt x="432" y="568"/>
                        <a:pt x="446" y="589"/>
                        <a:pt x="453" y="611"/>
                      </a:cubicBezTo>
                      <a:lnTo>
                        <a:pt x="453" y="661"/>
                      </a:lnTo>
                      <a:lnTo>
                        <a:pt x="503" y="661"/>
                      </a:lnTo>
                      <a:cubicBezTo>
                        <a:pt x="518" y="661"/>
                        <a:pt x="539" y="668"/>
                        <a:pt x="555" y="668"/>
                      </a:cubicBezTo>
                      <a:lnTo>
                        <a:pt x="546" y="632"/>
                      </a:lnTo>
                      <a:cubicBezTo>
                        <a:pt x="546" y="611"/>
                        <a:pt x="568" y="589"/>
                        <a:pt x="589" y="582"/>
                      </a:cubicBezTo>
                      <a:lnTo>
                        <a:pt x="598" y="582"/>
                      </a:lnTo>
                      <a:cubicBezTo>
                        <a:pt x="619" y="582"/>
                        <a:pt x="641" y="604"/>
                        <a:pt x="641" y="625"/>
                      </a:cubicBezTo>
                      <a:lnTo>
                        <a:pt x="648" y="668"/>
                      </a:lnTo>
                      <a:cubicBezTo>
                        <a:pt x="660" y="670"/>
                        <a:pt x="671" y="671"/>
                        <a:pt x="682" y="671"/>
                      </a:cubicBezTo>
                      <a:cubicBezTo>
                        <a:pt x="703" y="671"/>
                        <a:pt x="721" y="668"/>
                        <a:pt x="741" y="668"/>
                      </a:cubicBezTo>
                      <a:lnTo>
                        <a:pt x="741" y="647"/>
                      </a:lnTo>
                      <a:cubicBezTo>
                        <a:pt x="734" y="625"/>
                        <a:pt x="755" y="604"/>
                        <a:pt x="784" y="596"/>
                      </a:cubicBezTo>
                      <a:cubicBezTo>
                        <a:pt x="791" y="596"/>
                        <a:pt x="798" y="604"/>
                        <a:pt x="798" y="604"/>
                      </a:cubicBezTo>
                      <a:cubicBezTo>
                        <a:pt x="820" y="575"/>
                        <a:pt x="841" y="552"/>
                        <a:pt x="857" y="532"/>
                      </a:cubicBezTo>
                      <a:cubicBezTo>
                        <a:pt x="891" y="489"/>
                        <a:pt x="927" y="445"/>
                        <a:pt x="950" y="416"/>
                      </a:cubicBezTo>
                      <a:lnTo>
                        <a:pt x="719" y="207"/>
                      </a:lnTo>
                      <a:lnTo>
                        <a:pt x="489" y="0"/>
                      </a:lnTo>
                      <a:close/>
                    </a:path>
                  </a:pathLst>
                </a:custGeom>
                <a:solidFill>
                  <a:srgbClr val="999999"/>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35"/>
                <p:cNvSpPr/>
                <p:nvPr/>
              </p:nvSpPr>
              <p:spPr>
                <a:xfrm>
                  <a:off x="5189082" y="4322592"/>
                  <a:ext cx="560172" cy="359461"/>
                </a:xfrm>
                <a:custGeom>
                  <a:rect b="b" l="l" r="r" t="t"/>
                  <a:pathLst>
                    <a:path extrusionOk="0" h="1361" w="2121">
                      <a:moveTo>
                        <a:pt x="123" y="1"/>
                      </a:moveTo>
                      <a:lnTo>
                        <a:pt x="1" y="189"/>
                      </a:lnTo>
                      <a:lnTo>
                        <a:pt x="1998" y="1360"/>
                      </a:lnTo>
                      <a:lnTo>
                        <a:pt x="2121" y="1172"/>
                      </a:lnTo>
                      <a:lnTo>
                        <a:pt x="755" y="368"/>
                      </a:lnTo>
                      <a:lnTo>
                        <a:pt x="123"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35"/>
                <p:cNvSpPr/>
                <p:nvPr/>
              </p:nvSpPr>
              <p:spPr>
                <a:xfrm>
                  <a:off x="5388220" y="4322592"/>
                  <a:ext cx="408574" cy="309807"/>
                </a:xfrm>
                <a:custGeom>
                  <a:rect b="b" l="l" r="r" t="t"/>
                  <a:pathLst>
                    <a:path extrusionOk="0" h="1173" w="1547">
                      <a:moveTo>
                        <a:pt x="202" y="1"/>
                      </a:moveTo>
                      <a:cubicBezTo>
                        <a:pt x="107" y="1"/>
                        <a:pt x="87" y="67"/>
                        <a:pt x="87" y="67"/>
                      </a:cubicBezTo>
                      <a:cubicBezTo>
                        <a:pt x="87" y="146"/>
                        <a:pt x="66" y="246"/>
                        <a:pt x="1" y="368"/>
                      </a:cubicBezTo>
                      <a:lnTo>
                        <a:pt x="1367" y="1172"/>
                      </a:lnTo>
                      <a:cubicBezTo>
                        <a:pt x="1453" y="1065"/>
                        <a:pt x="1510" y="943"/>
                        <a:pt x="1546" y="827"/>
                      </a:cubicBezTo>
                      <a:lnTo>
                        <a:pt x="454" y="189"/>
                      </a:lnTo>
                      <a:cubicBezTo>
                        <a:pt x="447" y="180"/>
                        <a:pt x="441" y="167"/>
                        <a:pt x="441" y="160"/>
                      </a:cubicBezTo>
                      <a:lnTo>
                        <a:pt x="425" y="23"/>
                      </a:lnTo>
                      <a:cubicBezTo>
                        <a:pt x="397" y="23"/>
                        <a:pt x="361" y="17"/>
                        <a:pt x="332" y="17"/>
                      </a:cubicBezTo>
                      <a:lnTo>
                        <a:pt x="339" y="117"/>
                      </a:lnTo>
                      <a:cubicBezTo>
                        <a:pt x="346" y="137"/>
                        <a:pt x="325" y="167"/>
                        <a:pt x="296" y="167"/>
                      </a:cubicBezTo>
                      <a:cubicBezTo>
                        <a:pt x="268" y="167"/>
                        <a:pt x="253" y="146"/>
                        <a:pt x="246" y="123"/>
                      </a:cubicBezTo>
                      <a:lnTo>
                        <a:pt x="239" y="1"/>
                      </a:lnTo>
                      <a:lnTo>
                        <a:pt x="216" y="1"/>
                      </a:lnTo>
                      <a:cubicBezTo>
                        <a:pt x="211" y="1"/>
                        <a:pt x="207" y="1"/>
                        <a:pt x="202"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35"/>
                <p:cNvSpPr/>
                <p:nvPr/>
              </p:nvSpPr>
              <p:spPr>
                <a:xfrm>
                  <a:off x="5189082" y="4322592"/>
                  <a:ext cx="560172" cy="359461"/>
                </a:xfrm>
                <a:custGeom>
                  <a:rect b="b" l="l" r="r" t="t"/>
                  <a:pathLst>
                    <a:path extrusionOk="0" h="1361" w="2121">
                      <a:moveTo>
                        <a:pt x="123" y="1"/>
                      </a:moveTo>
                      <a:lnTo>
                        <a:pt x="1" y="189"/>
                      </a:lnTo>
                      <a:lnTo>
                        <a:pt x="1998" y="1360"/>
                      </a:lnTo>
                      <a:lnTo>
                        <a:pt x="2121" y="1172"/>
                      </a:lnTo>
                      <a:lnTo>
                        <a:pt x="755" y="368"/>
                      </a:lnTo>
                      <a:lnTo>
                        <a:pt x="123"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35"/>
                <p:cNvSpPr/>
                <p:nvPr/>
              </p:nvSpPr>
              <p:spPr>
                <a:xfrm>
                  <a:off x="5748992" y="4541016"/>
                  <a:ext cx="47803" cy="91384"/>
                </a:xfrm>
                <a:custGeom>
                  <a:rect b="b" l="l" r="r" t="t"/>
                  <a:pathLst>
                    <a:path extrusionOk="0" fill="none" h="346" w="181">
                      <a:moveTo>
                        <a:pt x="180" y="0"/>
                      </a:moveTo>
                      <a:cubicBezTo>
                        <a:pt x="144" y="116"/>
                        <a:pt x="87" y="238"/>
                        <a:pt x="1" y="345"/>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35"/>
                <p:cNvSpPr/>
                <p:nvPr/>
              </p:nvSpPr>
              <p:spPr>
                <a:xfrm>
                  <a:off x="5540347" y="4284031"/>
                  <a:ext cx="189893" cy="136019"/>
                </a:xfrm>
                <a:custGeom>
                  <a:rect b="b" l="l" r="r" t="t"/>
                  <a:pathLst>
                    <a:path extrusionOk="0" h="515" w="719">
                      <a:moveTo>
                        <a:pt x="345" y="1"/>
                      </a:moveTo>
                      <a:cubicBezTo>
                        <a:pt x="247" y="1"/>
                        <a:pt x="175" y="21"/>
                        <a:pt x="123" y="47"/>
                      </a:cubicBezTo>
                      <a:cubicBezTo>
                        <a:pt x="94" y="61"/>
                        <a:pt x="65" y="83"/>
                        <a:pt x="51" y="97"/>
                      </a:cubicBezTo>
                      <a:cubicBezTo>
                        <a:pt x="44" y="97"/>
                        <a:pt x="37" y="104"/>
                        <a:pt x="37" y="111"/>
                      </a:cubicBezTo>
                      <a:cubicBezTo>
                        <a:pt x="15" y="133"/>
                        <a:pt x="1" y="147"/>
                        <a:pt x="1" y="147"/>
                      </a:cubicBezTo>
                      <a:lnTo>
                        <a:pt x="44" y="169"/>
                      </a:lnTo>
                      <a:lnTo>
                        <a:pt x="94" y="197"/>
                      </a:lnTo>
                      <a:lnTo>
                        <a:pt x="144" y="226"/>
                      </a:lnTo>
                      <a:lnTo>
                        <a:pt x="244" y="292"/>
                      </a:lnTo>
                      <a:lnTo>
                        <a:pt x="346" y="349"/>
                      </a:lnTo>
                      <a:lnTo>
                        <a:pt x="575" y="485"/>
                      </a:lnTo>
                      <a:lnTo>
                        <a:pt x="632" y="514"/>
                      </a:lnTo>
                      <a:cubicBezTo>
                        <a:pt x="641" y="499"/>
                        <a:pt x="648" y="485"/>
                        <a:pt x="655" y="471"/>
                      </a:cubicBezTo>
                      <a:cubicBezTo>
                        <a:pt x="675" y="435"/>
                        <a:pt x="691" y="399"/>
                        <a:pt x="698" y="363"/>
                      </a:cubicBezTo>
                      <a:cubicBezTo>
                        <a:pt x="705" y="349"/>
                        <a:pt x="705" y="342"/>
                        <a:pt x="705" y="326"/>
                      </a:cubicBezTo>
                      <a:cubicBezTo>
                        <a:pt x="712" y="320"/>
                        <a:pt x="712" y="306"/>
                        <a:pt x="712" y="299"/>
                      </a:cubicBezTo>
                      <a:cubicBezTo>
                        <a:pt x="719" y="276"/>
                        <a:pt x="719" y="256"/>
                        <a:pt x="719" y="240"/>
                      </a:cubicBezTo>
                      <a:lnTo>
                        <a:pt x="719" y="213"/>
                      </a:lnTo>
                      <a:cubicBezTo>
                        <a:pt x="719" y="147"/>
                        <a:pt x="712" y="104"/>
                        <a:pt x="705" y="83"/>
                      </a:cubicBezTo>
                      <a:cubicBezTo>
                        <a:pt x="705" y="76"/>
                        <a:pt x="698" y="76"/>
                        <a:pt x="698" y="76"/>
                      </a:cubicBezTo>
                      <a:lnTo>
                        <a:pt x="691" y="68"/>
                      </a:lnTo>
                      <a:cubicBezTo>
                        <a:pt x="551" y="19"/>
                        <a:pt x="437" y="1"/>
                        <a:pt x="345"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35"/>
                <p:cNvSpPr/>
                <p:nvPr/>
              </p:nvSpPr>
              <p:spPr>
                <a:xfrm>
                  <a:off x="5883952" y="3435954"/>
                  <a:ext cx="586583" cy="790496"/>
                </a:xfrm>
                <a:custGeom>
                  <a:rect b="b" l="l" r="r" t="t"/>
                  <a:pathLst>
                    <a:path extrusionOk="0" h="2993" w="2221">
                      <a:moveTo>
                        <a:pt x="1610" y="1"/>
                      </a:moveTo>
                      <a:lnTo>
                        <a:pt x="1567" y="66"/>
                      </a:lnTo>
                      <a:lnTo>
                        <a:pt x="1" y="2382"/>
                      </a:lnTo>
                      <a:lnTo>
                        <a:pt x="668" y="2992"/>
                      </a:lnTo>
                      <a:lnTo>
                        <a:pt x="884" y="2640"/>
                      </a:lnTo>
                      <a:lnTo>
                        <a:pt x="849" y="2618"/>
                      </a:lnTo>
                      <a:lnTo>
                        <a:pt x="970" y="2382"/>
                      </a:lnTo>
                      <a:lnTo>
                        <a:pt x="2221"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35"/>
                <p:cNvSpPr/>
                <p:nvPr/>
              </p:nvSpPr>
              <p:spPr>
                <a:xfrm>
                  <a:off x="6603383" y="3772438"/>
                  <a:ext cx="218417" cy="108023"/>
                </a:xfrm>
                <a:custGeom>
                  <a:rect b="b" l="l" r="r" t="t"/>
                  <a:pathLst>
                    <a:path extrusionOk="0" h="409" w="827">
                      <a:moveTo>
                        <a:pt x="173" y="0"/>
                      </a:moveTo>
                      <a:lnTo>
                        <a:pt x="1" y="252"/>
                      </a:lnTo>
                      <a:cubicBezTo>
                        <a:pt x="230" y="338"/>
                        <a:pt x="454" y="409"/>
                        <a:pt x="547" y="409"/>
                      </a:cubicBezTo>
                      <a:lnTo>
                        <a:pt x="713" y="409"/>
                      </a:lnTo>
                      <a:cubicBezTo>
                        <a:pt x="748" y="359"/>
                        <a:pt x="784" y="302"/>
                        <a:pt x="827" y="252"/>
                      </a:cubicBezTo>
                      <a:cubicBezTo>
                        <a:pt x="504" y="129"/>
                        <a:pt x="173" y="0"/>
                        <a:pt x="173"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35"/>
                <p:cNvSpPr/>
                <p:nvPr/>
              </p:nvSpPr>
              <p:spPr>
                <a:xfrm>
                  <a:off x="5843807" y="4064814"/>
                  <a:ext cx="216832" cy="220272"/>
                </a:xfrm>
                <a:custGeom>
                  <a:rect b="b" l="l" r="r" t="t"/>
                  <a:pathLst>
                    <a:path extrusionOk="0" h="834" w="821">
                      <a:moveTo>
                        <a:pt x="153" y="1"/>
                      </a:moveTo>
                      <a:lnTo>
                        <a:pt x="1" y="237"/>
                      </a:lnTo>
                      <a:lnTo>
                        <a:pt x="30" y="259"/>
                      </a:lnTo>
                      <a:lnTo>
                        <a:pt x="260" y="466"/>
                      </a:lnTo>
                      <a:lnTo>
                        <a:pt x="491" y="675"/>
                      </a:lnTo>
                      <a:lnTo>
                        <a:pt x="677" y="834"/>
                      </a:lnTo>
                      <a:lnTo>
                        <a:pt x="820" y="611"/>
                      </a:lnTo>
                      <a:lnTo>
                        <a:pt x="153"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35"/>
                <p:cNvSpPr/>
                <p:nvPr/>
              </p:nvSpPr>
              <p:spPr>
                <a:xfrm>
                  <a:off x="5883952" y="3435954"/>
                  <a:ext cx="586583" cy="790496"/>
                </a:xfrm>
                <a:custGeom>
                  <a:rect b="b" l="l" r="r" t="t"/>
                  <a:pathLst>
                    <a:path extrusionOk="0" h="2993" w="2221">
                      <a:moveTo>
                        <a:pt x="1610" y="1"/>
                      </a:moveTo>
                      <a:lnTo>
                        <a:pt x="1567" y="66"/>
                      </a:lnTo>
                      <a:lnTo>
                        <a:pt x="1" y="2382"/>
                      </a:lnTo>
                      <a:lnTo>
                        <a:pt x="668" y="2992"/>
                      </a:lnTo>
                      <a:lnTo>
                        <a:pt x="884" y="2640"/>
                      </a:lnTo>
                      <a:lnTo>
                        <a:pt x="849" y="2618"/>
                      </a:lnTo>
                      <a:lnTo>
                        <a:pt x="970" y="2382"/>
                      </a:lnTo>
                      <a:lnTo>
                        <a:pt x="2221"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35"/>
                <p:cNvSpPr/>
                <p:nvPr/>
              </p:nvSpPr>
              <p:spPr>
                <a:xfrm>
                  <a:off x="6603383" y="3772438"/>
                  <a:ext cx="218417" cy="108023"/>
                </a:xfrm>
                <a:custGeom>
                  <a:rect b="b" l="l" r="r" t="t"/>
                  <a:pathLst>
                    <a:path extrusionOk="0" fill="none" h="409" w="827">
                      <a:moveTo>
                        <a:pt x="827" y="252"/>
                      </a:moveTo>
                      <a:cubicBezTo>
                        <a:pt x="784" y="302"/>
                        <a:pt x="748" y="359"/>
                        <a:pt x="713" y="409"/>
                      </a:cubicBezTo>
                      <a:lnTo>
                        <a:pt x="547" y="409"/>
                      </a:lnTo>
                      <a:cubicBezTo>
                        <a:pt x="454" y="409"/>
                        <a:pt x="230" y="338"/>
                        <a:pt x="1" y="252"/>
                      </a:cubicBezTo>
                      <a:lnTo>
                        <a:pt x="173" y="0"/>
                      </a:lnTo>
                      <a:cubicBezTo>
                        <a:pt x="173" y="0"/>
                        <a:pt x="504" y="129"/>
                        <a:pt x="827" y="252"/>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35"/>
                <p:cNvSpPr/>
                <p:nvPr/>
              </p:nvSpPr>
              <p:spPr>
                <a:xfrm>
                  <a:off x="6108180" y="3435954"/>
                  <a:ext cx="1325027" cy="850979"/>
                </a:xfrm>
                <a:custGeom>
                  <a:rect b="b" l="l" r="r" t="t"/>
                  <a:pathLst>
                    <a:path extrusionOk="0" h="3222" w="5017">
                      <a:moveTo>
                        <a:pt x="1372" y="1"/>
                      </a:moveTo>
                      <a:lnTo>
                        <a:pt x="121" y="2382"/>
                      </a:lnTo>
                      <a:lnTo>
                        <a:pt x="0" y="2618"/>
                      </a:lnTo>
                      <a:lnTo>
                        <a:pt x="35" y="2640"/>
                      </a:lnTo>
                      <a:lnTo>
                        <a:pt x="107" y="2697"/>
                      </a:lnTo>
                      <a:lnTo>
                        <a:pt x="561" y="3056"/>
                      </a:lnTo>
                      <a:lnTo>
                        <a:pt x="777" y="3222"/>
                      </a:lnTo>
                      <a:lnTo>
                        <a:pt x="1876" y="1526"/>
                      </a:lnTo>
                      <a:lnTo>
                        <a:pt x="2048" y="1274"/>
                      </a:lnTo>
                      <a:cubicBezTo>
                        <a:pt x="2048" y="1274"/>
                        <a:pt x="2379" y="1403"/>
                        <a:pt x="2702" y="1526"/>
                      </a:cubicBezTo>
                      <a:cubicBezTo>
                        <a:pt x="3019" y="1115"/>
                        <a:pt x="3442" y="786"/>
                        <a:pt x="3953" y="541"/>
                      </a:cubicBezTo>
                      <a:cubicBezTo>
                        <a:pt x="4046" y="498"/>
                        <a:pt x="4141" y="462"/>
                        <a:pt x="4234" y="418"/>
                      </a:cubicBezTo>
                      <a:cubicBezTo>
                        <a:pt x="4291" y="398"/>
                        <a:pt x="4341" y="375"/>
                        <a:pt x="4399" y="355"/>
                      </a:cubicBezTo>
                      <a:cubicBezTo>
                        <a:pt x="4513" y="318"/>
                        <a:pt x="4629" y="275"/>
                        <a:pt x="4744" y="239"/>
                      </a:cubicBezTo>
                      <a:cubicBezTo>
                        <a:pt x="4838" y="210"/>
                        <a:pt x="4931" y="173"/>
                        <a:pt x="5017" y="146"/>
                      </a:cubicBezTo>
                      <a:lnTo>
                        <a:pt x="4622" y="146"/>
                      </a:lnTo>
                      <a:cubicBezTo>
                        <a:pt x="4341" y="146"/>
                        <a:pt x="4098" y="146"/>
                        <a:pt x="4003" y="139"/>
                      </a:cubicBezTo>
                      <a:cubicBezTo>
                        <a:pt x="3996" y="146"/>
                        <a:pt x="3996" y="146"/>
                        <a:pt x="3989" y="146"/>
                      </a:cubicBezTo>
                      <a:cubicBezTo>
                        <a:pt x="3916" y="160"/>
                        <a:pt x="3859" y="166"/>
                        <a:pt x="3813" y="166"/>
                      </a:cubicBezTo>
                      <a:cubicBezTo>
                        <a:pt x="3695" y="166"/>
                        <a:pt x="3652" y="129"/>
                        <a:pt x="3614" y="103"/>
                      </a:cubicBezTo>
                      <a:cubicBezTo>
                        <a:pt x="3594" y="80"/>
                        <a:pt x="3544" y="44"/>
                        <a:pt x="3485"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35"/>
                <p:cNvSpPr/>
                <p:nvPr/>
              </p:nvSpPr>
              <p:spPr>
                <a:xfrm>
                  <a:off x="5991972" y="4133220"/>
                  <a:ext cx="264636" cy="335954"/>
                </a:xfrm>
                <a:custGeom>
                  <a:rect b="b" l="l" r="r" t="t"/>
                  <a:pathLst>
                    <a:path extrusionOk="0" h="1272" w="1002">
                      <a:moveTo>
                        <a:pt x="475" y="0"/>
                      </a:moveTo>
                      <a:lnTo>
                        <a:pt x="259" y="352"/>
                      </a:lnTo>
                      <a:lnTo>
                        <a:pt x="116" y="575"/>
                      </a:lnTo>
                      <a:lnTo>
                        <a:pt x="66" y="661"/>
                      </a:lnTo>
                      <a:cubicBezTo>
                        <a:pt x="73" y="668"/>
                        <a:pt x="73" y="675"/>
                        <a:pt x="80" y="690"/>
                      </a:cubicBezTo>
                      <a:lnTo>
                        <a:pt x="80" y="718"/>
                      </a:lnTo>
                      <a:lnTo>
                        <a:pt x="80" y="747"/>
                      </a:lnTo>
                      <a:cubicBezTo>
                        <a:pt x="80" y="754"/>
                        <a:pt x="80" y="754"/>
                        <a:pt x="73" y="761"/>
                      </a:cubicBezTo>
                      <a:cubicBezTo>
                        <a:pt x="73" y="761"/>
                        <a:pt x="73" y="768"/>
                        <a:pt x="66" y="777"/>
                      </a:cubicBezTo>
                      <a:lnTo>
                        <a:pt x="66" y="784"/>
                      </a:lnTo>
                      <a:cubicBezTo>
                        <a:pt x="66" y="784"/>
                        <a:pt x="66" y="790"/>
                        <a:pt x="59" y="790"/>
                      </a:cubicBezTo>
                      <a:cubicBezTo>
                        <a:pt x="59" y="797"/>
                        <a:pt x="59" y="797"/>
                        <a:pt x="52" y="797"/>
                      </a:cubicBezTo>
                      <a:cubicBezTo>
                        <a:pt x="52" y="804"/>
                        <a:pt x="52" y="804"/>
                        <a:pt x="44" y="811"/>
                      </a:cubicBezTo>
                      <a:cubicBezTo>
                        <a:pt x="44" y="820"/>
                        <a:pt x="37" y="827"/>
                        <a:pt x="30" y="834"/>
                      </a:cubicBezTo>
                      <a:cubicBezTo>
                        <a:pt x="23" y="840"/>
                        <a:pt x="9" y="847"/>
                        <a:pt x="0" y="847"/>
                      </a:cubicBezTo>
                      <a:cubicBezTo>
                        <a:pt x="37" y="870"/>
                        <a:pt x="66" y="906"/>
                        <a:pt x="95" y="949"/>
                      </a:cubicBezTo>
                      <a:cubicBezTo>
                        <a:pt x="145" y="1042"/>
                        <a:pt x="232" y="1142"/>
                        <a:pt x="332" y="1199"/>
                      </a:cubicBezTo>
                      <a:cubicBezTo>
                        <a:pt x="361" y="1215"/>
                        <a:pt x="382" y="1222"/>
                        <a:pt x="404" y="1236"/>
                      </a:cubicBezTo>
                      <a:cubicBezTo>
                        <a:pt x="440" y="1242"/>
                        <a:pt x="461" y="1258"/>
                        <a:pt x="483" y="1272"/>
                      </a:cubicBezTo>
                      <a:cubicBezTo>
                        <a:pt x="497" y="1222"/>
                        <a:pt x="518" y="1149"/>
                        <a:pt x="561" y="1085"/>
                      </a:cubicBezTo>
                      <a:cubicBezTo>
                        <a:pt x="620" y="992"/>
                        <a:pt x="872" y="604"/>
                        <a:pt x="1001" y="416"/>
                      </a:cubicBezTo>
                      <a:lnTo>
                        <a:pt x="547" y="57"/>
                      </a:lnTo>
                      <a:lnTo>
                        <a:pt x="475" y="0"/>
                      </a:lnTo>
                      <a:close/>
                    </a:path>
                  </a:pathLst>
                </a:custGeom>
                <a:solidFill>
                  <a:srgbClr val="999999"/>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35"/>
                <p:cNvSpPr/>
                <p:nvPr/>
              </p:nvSpPr>
              <p:spPr>
                <a:xfrm>
                  <a:off x="5768272" y="4298029"/>
                  <a:ext cx="9772" cy="264"/>
                </a:xfrm>
                <a:custGeom>
                  <a:rect b="b" l="l" r="r" t="t"/>
                  <a:pathLst>
                    <a:path extrusionOk="0" h="1" w="37">
                      <a:moveTo>
                        <a:pt x="37" y="1"/>
                      </a:moveTo>
                      <a:lnTo>
                        <a:pt x="0" y="1"/>
                      </a:lnTo>
                      <a:lnTo>
                        <a:pt x="0"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35"/>
                <p:cNvSpPr/>
                <p:nvPr/>
              </p:nvSpPr>
              <p:spPr>
                <a:xfrm>
                  <a:off x="5918022" y="4309386"/>
                  <a:ext cx="2113" cy="2113"/>
                </a:xfrm>
                <a:custGeom>
                  <a:rect b="b" l="l" r="r" t="t"/>
                  <a:pathLst>
                    <a:path extrusionOk="0" h="8" w="8">
                      <a:moveTo>
                        <a:pt x="1" y="1"/>
                      </a:moveTo>
                      <a:lnTo>
                        <a:pt x="1" y="8"/>
                      </a:lnTo>
                      <a:lnTo>
                        <a:pt x="8"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35"/>
                <p:cNvSpPr/>
                <p:nvPr/>
              </p:nvSpPr>
              <p:spPr>
                <a:xfrm>
                  <a:off x="5707263" y="4322592"/>
                  <a:ext cx="418082" cy="309807"/>
                </a:xfrm>
                <a:custGeom>
                  <a:rect b="b" l="l" r="r" t="t"/>
                  <a:pathLst>
                    <a:path extrusionOk="0" h="1173" w="1583">
                      <a:moveTo>
                        <a:pt x="202" y="1"/>
                      </a:moveTo>
                      <a:cubicBezTo>
                        <a:pt x="107" y="1"/>
                        <a:pt x="87" y="67"/>
                        <a:pt x="87" y="67"/>
                      </a:cubicBezTo>
                      <a:lnTo>
                        <a:pt x="87" y="94"/>
                      </a:lnTo>
                      <a:cubicBezTo>
                        <a:pt x="87" y="110"/>
                        <a:pt x="87" y="130"/>
                        <a:pt x="80" y="153"/>
                      </a:cubicBezTo>
                      <a:cubicBezTo>
                        <a:pt x="80" y="160"/>
                        <a:pt x="80" y="174"/>
                        <a:pt x="73" y="180"/>
                      </a:cubicBezTo>
                      <a:cubicBezTo>
                        <a:pt x="73" y="196"/>
                        <a:pt x="73" y="203"/>
                        <a:pt x="66" y="217"/>
                      </a:cubicBezTo>
                      <a:cubicBezTo>
                        <a:pt x="59" y="253"/>
                        <a:pt x="43" y="289"/>
                        <a:pt x="23" y="325"/>
                      </a:cubicBezTo>
                      <a:cubicBezTo>
                        <a:pt x="16" y="339"/>
                        <a:pt x="9" y="353"/>
                        <a:pt x="0" y="368"/>
                      </a:cubicBezTo>
                      <a:lnTo>
                        <a:pt x="354" y="577"/>
                      </a:lnTo>
                      <a:lnTo>
                        <a:pt x="368" y="584"/>
                      </a:lnTo>
                      <a:lnTo>
                        <a:pt x="1367" y="1172"/>
                      </a:lnTo>
                      <a:cubicBezTo>
                        <a:pt x="1396" y="1145"/>
                        <a:pt x="1410" y="1115"/>
                        <a:pt x="1432" y="1086"/>
                      </a:cubicBezTo>
                      <a:cubicBezTo>
                        <a:pt x="1539" y="907"/>
                        <a:pt x="1582" y="698"/>
                        <a:pt x="1582" y="620"/>
                      </a:cubicBezTo>
                      <a:cubicBezTo>
                        <a:pt x="1582" y="605"/>
                        <a:pt x="1575" y="598"/>
                        <a:pt x="1575" y="591"/>
                      </a:cubicBezTo>
                      <a:cubicBezTo>
                        <a:pt x="1568" y="577"/>
                        <a:pt x="1568" y="562"/>
                        <a:pt x="1561" y="555"/>
                      </a:cubicBezTo>
                      <a:cubicBezTo>
                        <a:pt x="1539" y="541"/>
                        <a:pt x="1518" y="525"/>
                        <a:pt x="1482" y="519"/>
                      </a:cubicBezTo>
                      <a:cubicBezTo>
                        <a:pt x="1460" y="505"/>
                        <a:pt x="1439" y="498"/>
                        <a:pt x="1410" y="482"/>
                      </a:cubicBezTo>
                      <a:cubicBezTo>
                        <a:pt x="1310" y="425"/>
                        <a:pt x="1223" y="325"/>
                        <a:pt x="1173" y="232"/>
                      </a:cubicBezTo>
                      <a:cubicBezTo>
                        <a:pt x="1144" y="189"/>
                        <a:pt x="1115" y="153"/>
                        <a:pt x="1078" y="130"/>
                      </a:cubicBezTo>
                      <a:cubicBezTo>
                        <a:pt x="1072" y="123"/>
                        <a:pt x="1058" y="117"/>
                        <a:pt x="1044" y="117"/>
                      </a:cubicBezTo>
                      <a:cubicBezTo>
                        <a:pt x="1015" y="103"/>
                        <a:pt x="985" y="94"/>
                        <a:pt x="949" y="94"/>
                      </a:cubicBezTo>
                      <a:cubicBezTo>
                        <a:pt x="935" y="87"/>
                        <a:pt x="921" y="87"/>
                        <a:pt x="906" y="87"/>
                      </a:cubicBezTo>
                      <a:lnTo>
                        <a:pt x="921" y="224"/>
                      </a:lnTo>
                      <a:cubicBezTo>
                        <a:pt x="921" y="246"/>
                        <a:pt x="906" y="267"/>
                        <a:pt x="878" y="275"/>
                      </a:cubicBezTo>
                      <a:cubicBezTo>
                        <a:pt x="849" y="275"/>
                        <a:pt x="835" y="253"/>
                        <a:pt x="828" y="232"/>
                      </a:cubicBezTo>
                      <a:lnTo>
                        <a:pt x="813" y="73"/>
                      </a:lnTo>
                      <a:cubicBezTo>
                        <a:pt x="785" y="67"/>
                        <a:pt x="749" y="67"/>
                        <a:pt x="720" y="60"/>
                      </a:cubicBezTo>
                      <a:lnTo>
                        <a:pt x="713" y="67"/>
                      </a:lnTo>
                      <a:lnTo>
                        <a:pt x="727" y="189"/>
                      </a:lnTo>
                      <a:cubicBezTo>
                        <a:pt x="727" y="210"/>
                        <a:pt x="713" y="232"/>
                        <a:pt x="683" y="239"/>
                      </a:cubicBezTo>
                      <a:cubicBezTo>
                        <a:pt x="656" y="239"/>
                        <a:pt x="640" y="217"/>
                        <a:pt x="633" y="196"/>
                      </a:cubicBezTo>
                      <a:lnTo>
                        <a:pt x="633" y="167"/>
                      </a:lnTo>
                      <a:lnTo>
                        <a:pt x="620" y="51"/>
                      </a:lnTo>
                      <a:cubicBezTo>
                        <a:pt x="590" y="44"/>
                        <a:pt x="554" y="37"/>
                        <a:pt x="526" y="37"/>
                      </a:cubicBezTo>
                      <a:lnTo>
                        <a:pt x="533" y="153"/>
                      </a:lnTo>
                      <a:cubicBezTo>
                        <a:pt x="533" y="174"/>
                        <a:pt x="518" y="203"/>
                        <a:pt x="490" y="203"/>
                      </a:cubicBezTo>
                      <a:cubicBezTo>
                        <a:pt x="461" y="203"/>
                        <a:pt x="447" y="180"/>
                        <a:pt x="440" y="160"/>
                      </a:cubicBezTo>
                      <a:lnTo>
                        <a:pt x="432" y="23"/>
                      </a:lnTo>
                      <a:lnTo>
                        <a:pt x="404" y="23"/>
                      </a:lnTo>
                      <a:cubicBezTo>
                        <a:pt x="397" y="23"/>
                        <a:pt x="388" y="23"/>
                        <a:pt x="375" y="17"/>
                      </a:cubicBezTo>
                      <a:lnTo>
                        <a:pt x="331" y="17"/>
                      </a:lnTo>
                      <a:lnTo>
                        <a:pt x="338" y="117"/>
                      </a:lnTo>
                      <a:cubicBezTo>
                        <a:pt x="345" y="137"/>
                        <a:pt x="325" y="167"/>
                        <a:pt x="295" y="167"/>
                      </a:cubicBezTo>
                      <a:cubicBezTo>
                        <a:pt x="275" y="167"/>
                        <a:pt x="252" y="146"/>
                        <a:pt x="245" y="123"/>
                      </a:cubicBezTo>
                      <a:lnTo>
                        <a:pt x="238" y="1"/>
                      </a:lnTo>
                      <a:lnTo>
                        <a:pt x="216" y="1"/>
                      </a:lnTo>
                      <a:cubicBezTo>
                        <a:pt x="211" y="1"/>
                        <a:pt x="206" y="1"/>
                        <a:pt x="202"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35"/>
                <p:cNvSpPr/>
                <p:nvPr/>
              </p:nvSpPr>
              <p:spPr>
                <a:xfrm>
                  <a:off x="5895308" y="4338175"/>
                  <a:ext cx="2113" cy="2113"/>
                </a:xfrm>
                <a:custGeom>
                  <a:rect b="b" l="l" r="r" t="t"/>
                  <a:pathLst>
                    <a:path extrusionOk="0" h="8" w="8">
                      <a:moveTo>
                        <a:pt x="1" y="1"/>
                      </a:moveTo>
                      <a:lnTo>
                        <a:pt x="1" y="8"/>
                      </a:lnTo>
                      <a:lnTo>
                        <a:pt x="8"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35"/>
                <p:cNvSpPr/>
                <p:nvPr/>
              </p:nvSpPr>
              <p:spPr>
                <a:xfrm>
                  <a:off x="5508125" y="4322592"/>
                  <a:ext cx="560172" cy="359461"/>
                </a:xfrm>
                <a:custGeom>
                  <a:rect b="b" l="l" r="r" t="t"/>
                  <a:pathLst>
                    <a:path extrusionOk="0" h="1361" w="2121">
                      <a:moveTo>
                        <a:pt x="123" y="1"/>
                      </a:moveTo>
                      <a:lnTo>
                        <a:pt x="100" y="37"/>
                      </a:lnTo>
                      <a:lnTo>
                        <a:pt x="73" y="80"/>
                      </a:lnTo>
                      <a:lnTo>
                        <a:pt x="0" y="189"/>
                      </a:lnTo>
                      <a:lnTo>
                        <a:pt x="1092" y="827"/>
                      </a:lnTo>
                      <a:lnTo>
                        <a:pt x="1998" y="1360"/>
                      </a:lnTo>
                      <a:lnTo>
                        <a:pt x="2121" y="1172"/>
                      </a:lnTo>
                      <a:lnTo>
                        <a:pt x="1122" y="584"/>
                      </a:lnTo>
                      <a:lnTo>
                        <a:pt x="1108" y="577"/>
                      </a:lnTo>
                      <a:lnTo>
                        <a:pt x="754" y="368"/>
                      </a:lnTo>
                      <a:lnTo>
                        <a:pt x="697" y="339"/>
                      </a:lnTo>
                      <a:lnTo>
                        <a:pt x="468" y="203"/>
                      </a:lnTo>
                      <a:lnTo>
                        <a:pt x="366" y="146"/>
                      </a:lnTo>
                      <a:lnTo>
                        <a:pt x="266" y="80"/>
                      </a:lnTo>
                      <a:lnTo>
                        <a:pt x="216" y="51"/>
                      </a:lnTo>
                      <a:lnTo>
                        <a:pt x="166" y="23"/>
                      </a:lnTo>
                      <a:lnTo>
                        <a:pt x="123"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35"/>
                <p:cNvSpPr/>
                <p:nvPr/>
              </p:nvSpPr>
              <p:spPr>
                <a:xfrm>
                  <a:off x="5726279" y="4295652"/>
                  <a:ext cx="44106" cy="44635"/>
                </a:xfrm>
                <a:custGeom>
                  <a:rect b="b" l="l" r="r" t="t"/>
                  <a:pathLst>
                    <a:path extrusionOk="0" h="169" w="167">
                      <a:moveTo>
                        <a:pt x="97" y="1"/>
                      </a:moveTo>
                      <a:cubicBezTo>
                        <a:pt x="23" y="1"/>
                        <a:pt x="1" y="39"/>
                        <a:pt x="1" y="39"/>
                      </a:cubicBezTo>
                      <a:cubicBezTo>
                        <a:pt x="8" y="60"/>
                        <a:pt x="15" y="103"/>
                        <a:pt x="15" y="169"/>
                      </a:cubicBezTo>
                      <a:cubicBezTo>
                        <a:pt x="15" y="169"/>
                        <a:pt x="35" y="103"/>
                        <a:pt x="130" y="103"/>
                      </a:cubicBezTo>
                      <a:cubicBezTo>
                        <a:pt x="134" y="103"/>
                        <a:pt x="139" y="103"/>
                        <a:pt x="144" y="103"/>
                      </a:cubicBezTo>
                      <a:lnTo>
                        <a:pt x="166" y="103"/>
                      </a:lnTo>
                      <a:lnTo>
                        <a:pt x="159" y="10"/>
                      </a:lnTo>
                      <a:cubicBezTo>
                        <a:pt x="144" y="3"/>
                        <a:pt x="137" y="3"/>
                        <a:pt x="130" y="3"/>
                      </a:cubicBezTo>
                      <a:cubicBezTo>
                        <a:pt x="118" y="1"/>
                        <a:pt x="107" y="1"/>
                        <a:pt x="9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35"/>
                <p:cNvSpPr/>
                <p:nvPr/>
              </p:nvSpPr>
              <p:spPr>
                <a:xfrm>
                  <a:off x="5792834" y="4301727"/>
                  <a:ext cx="28524" cy="27204"/>
                </a:xfrm>
                <a:custGeom>
                  <a:rect b="b" l="l" r="r" t="t"/>
                  <a:pathLst>
                    <a:path extrusionOk="0" h="103" w="108">
                      <a:moveTo>
                        <a:pt x="1" y="1"/>
                      </a:moveTo>
                      <a:lnTo>
                        <a:pt x="7" y="96"/>
                      </a:lnTo>
                      <a:lnTo>
                        <a:pt x="51" y="96"/>
                      </a:lnTo>
                      <a:cubicBezTo>
                        <a:pt x="58" y="102"/>
                        <a:pt x="73" y="102"/>
                        <a:pt x="80" y="102"/>
                      </a:cubicBezTo>
                      <a:lnTo>
                        <a:pt x="108" y="102"/>
                      </a:lnTo>
                      <a:lnTo>
                        <a:pt x="94" y="9"/>
                      </a:lnTo>
                      <a:cubicBezTo>
                        <a:pt x="64" y="9"/>
                        <a:pt x="30" y="1"/>
                        <a:pt x="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35"/>
                <p:cNvSpPr/>
                <p:nvPr/>
              </p:nvSpPr>
              <p:spPr>
                <a:xfrm>
                  <a:off x="5841958" y="4307801"/>
                  <a:ext cx="29052" cy="28524"/>
                </a:xfrm>
                <a:custGeom>
                  <a:rect b="b" l="l" r="r" t="t"/>
                  <a:pathLst>
                    <a:path extrusionOk="0" h="108" w="110">
                      <a:moveTo>
                        <a:pt x="1" y="0"/>
                      </a:moveTo>
                      <a:lnTo>
                        <a:pt x="16" y="93"/>
                      </a:lnTo>
                      <a:cubicBezTo>
                        <a:pt x="44" y="93"/>
                        <a:pt x="80" y="100"/>
                        <a:pt x="110" y="107"/>
                      </a:cubicBezTo>
                      <a:lnTo>
                        <a:pt x="103" y="7"/>
                      </a:lnTo>
                      <a:cubicBezTo>
                        <a:pt x="87" y="7"/>
                        <a:pt x="66" y="0"/>
                        <a:pt x="5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35"/>
                <p:cNvSpPr/>
                <p:nvPr/>
              </p:nvSpPr>
              <p:spPr>
                <a:xfrm>
                  <a:off x="5893460" y="4309386"/>
                  <a:ext cx="28524" cy="32750"/>
                </a:xfrm>
                <a:custGeom>
                  <a:rect b="b" l="l" r="r" t="t"/>
                  <a:pathLst>
                    <a:path extrusionOk="0" h="124" w="108">
                      <a:moveTo>
                        <a:pt x="94" y="1"/>
                      </a:moveTo>
                      <a:cubicBezTo>
                        <a:pt x="74" y="1"/>
                        <a:pt x="56" y="4"/>
                        <a:pt x="35" y="4"/>
                      </a:cubicBezTo>
                      <a:cubicBezTo>
                        <a:pt x="24" y="4"/>
                        <a:pt x="13" y="3"/>
                        <a:pt x="1" y="1"/>
                      </a:cubicBezTo>
                      <a:lnTo>
                        <a:pt x="1" y="1"/>
                      </a:lnTo>
                      <a:lnTo>
                        <a:pt x="8" y="110"/>
                      </a:lnTo>
                      <a:lnTo>
                        <a:pt x="15" y="110"/>
                      </a:lnTo>
                      <a:cubicBezTo>
                        <a:pt x="44" y="117"/>
                        <a:pt x="80" y="117"/>
                        <a:pt x="108" y="123"/>
                      </a:cubicBezTo>
                      <a:lnTo>
                        <a:pt x="94" y="8"/>
                      </a:lnTo>
                      <a:lnTo>
                        <a:pt x="94"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35"/>
                <p:cNvSpPr/>
                <p:nvPr/>
              </p:nvSpPr>
              <p:spPr>
                <a:xfrm>
                  <a:off x="5942848" y="4293803"/>
                  <a:ext cx="70253" cy="63388"/>
                </a:xfrm>
                <a:custGeom>
                  <a:rect b="b" l="l" r="r" t="t"/>
                  <a:pathLst>
                    <a:path extrusionOk="0" h="240" w="266">
                      <a:moveTo>
                        <a:pt x="187" y="0"/>
                      </a:moveTo>
                      <a:cubicBezTo>
                        <a:pt x="181" y="0"/>
                        <a:pt x="177" y="1"/>
                        <a:pt x="173" y="3"/>
                      </a:cubicBezTo>
                      <a:lnTo>
                        <a:pt x="166" y="3"/>
                      </a:lnTo>
                      <a:cubicBezTo>
                        <a:pt x="159" y="3"/>
                        <a:pt x="152" y="3"/>
                        <a:pt x="143" y="10"/>
                      </a:cubicBezTo>
                      <a:lnTo>
                        <a:pt x="130" y="10"/>
                      </a:lnTo>
                      <a:cubicBezTo>
                        <a:pt x="116" y="17"/>
                        <a:pt x="100" y="24"/>
                        <a:pt x="80" y="24"/>
                      </a:cubicBezTo>
                      <a:cubicBezTo>
                        <a:pt x="57" y="31"/>
                        <a:pt x="29" y="46"/>
                        <a:pt x="0" y="46"/>
                      </a:cubicBezTo>
                      <a:lnTo>
                        <a:pt x="14" y="196"/>
                      </a:lnTo>
                      <a:cubicBezTo>
                        <a:pt x="29" y="196"/>
                        <a:pt x="43" y="196"/>
                        <a:pt x="57" y="203"/>
                      </a:cubicBezTo>
                      <a:cubicBezTo>
                        <a:pt x="93" y="203"/>
                        <a:pt x="123" y="212"/>
                        <a:pt x="152" y="226"/>
                      </a:cubicBezTo>
                      <a:cubicBezTo>
                        <a:pt x="166" y="226"/>
                        <a:pt x="180" y="232"/>
                        <a:pt x="186" y="239"/>
                      </a:cubicBezTo>
                      <a:cubicBezTo>
                        <a:pt x="195" y="239"/>
                        <a:pt x="209" y="232"/>
                        <a:pt x="216" y="226"/>
                      </a:cubicBezTo>
                      <a:cubicBezTo>
                        <a:pt x="223" y="219"/>
                        <a:pt x="230" y="212"/>
                        <a:pt x="230" y="203"/>
                      </a:cubicBezTo>
                      <a:cubicBezTo>
                        <a:pt x="238" y="196"/>
                        <a:pt x="238" y="196"/>
                        <a:pt x="238" y="189"/>
                      </a:cubicBezTo>
                      <a:cubicBezTo>
                        <a:pt x="245" y="189"/>
                        <a:pt x="245" y="189"/>
                        <a:pt x="245" y="182"/>
                      </a:cubicBezTo>
                      <a:cubicBezTo>
                        <a:pt x="252" y="182"/>
                        <a:pt x="252" y="176"/>
                        <a:pt x="252" y="176"/>
                      </a:cubicBezTo>
                      <a:lnTo>
                        <a:pt x="252" y="169"/>
                      </a:lnTo>
                      <a:cubicBezTo>
                        <a:pt x="259" y="160"/>
                        <a:pt x="259" y="153"/>
                        <a:pt x="259" y="153"/>
                      </a:cubicBezTo>
                      <a:cubicBezTo>
                        <a:pt x="266" y="146"/>
                        <a:pt x="266" y="146"/>
                        <a:pt x="266" y="139"/>
                      </a:cubicBezTo>
                      <a:lnTo>
                        <a:pt x="266" y="110"/>
                      </a:lnTo>
                      <a:lnTo>
                        <a:pt x="266" y="82"/>
                      </a:lnTo>
                      <a:cubicBezTo>
                        <a:pt x="259" y="67"/>
                        <a:pt x="259" y="60"/>
                        <a:pt x="252" y="53"/>
                      </a:cubicBezTo>
                      <a:cubicBezTo>
                        <a:pt x="252" y="46"/>
                        <a:pt x="245" y="39"/>
                        <a:pt x="245" y="31"/>
                      </a:cubicBezTo>
                      <a:cubicBezTo>
                        <a:pt x="245" y="31"/>
                        <a:pt x="238" y="31"/>
                        <a:pt x="238" y="24"/>
                      </a:cubicBezTo>
                      <a:cubicBezTo>
                        <a:pt x="238" y="24"/>
                        <a:pt x="230" y="24"/>
                        <a:pt x="230" y="17"/>
                      </a:cubicBezTo>
                      <a:cubicBezTo>
                        <a:pt x="230" y="17"/>
                        <a:pt x="223" y="17"/>
                        <a:pt x="223" y="10"/>
                      </a:cubicBezTo>
                      <a:cubicBezTo>
                        <a:pt x="213" y="5"/>
                        <a:pt x="199" y="0"/>
                        <a:pt x="18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35"/>
                <p:cNvSpPr/>
                <p:nvPr/>
              </p:nvSpPr>
              <p:spPr>
                <a:xfrm>
                  <a:off x="5766423" y="4279013"/>
                  <a:ext cx="32221" cy="87686"/>
                </a:xfrm>
                <a:custGeom>
                  <a:rect b="b" l="l" r="r" t="t"/>
                  <a:pathLst>
                    <a:path extrusionOk="0" h="332" w="122">
                      <a:moveTo>
                        <a:pt x="44" y="0"/>
                      </a:moveTo>
                      <a:cubicBezTo>
                        <a:pt x="21" y="0"/>
                        <a:pt x="1" y="30"/>
                        <a:pt x="7" y="52"/>
                      </a:cubicBezTo>
                      <a:lnTo>
                        <a:pt x="7" y="73"/>
                      </a:lnTo>
                      <a:lnTo>
                        <a:pt x="14" y="166"/>
                      </a:lnTo>
                      <a:lnTo>
                        <a:pt x="21" y="288"/>
                      </a:lnTo>
                      <a:cubicBezTo>
                        <a:pt x="28" y="311"/>
                        <a:pt x="51" y="332"/>
                        <a:pt x="71" y="332"/>
                      </a:cubicBezTo>
                      <a:cubicBezTo>
                        <a:pt x="101" y="332"/>
                        <a:pt x="121" y="302"/>
                        <a:pt x="114" y="282"/>
                      </a:cubicBezTo>
                      <a:lnTo>
                        <a:pt x="107" y="182"/>
                      </a:lnTo>
                      <a:lnTo>
                        <a:pt x="101" y="87"/>
                      </a:lnTo>
                      <a:lnTo>
                        <a:pt x="94" y="44"/>
                      </a:lnTo>
                      <a:cubicBezTo>
                        <a:pt x="94" y="23"/>
                        <a:pt x="71" y="0"/>
                        <a:pt x="5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35"/>
                <p:cNvSpPr/>
                <p:nvPr/>
              </p:nvSpPr>
              <p:spPr>
                <a:xfrm>
                  <a:off x="5768272" y="4298029"/>
                  <a:ext cx="9772" cy="264"/>
                </a:xfrm>
                <a:custGeom>
                  <a:rect b="b" l="l" r="r" t="t"/>
                  <a:pathLst>
                    <a:path extrusionOk="0" h="1" w="37">
                      <a:moveTo>
                        <a:pt x="37" y="1"/>
                      </a:moveTo>
                      <a:lnTo>
                        <a:pt x="0" y="1"/>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35"/>
                <p:cNvSpPr/>
                <p:nvPr/>
              </p:nvSpPr>
              <p:spPr>
                <a:xfrm>
                  <a:off x="5817396" y="4282974"/>
                  <a:ext cx="30901" cy="93233"/>
                </a:xfrm>
                <a:custGeom>
                  <a:rect b="b" l="l" r="r" t="t"/>
                  <a:pathLst>
                    <a:path extrusionOk="0" h="353" w="117">
                      <a:moveTo>
                        <a:pt x="44" y="1"/>
                      </a:moveTo>
                      <a:cubicBezTo>
                        <a:pt x="15" y="1"/>
                        <a:pt x="1" y="29"/>
                        <a:pt x="1" y="51"/>
                      </a:cubicBezTo>
                      <a:lnTo>
                        <a:pt x="1" y="80"/>
                      </a:lnTo>
                      <a:lnTo>
                        <a:pt x="15" y="173"/>
                      </a:lnTo>
                      <a:lnTo>
                        <a:pt x="23" y="310"/>
                      </a:lnTo>
                      <a:cubicBezTo>
                        <a:pt x="30" y="330"/>
                        <a:pt x="44" y="353"/>
                        <a:pt x="73" y="353"/>
                      </a:cubicBezTo>
                      <a:cubicBezTo>
                        <a:pt x="101" y="353"/>
                        <a:pt x="116" y="324"/>
                        <a:pt x="116" y="303"/>
                      </a:cubicBezTo>
                      <a:lnTo>
                        <a:pt x="109" y="187"/>
                      </a:lnTo>
                      <a:lnTo>
                        <a:pt x="94" y="94"/>
                      </a:lnTo>
                      <a:lnTo>
                        <a:pt x="94" y="44"/>
                      </a:lnTo>
                      <a:cubicBezTo>
                        <a:pt x="87" y="22"/>
                        <a:pt x="73" y="1"/>
                        <a:pt x="44"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35"/>
                <p:cNvSpPr/>
                <p:nvPr/>
              </p:nvSpPr>
              <p:spPr>
                <a:xfrm>
                  <a:off x="5866785" y="4286672"/>
                  <a:ext cx="32485" cy="99307"/>
                </a:xfrm>
                <a:custGeom>
                  <a:rect b="b" l="l" r="r" t="t"/>
                  <a:pathLst>
                    <a:path extrusionOk="0" h="376" w="123">
                      <a:moveTo>
                        <a:pt x="43" y="1"/>
                      </a:moveTo>
                      <a:cubicBezTo>
                        <a:pt x="22" y="8"/>
                        <a:pt x="0" y="30"/>
                        <a:pt x="0" y="51"/>
                      </a:cubicBezTo>
                      <a:lnTo>
                        <a:pt x="9" y="87"/>
                      </a:lnTo>
                      <a:lnTo>
                        <a:pt x="16" y="187"/>
                      </a:lnTo>
                      <a:lnTo>
                        <a:pt x="29" y="303"/>
                      </a:lnTo>
                      <a:lnTo>
                        <a:pt x="29" y="332"/>
                      </a:lnTo>
                      <a:cubicBezTo>
                        <a:pt x="36" y="353"/>
                        <a:pt x="52" y="375"/>
                        <a:pt x="79" y="375"/>
                      </a:cubicBezTo>
                      <a:cubicBezTo>
                        <a:pt x="109" y="368"/>
                        <a:pt x="123" y="346"/>
                        <a:pt x="123" y="325"/>
                      </a:cubicBezTo>
                      <a:lnTo>
                        <a:pt x="109" y="203"/>
                      </a:lnTo>
                      <a:lnTo>
                        <a:pt x="109" y="196"/>
                      </a:lnTo>
                      <a:lnTo>
                        <a:pt x="102" y="87"/>
                      </a:lnTo>
                      <a:lnTo>
                        <a:pt x="95" y="44"/>
                      </a:lnTo>
                      <a:cubicBezTo>
                        <a:pt x="95" y="23"/>
                        <a:pt x="73" y="1"/>
                        <a:pt x="52"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35"/>
                <p:cNvSpPr/>
                <p:nvPr/>
              </p:nvSpPr>
              <p:spPr>
                <a:xfrm>
                  <a:off x="5916437" y="4290370"/>
                  <a:ext cx="34334" cy="105118"/>
                </a:xfrm>
                <a:custGeom>
                  <a:rect b="b" l="l" r="r" t="t"/>
                  <a:pathLst>
                    <a:path extrusionOk="0" h="398" w="130">
                      <a:moveTo>
                        <a:pt x="50" y="1"/>
                      </a:moveTo>
                      <a:cubicBezTo>
                        <a:pt x="21" y="9"/>
                        <a:pt x="0" y="30"/>
                        <a:pt x="7" y="52"/>
                      </a:cubicBezTo>
                      <a:lnTo>
                        <a:pt x="7" y="73"/>
                      </a:lnTo>
                      <a:lnTo>
                        <a:pt x="14" y="73"/>
                      </a:lnTo>
                      <a:lnTo>
                        <a:pt x="7" y="80"/>
                      </a:lnTo>
                      <a:lnTo>
                        <a:pt x="21" y="195"/>
                      </a:lnTo>
                      <a:lnTo>
                        <a:pt x="36" y="354"/>
                      </a:lnTo>
                      <a:cubicBezTo>
                        <a:pt x="43" y="375"/>
                        <a:pt x="57" y="397"/>
                        <a:pt x="86" y="397"/>
                      </a:cubicBezTo>
                      <a:cubicBezTo>
                        <a:pt x="114" y="389"/>
                        <a:pt x="129" y="368"/>
                        <a:pt x="129" y="346"/>
                      </a:cubicBezTo>
                      <a:lnTo>
                        <a:pt x="114" y="209"/>
                      </a:lnTo>
                      <a:lnTo>
                        <a:pt x="100" y="59"/>
                      </a:lnTo>
                      <a:lnTo>
                        <a:pt x="100" y="44"/>
                      </a:lnTo>
                      <a:cubicBezTo>
                        <a:pt x="93" y="30"/>
                        <a:pt x="86" y="16"/>
                        <a:pt x="64" y="9"/>
                      </a:cubicBezTo>
                      <a:cubicBezTo>
                        <a:pt x="64" y="9"/>
                        <a:pt x="57" y="1"/>
                        <a:pt x="50"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35"/>
                <p:cNvSpPr/>
                <p:nvPr/>
              </p:nvSpPr>
              <p:spPr>
                <a:xfrm>
                  <a:off x="5918022" y="4309386"/>
                  <a:ext cx="2113" cy="2113"/>
                </a:xfrm>
                <a:custGeom>
                  <a:rect b="b" l="l" r="r" t="t"/>
                  <a:pathLst>
                    <a:path extrusionOk="0" h="8" w="8">
                      <a:moveTo>
                        <a:pt x="1" y="1"/>
                      </a:moveTo>
                      <a:lnTo>
                        <a:pt x="1" y="8"/>
                      </a:lnTo>
                      <a:lnTo>
                        <a:pt x="8"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35"/>
                <p:cNvSpPr/>
                <p:nvPr/>
              </p:nvSpPr>
              <p:spPr>
                <a:xfrm>
                  <a:off x="6620815" y="3572766"/>
                  <a:ext cx="47539" cy="199935"/>
                </a:xfrm>
                <a:custGeom>
                  <a:rect b="b" l="l" r="r" t="t"/>
                  <a:pathLst>
                    <a:path extrusionOk="0" fill="none" h="757" w="180">
                      <a:moveTo>
                        <a:pt x="107" y="756"/>
                      </a:moveTo>
                      <a:cubicBezTo>
                        <a:pt x="107" y="756"/>
                        <a:pt x="180" y="332"/>
                        <a:pt x="0" y="0"/>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35"/>
                <p:cNvSpPr/>
                <p:nvPr/>
              </p:nvSpPr>
              <p:spPr>
                <a:xfrm>
                  <a:off x="6140137" y="4064814"/>
                  <a:ext cx="209173" cy="168769"/>
                </a:xfrm>
                <a:custGeom>
                  <a:rect b="b" l="l" r="r" t="t"/>
                  <a:pathLst>
                    <a:path extrusionOk="0" fill="none" h="639" w="792">
                      <a:moveTo>
                        <a:pt x="792" y="639"/>
                      </a:moveTo>
                      <a:lnTo>
                        <a:pt x="0"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35"/>
                <p:cNvSpPr/>
                <p:nvPr/>
              </p:nvSpPr>
              <p:spPr>
                <a:xfrm>
                  <a:off x="6140137" y="4064814"/>
                  <a:ext cx="264" cy="264"/>
                </a:xfrm>
                <a:custGeom>
                  <a:rect b="b" l="l" r="r" t="t"/>
                  <a:pathLst>
                    <a:path extrusionOk="0" fill="none" h="1" w="1">
                      <a:moveTo>
                        <a:pt x="0" y="1"/>
                      </a:move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35"/>
                <p:cNvSpPr/>
                <p:nvPr/>
              </p:nvSpPr>
              <p:spPr>
                <a:xfrm>
                  <a:off x="7271842" y="2382658"/>
                  <a:ext cx="13469" cy="3962"/>
                </a:xfrm>
                <a:custGeom>
                  <a:rect b="b" l="l" r="r" t="t"/>
                  <a:pathLst>
                    <a:path extrusionOk="0" h="15" w="51">
                      <a:moveTo>
                        <a:pt x="21" y="0"/>
                      </a:moveTo>
                      <a:cubicBezTo>
                        <a:pt x="14" y="0"/>
                        <a:pt x="7" y="7"/>
                        <a:pt x="0" y="7"/>
                      </a:cubicBezTo>
                      <a:cubicBezTo>
                        <a:pt x="21" y="7"/>
                        <a:pt x="37" y="14"/>
                        <a:pt x="50" y="14"/>
                      </a:cubicBezTo>
                      <a:cubicBezTo>
                        <a:pt x="43" y="7"/>
                        <a:pt x="37" y="0"/>
                        <a:pt x="2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35"/>
                <p:cNvSpPr/>
                <p:nvPr/>
              </p:nvSpPr>
              <p:spPr>
                <a:xfrm>
                  <a:off x="7085381" y="2066775"/>
                  <a:ext cx="744783" cy="756689"/>
                </a:xfrm>
                <a:custGeom>
                  <a:rect b="b" l="l" r="r" t="t"/>
                  <a:pathLst>
                    <a:path extrusionOk="0" h="2865" w="2820">
                      <a:moveTo>
                        <a:pt x="1412" y="1"/>
                      </a:moveTo>
                      <a:cubicBezTo>
                        <a:pt x="1175" y="1"/>
                        <a:pt x="962" y="65"/>
                        <a:pt x="843" y="139"/>
                      </a:cubicBezTo>
                      <a:cubicBezTo>
                        <a:pt x="418" y="391"/>
                        <a:pt x="1" y="1017"/>
                        <a:pt x="634" y="1190"/>
                      </a:cubicBezTo>
                      <a:lnTo>
                        <a:pt x="634" y="1088"/>
                      </a:lnTo>
                      <a:cubicBezTo>
                        <a:pt x="634" y="858"/>
                        <a:pt x="670" y="636"/>
                        <a:pt x="820" y="456"/>
                      </a:cubicBezTo>
                      <a:cubicBezTo>
                        <a:pt x="856" y="563"/>
                        <a:pt x="922" y="679"/>
                        <a:pt x="1008" y="786"/>
                      </a:cubicBezTo>
                      <a:cubicBezTo>
                        <a:pt x="1079" y="872"/>
                        <a:pt x="1158" y="952"/>
                        <a:pt x="1267" y="1024"/>
                      </a:cubicBezTo>
                      <a:cubicBezTo>
                        <a:pt x="1274" y="1031"/>
                        <a:pt x="1281" y="1038"/>
                        <a:pt x="1295" y="1045"/>
                      </a:cubicBezTo>
                      <a:lnTo>
                        <a:pt x="1310" y="1060"/>
                      </a:lnTo>
                      <a:cubicBezTo>
                        <a:pt x="1569" y="1226"/>
                        <a:pt x="1798" y="1297"/>
                        <a:pt x="1950" y="1326"/>
                      </a:cubicBezTo>
                      <a:cubicBezTo>
                        <a:pt x="1983" y="1285"/>
                        <a:pt x="2058" y="1210"/>
                        <a:pt x="2153" y="1210"/>
                      </a:cubicBezTo>
                      <a:cubicBezTo>
                        <a:pt x="2157" y="1210"/>
                        <a:pt x="2162" y="1210"/>
                        <a:pt x="2166" y="1210"/>
                      </a:cubicBezTo>
                      <a:cubicBezTo>
                        <a:pt x="2209" y="1217"/>
                        <a:pt x="2236" y="1247"/>
                        <a:pt x="2252" y="1283"/>
                      </a:cubicBezTo>
                      <a:cubicBezTo>
                        <a:pt x="2252" y="1297"/>
                        <a:pt x="2259" y="1319"/>
                        <a:pt x="2252" y="1340"/>
                      </a:cubicBezTo>
                      <a:cubicBezTo>
                        <a:pt x="2252" y="1419"/>
                        <a:pt x="2216" y="1512"/>
                        <a:pt x="2166" y="1578"/>
                      </a:cubicBezTo>
                      <a:cubicBezTo>
                        <a:pt x="2080" y="1685"/>
                        <a:pt x="1941" y="1728"/>
                        <a:pt x="1871" y="1728"/>
                      </a:cubicBezTo>
                      <a:cubicBezTo>
                        <a:pt x="1864" y="1837"/>
                        <a:pt x="1855" y="1980"/>
                        <a:pt x="1864" y="2088"/>
                      </a:cubicBezTo>
                      <a:cubicBezTo>
                        <a:pt x="1871" y="2268"/>
                        <a:pt x="2028" y="2418"/>
                        <a:pt x="2028" y="2418"/>
                      </a:cubicBezTo>
                      <a:cubicBezTo>
                        <a:pt x="2028" y="2418"/>
                        <a:pt x="2388" y="2597"/>
                        <a:pt x="2502" y="2699"/>
                      </a:cubicBezTo>
                      <a:cubicBezTo>
                        <a:pt x="2568" y="2756"/>
                        <a:pt x="2611" y="2806"/>
                        <a:pt x="2647" y="2865"/>
                      </a:cubicBezTo>
                      <a:cubicBezTo>
                        <a:pt x="2820" y="2590"/>
                        <a:pt x="2668" y="2252"/>
                        <a:pt x="2518" y="2016"/>
                      </a:cubicBezTo>
                      <a:cubicBezTo>
                        <a:pt x="2359" y="1764"/>
                        <a:pt x="2388" y="1605"/>
                        <a:pt x="2452" y="1117"/>
                      </a:cubicBezTo>
                      <a:cubicBezTo>
                        <a:pt x="2459" y="1103"/>
                        <a:pt x="2459" y="1081"/>
                        <a:pt x="2459" y="1060"/>
                      </a:cubicBezTo>
                      <a:cubicBezTo>
                        <a:pt x="2495" y="772"/>
                        <a:pt x="2395" y="370"/>
                        <a:pt x="1957" y="132"/>
                      </a:cubicBezTo>
                      <a:cubicBezTo>
                        <a:pt x="1781" y="37"/>
                        <a:pt x="1590" y="1"/>
                        <a:pt x="1412" y="1"/>
                      </a:cubicBezTo>
                      <a:close/>
                    </a:path>
                  </a:pathLst>
                </a:custGeom>
                <a:solidFill>
                  <a:schemeClr val="dk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35"/>
                <p:cNvSpPr/>
                <p:nvPr/>
              </p:nvSpPr>
              <p:spPr>
                <a:xfrm>
                  <a:off x="7271842" y="2382658"/>
                  <a:ext cx="13469" cy="3962"/>
                </a:xfrm>
                <a:custGeom>
                  <a:rect b="b" l="l" r="r" t="t"/>
                  <a:pathLst>
                    <a:path extrusionOk="0" h="15" w="51">
                      <a:moveTo>
                        <a:pt x="21" y="0"/>
                      </a:moveTo>
                      <a:cubicBezTo>
                        <a:pt x="14" y="0"/>
                        <a:pt x="7" y="7"/>
                        <a:pt x="0" y="7"/>
                      </a:cubicBezTo>
                      <a:cubicBezTo>
                        <a:pt x="21" y="7"/>
                        <a:pt x="37" y="14"/>
                        <a:pt x="50" y="14"/>
                      </a:cubicBezTo>
                      <a:cubicBezTo>
                        <a:pt x="43" y="7"/>
                        <a:pt x="37" y="0"/>
                        <a:pt x="2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35"/>
                <p:cNvSpPr/>
                <p:nvPr/>
              </p:nvSpPr>
              <p:spPr>
                <a:xfrm>
                  <a:off x="7244903" y="2187212"/>
                  <a:ext cx="437098" cy="442657"/>
                </a:xfrm>
                <a:custGeom>
                  <a:rect b="b" l="l" r="r" t="t"/>
                  <a:pathLst>
                    <a:path extrusionOk="0" h="1676" w="1655">
                      <a:moveTo>
                        <a:pt x="123" y="740"/>
                      </a:moveTo>
                      <a:cubicBezTo>
                        <a:pt x="139" y="740"/>
                        <a:pt x="145" y="747"/>
                        <a:pt x="152" y="754"/>
                      </a:cubicBezTo>
                      <a:cubicBezTo>
                        <a:pt x="166" y="770"/>
                        <a:pt x="173" y="791"/>
                        <a:pt x="173" y="820"/>
                      </a:cubicBezTo>
                      <a:cubicBezTo>
                        <a:pt x="173" y="856"/>
                        <a:pt x="152" y="891"/>
                        <a:pt x="123" y="891"/>
                      </a:cubicBezTo>
                      <a:cubicBezTo>
                        <a:pt x="95" y="891"/>
                        <a:pt x="73" y="856"/>
                        <a:pt x="73" y="820"/>
                      </a:cubicBezTo>
                      <a:cubicBezTo>
                        <a:pt x="73" y="784"/>
                        <a:pt x="87" y="754"/>
                        <a:pt x="102" y="747"/>
                      </a:cubicBezTo>
                      <a:cubicBezTo>
                        <a:pt x="109" y="747"/>
                        <a:pt x="116" y="740"/>
                        <a:pt x="123" y="740"/>
                      </a:cubicBezTo>
                      <a:close/>
                      <a:moveTo>
                        <a:pt x="656" y="734"/>
                      </a:moveTo>
                      <a:cubicBezTo>
                        <a:pt x="691" y="734"/>
                        <a:pt x="720" y="770"/>
                        <a:pt x="720" y="820"/>
                      </a:cubicBezTo>
                      <a:cubicBezTo>
                        <a:pt x="720" y="863"/>
                        <a:pt x="691" y="899"/>
                        <a:pt x="656" y="899"/>
                      </a:cubicBezTo>
                      <a:cubicBezTo>
                        <a:pt x="620" y="899"/>
                        <a:pt x="591" y="863"/>
                        <a:pt x="591" y="820"/>
                      </a:cubicBezTo>
                      <a:cubicBezTo>
                        <a:pt x="591" y="770"/>
                        <a:pt x="620" y="734"/>
                        <a:pt x="656" y="734"/>
                      </a:cubicBezTo>
                      <a:close/>
                      <a:moveTo>
                        <a:pt x="216" y="0"/>
                      </a:moveTo>
                      <a:cubicBezTo>
                        <a:pt x="66" y="180"/>
                        <a:pt x="30" y="402"/>
                        <a:pt x="30" y="632"/>
                      </a:cubicBezTo>
                      <a:lnTo>
                        <a:pt x="30" y="734"/>
                      </a:lnTo>
                      <a:cubicBezTo>
                        <a:pt x="30" y="934"/>
                        <a:pt x="30" y="963"/>
                        <a:pt x="16" y="1092"/>
                      </a:cubicBezTo>
                      <a:cubicBezTo>
                        <a:pt x="1" y="1208"/>
                        <a:pt x="73" y="1437"/>
                        <a:pt x="182" y="1567"/>
                      </a:cubicBezTo>
                      <a:lnTo>
                        <a:pt x="268" y="1567"/>
                      </a:lnTo>
                      <a:cubicBezTo>
                        <a:pt x="318" y="1567"/>
                        <a:pt x="368" y="1581"/>
                        <a:pt x="404" y="1617"/>
                      </a:cubicBezTo>
                      <a:cubicBezTo>
                        <a:pt x="418" y="1639"/>
                        <a:pt x="447" y="1653"/>
                        <a:pt x="468" y="1675"/>
                      </a:cubicBezTo>
                      <a:lnTo>
                        <a:pt x="534" y="1675"/>
                      </a:lnTo>
                      <a:cubicBezTo>
                        <a:pt x="540" y="1667"/>
                        <a:pt x="540" y="1667"/>
                        <a:pt x="547" y="1667"/>
                      </a:cubicBezTo>
                      <a:cubicBezTo>
                        <a:pt x="785" y="1639"/>
                        <a:pt x="1087" y="1517"/>
                        <a:pt x="1237" y="1272"/>
                      </a:cubicBezTo>
                      <a:lnTo>
                        <a:pt x="1267" y="1272"/>
                      </a:lnTo>
                      <a:cubicBezTo>
                        <a:pt x="1337" y="1272"/>
                        <a:pt x="1476" y="1229"/>
                        <a:pt x="1562" y="1122"/>
                      </a:cubicBezTo>
                      <a:cubicBezTo>
                        <a:pt x="1612" y="1056"/>
                        <a:pt x="1648" y="963"/>
                        <a:pt x="1648" y="884"/>
                      </a:cubicBezTo>
                      <a:cubicBezTo>
                        <a:pt x="1655" y="863"/>
                        <a:pt x="1648" y="841"/>
                        <a:pt x="1648" y="827"/>
                      </a:cubicBezTo>
                      <a:cubicBezTo>
                        <a:pt x="1632" y="791"/>
                        <a:pt x="1605" y="761"/>
                        <a:pt x="1562" y="754"/>
                      </a:cubicBezTo>
                      <a:cubicBezTo>
                        <a:pt x="1558" y="754"/>
                        <a:pt x="1553" y="754"/>
                        <a:pt x="1549" y="754"/>
                      </a:cubicBezTo>
                      <a:cubicBezTo>
                        <a:pt x="1454" y="754"/>
                        <a:pt x="1379" y="829"/>
                        <a:pt x="1346" y="870"/>
                      </a:cubicBezTo>
                      <a:cubicBezTo>
                        <a:pt x="1194" y="841"/>
                        <a:pt x="965" y="770"/>
                        <a:pt x="706" y="604"/>
                      </a:cubicBezTo>
                      <a:lnTo>
                        <a:pt x="691" y="589"/>
                      </a:lnTo>
                      <a:cubicBezTo>
                        <a:pt x="677" y="582"/>
                        <a:pt x="670" y="575"/>
                        <a:pt x="663" y="568"/>
                      </a:cubicBezTo>
                      <a:cubicBezTo>
                        <a:pt x="554" y="496"/>
                        <a:pt x="475" y="416"/>
                        <a:pt x="404" y="330"/>
                      </a:cubicBezTo>
                      <a:cubicBezTo>
                        <a:pt x="318" y="223"/>
                        <a:pt x="252" y="107"/>
                        <a:pt x="216" y="0"/>
                      </a:cubicBezTo>
                      <a:close/>
                    </a:path>
                  </a:pathLst>
                </a:custGeom>
                <a:solidFill>
                  <a:srgbClr val="999999"/>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35"/>
                <p:cNvSpPr/>
                <p:nvPr/>
              </p:nvSpPr>
              <p:spPr>
                <a:xfrm>
                  <a:off x="7400727" y="2380809"/>
                  <a:ext cx="34334" cy="44107"/>
                </a:xfrm>
                <a:custGeom>
                  <a:rect b="b" l="l" r="r" t="t"/>
                  <a:pathLst>
                    <a:path extrusionOk="0" h="167" w="130">
                      <a:moveTo>
                        <a:pt x="66" y="1"/>
                      </a:moveTo>
                      <a:cubicBezTo>
                        <a:pt x="30" y="1"/>
                        <a:pt x="1" y="37"/>
                        <a:pt x="1" y="87"/>
                      </a:cubicBezTo>
                      <a:cubicBezTo>
                        <a:pt x="1" y="130"/>
                        <a:pt x="30" y="166"/>
                        <a:pt x="66" y="166"/>
                      </a:cubicBezTo>
                      <a:cubicBezTo>
                        <a:pt x="101" y="166"/>
                        <a:pt x="130" y="130"/>
                        <a:pt x="130" y="87"/>
                      </a:cubicBezTo>
                      <a:cubicBezTo>
                        <a:pt x="130" y="37"/>
                        <a:pt x="101" y="1"/>
                        <a:pt x="66" y="1"/>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35"/>
                <p:cNvSpPr/>
                <p:nvPr/>
              </p:nvSpPr>
              <p:spPr>
                <a:xfrm>
                  <a:off x="7263919" y="2384507"/>
                  <a:ext cx="26939" cy="38033"/>
                </a:xfrm>
                <a:custGeom>
                  <a:rect b="b" l="l" r="r" t="t"/>
                  <a:pathLst>
                    <a:path extrusionOk="0" h="144" w="102">
                      <a:moveTo>
                        <a:pt x="30" y="0"/>
                      </a:moveTo>
                      <a:cubicBezTo>
                        <a:pt x="15" y="7"/>
                        <a:pt x="1" y="37"/>
                        <a:pt x="1" y="73"/>
                      </a:cubicBezTo>
                      <a:cubicBezTo>
                        <a:pt x="1" y="109"/>
                        <a:pt x="23" y="144"/>
                        <a:pt x="51" y="144"/>
                      </a:cubicBezTo>
                      <a:cubicBezTo>
                        <a:pt x="80" y="144"/>
                        <a:pt x="101" y="109"/>
                        <a:pt x="101" y="73"/>
                      </a:cubicBezTo>
                      <a:cubicBezTo>
                        <a:pt x="101" y="44"/>
                        <a:pt x="94" y="23"/>
                        <a:pt x="80" y="7"/>
                      </a:cubicBezTo>
                      <a:cubicBezTo>
                        <a:pt x="67" y="7"/>
                        <a:pt x="51" y="0"/>
                        <a:pt x="30"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35"/>
                <p:cNvSpPr/>
                <p:nvPr/>
              </p:nvSpPr>
              <p:spPr>
                <a:xfrm>
                  <a:off x="7271842" y="2382658"/>
                  <a:ext cx="13469" cy="3962"/>
                </a:xfrm>
                <a:custGeom>
                  <a:rect b="b" l="l" r="r" t="t"/>
                  <a:pathLst>
                    <a:path extrusionOk="0" h="15" w="51">
                      <a:moveTo>
                        <a:pt x="21" y="0"/>
                      </a:moveTo>
                      <a:cubicBezTo>
                        <a:pt x="14" y="0"/>
                        <a:pt x="7" y="7"/>
                        <a:pt x="0" y="7"/>
                      </a:cubicBezTo>
                      <a:cubicBezTo>
                        <a:pt x="21" y="7"/>
                        <a:pt x="37" y="14"/>
                        <a:pt x="50" y="14"/>
                      </a:cubicBezTo>
                      <a:cubicBezTo>
                        <a:pt x="43" y="7"/>
                        <a:pt x="37" y="0"/>
                        <a:pt x="21"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35"/>
                <p:cNvSpPr/>
                <p:nvPr/>
              </p:nvSpPr>
              <p:spPr>
                <a:xfrm>
                  <a:off x="7305912" y="2466119"/>
                  <a:ext cx="11621" cy="26940"/>
                </a:xfrm>
                <a:custGeom>
                  <a:rect b="b" l="l" r="r" t="t"/>
                  <a:pathLst>
                    <a:path extrusionOk="0" fill="none" h="102" w="44">
                      <a:moveTo>
                        <a:pt x="44" y="102"/>
                      </a:moveTo>
                      <a:cubicBezTo>
                        <a:pt x="44" y="102"/>
                        <a:pt x="1" y="73"/>
                        <a:pt x="21" y="0"/>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35"/>
                <p:cNvSpPr/>
                <p:nvPr/>
              </p:nvSpPr>
              <p:spPr>
                <a:xfrm>
                  <a:off x="7313307" y="2536110"/>
                  <a:ext cx="72630" cy="21393"/>
                </a:xfrm>
                <a:custGeom>
                  <a:rect b="b" l="l" r="r" t="t"/>
                  <a:pathLst>
                    <a:path extrusionOk="0" fill="none" h="81" w="275">
                      <a:moveTo>
                        <a:pt x="0" y="37"/>
                      </a:moveTo>
                      <a:cubicBezTo>
                        <a:pt x="0" y="37"/>
                        <a:pt x="138" y="80"/>
                        <a:pt x="275"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35"/>
                <p:cNvSpPr/>
                <p:nvPr/>
              </p:nvSpPr>
              <p:spPr>
                <a:xfrm>
                  <a:off x="7427138" y="2342512"/>
                  <a:ext cx="22977" cy="4490"/>
                </a:xfrm>
                <a:custGeom>
                  <a:rect b="b" l="l" r="r" t="t"/>
                  <a:pathLst>
                    <a:path extrusionOk="0" fill="none" h="17" w="87">
                      <a:moveTo>
                        <a:pt x="87" y="16"/>
                      </a:moveTo>
                      <a:cubicBezTo>
                        <a:pt x="59" y="9"/>
                        <a:pt x="30" y="9"/>
                        <a:pt x="1"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35"/>
                <p:cNvSpPr/>
                <p:nvPr/>
              </p:nvSpPr>
              <p:spPr>
                <a:xfrm>
                  <a:off x="7389370" y="2340664"/>
                  <a:ext cx="38031" cy="6339"/>
                </a:xfrm>
                <a:custGeom>
                  <a:rect b="b" l="l" r="r" t="t"/>
                  <a:pathLst>
                    <a:path extrusionOk="0" fill="none" h="24" w="144">
                      <a:moveTo>
                        <a:pt x="0" y="23"/>
                      </a:moveTo>
                      <a:cubicBezTo>
                        <a:pt x="0" y="23"/>
                        <a:pt x="44" y="1"/>
                        <a:pt x="144" y="8"/>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35"/>
                <p:cNvSpPr/>
                <p:nvPr/>
              </p:nvSpPr>
              <p:spPr>
                <a:xfrm>
                  <a:off x="7265768" y="2336966"/>
                  <a:ext cx="25090" cy="5811"/>
                </a:xfrm>
                <a:custGeom>
                  <a:rect b="b" l="l" r="r" t="t"/>
                  <a:pathLst>
                    <a:path extrusionOk="0" fill="none" h="22" w="95">
                      <a:moveTo>
                        <a:pt x="94" y="22"/>
                      </a:moveTo>
                      <a:cubicBezTo>
                        <a:pt x="94" y="22"/>
                        <a:pt x="60" y="1"/>
                        <a:pt x="1"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35"/>
                <p:cNvSpPr/>
                <p:nvPr/>
              </p:nvSpPr>
              <p:spPr>
                <a:xfrm>
                  <a:off x="7336020" y="2522904"/>
                  <a:ext cx="284972" cy="265436"/>
                </a:xfrm>
                <a:custGeom>
                  <a:rect b="b" l="l" r="r" t="t"/>
                  <a:pathLst>
                    <a:path extrusionOk="0" h="1005" w="1079">
                      <a:moveTo>
                        <a:pt x="892" y="1"/>
                      </a:moveTo>
                      <a:cubicBezTo>
                        <a:pt x="742" y="246"/>
                        <a:pt x="440" y="368"/>
                        <a:pt x="202" y="396"/>
                      </a:cubicBezTo>
                      <a:cubicBezTo>
                        <a:pt x="195" y="396"/>
                        <a:pt x="195" y="396"/>
                        <a:pt x="189" y="404"/>
                      </a:cubicBezTo>
                      <a:lnTo>
                        <a:pt x="123" y="404"/>
                      </a:lnTo>
                      <a:cubicBezTo>
                        <a:pt x="145" y="425"/>
                        <a:pt x="166" y="439"/>
                        <a:pt x="182" y="448"/>
                      </a:cubicBezTo>
                      <a:cubicBezTo>
                        <a:pt x="182" y="455"/>
                        <a:pt x="189" y="455"/>
                        <a:pt x="189" y="455"/>
                      </a:cubicBezTo>
                      <a:cubicBezTo>
                        <a:pt x="195" y="461"/>
                        <a:pt x="209" y="468"/>
                        <a:pt x="209" y="475"/>
                      </a:cubicBezTo>
                      <a:cubicBezTo>
                        <a:pt x="232" y="491"/>
                        <a:pt x="275" y="511"/>
                        <a:pt x="268" y="525"/>
                      </a:cubicBezTo>
                      <a:cubicBezTo>
                        <a:pt x="259" y="541"/>
                        <a:pt x="232" y="568"/>
                        <a:pt x="189" y="568"/>
                      </a:cubicBezTo>
                      <a:cubicBezTo>
                        <a:pt x="166" y="568"/>
                        <a:pt x="145" y="568"/>
                        <a:pt x="123" y="555"/>
                      </a:cubicBezTo>
                      <a:cubicBezTo>
                        <a:pt x="95" y="598"/>
                        <a:pt x="73" y="627"/>
                        <a:pt x="52" y="648"/>
                      </a:cubicBezTo>
                      <a:cubicBezTo>
                        <a:pt x="44" y="655"/>
                        <a:pt x="37" y="663"/>
                        <a:pt x="30" y="670"/>
                      </a:cubicBezTo>
                      <a:cubicBezTo>
                        <a:pt x="1" y="713"/>
                        <a:pt x="16" y="893"/>
                        <a:pt x="189" y="965"/>
                      </a:cubicBezTo>
                      <a:cubicBezTo>
                        <a:pt x="209" y="972"/>
                        <a:pt x="239" y="986"/>
                        <a:pt x="268" y="986"/>
                      </a:cubicBezTo>
                      <a:cubicBezTo>
                        <a:pt x="334" y="999"/>
                        <a:pt x="397" y="1004"/>
                        <a:pt x="454" y="1004"/>
                      </a:cubicBezTo>
                      <a:cubicBezTo>
                        <a:pt x="884" y="1004"/>
                        <a:pt x="1079" y="691"/>
                        <a:pt x="1079" y="691"/>
                      </a:cubicBezTo>
                      <a:cubicBezTo>
                        <a:pt x="1079" y="691"/>
                        <a:pt x="922" y="541"/>
                        <a:pt x="915" y="361"/>
                      </a:cubicBezTo>
                      <a:cubicBezTo>
                        <a:pt x="906" y="253"/>
                        <a:pt x="915" y="110"/>
                        <a:pt x="922" y="1"/>
                      </a:cubicBezTo>
                      <a:close/>
                    </a:path>
                  </a:pathLst>
                </a:custGeom>
                <a:solidFill>
                  <a:srgbClr val="999999"/>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35"/>
                <p:cNvSpPr/>
                <p:nvPr/>
              </p:nvSpPr>
              <p:spPr>
                <a:xfrm>
                  <a:off x="6901298" y="2600818"/>
                  <a:ext cx="507351" cy="571809"/>
                </a:xfrm>
                <a:custGeom>
                  <a:rect b="b" l="l" r="r" t="t"/>
                  <a:pathLst>
                    <a:path extrusionOk="0" h="2165" w="1921">
                      <a:moveTo>
                        <a:pt x="1317" y="1"/>
                      </a:moveTo>
                      <a:cubicBezTo>
                        <a:pt x="1274" y="1"/>
                        <a:pt x="886" y="303"/>
                        <a:pt x="850" y="353"/>
                      </a:cubicBezTo>
                      <a:cubicBezTo>
                        <a:pt x="806" y="396"/>
                        <a:pt x="44" y="1590"/>
                        <a:pt x="23" y="1719"/>
                      </a:cubicBezTo>
                      <a:cubicBezTo>
                        <a:pt x="1" y="1855"/>
                        <a:pt x="23" y="2150"/>
                        <a:pt x="196" y="2164"/>
                      </a:cubicBezTo>
                      <a:lnTo>
                        <a:pt x="216" y="2164"/>
                      </a:lnTo>
                      <a:cubicBezTo>
                        <a:pt x="220" y="2164"/>
                        <a:pt x="224" y="2164"/>
                        <a:pt x="229" y="2164"/>
                      </a:cubicBezTo>
                      <a:cubicBezTo>
                        <a:pt x="401" y="2164"/>
                        <a:pt x="649" y="2023"/>
                        <a:pt x="706" y="1842"/>
                      </a:cubicBezTo>
                      <a:cubicBezTo>
                        <a:pt x="713" y="1812"/>
                        <a:pt x="727" y="1769"/>
                        <a:pt x="741" y="1719"/>
                      </a:cubicBezTo>
                      <a:lnTo>
                        <a:pt x="741" y="1712"/>
                      </a:lnTo>
                      <a:cubicBezTo>
                        <a:pt x="756" y="1662"/>
                        <a:pt x="777" y="1590"/>
                        <a:pt x="800" y="1517"/>
                      </a:cubicBezTo>
                      <a:cubicBezTo>
                        <a:pt x="856" y="1324"/>
                        <a:pt x="922" y="1086"/>
                        <a:pt x="972" y="920"/>
                      </a:cubicBezTo>
                      <a:cubicBezTo>
                        <a:pt x="1008" y="800"/>
                        <a:pt x="1036" y="713"/>
                        <a:pt x="1036" y="713"/>
                      </a:cubicBezTo>
                      <a:cubicBezTo>
                        <a:pt x="1036" y="713"/>
                        <a:pt x="1079" y="720"/>
                        <a:pt x="1115" y="734"/>
                      </a:cubicBezTo>
                      <a:cubicBezTo>
                        <a:pt x="1151" y="741"/>
                        <a:pt x="1188" y="748"/>
                        <a:pt x="1195" y="756"/>
                      </a:cubicBezTo>
                      <a:cubicBezTo>
                        <a:pt x="1207" y="760"/>
                        <a:pt x="1243" y="764"/>
                        <a:pt x="1277" y="764"/>
                      </a:cubicBezTo>
                      <a:cubicBezTo>
                        <a:pt x="1302" y="764"/>
                        <a:pt x="1326" y="762"/>
                        <a:pt x="1338" y="756"/>
                      </a:cubicBezTo>
                      <a:cubicBezTo>
                        <a:pt x="1367" y="741"/>
                        <a:pt x="1533" y="555"/>
                        <a:pt x="1533" y="525"/>
                      </a:cubicBezTo>
                      <a:lnTo>
                        <a:pt x="1533" y="461"/>
                      </a:lnTo>
                      <a:lnTo>
                        <a:pt x="1533" y="180"/>
                      </a:lnTo>
                      <a:cubicBezTo>
                        <a:pt x="1533" y="180"/>
                        <a:pt x="1603" y="180"/>
                        <a:pt x="1626" y="196"/>
                      </a:cubicBezTo>
                      <a:cubicBezTo>
                        <a:pt x="1655" y="203"/>
                        <a:pt x="1690" y="230"/>
                        <a:pt x="1769" y="260"/>
                      </a:cubicBezTo>
                      <a:cubicBezTo>
                        <a:pt x="1791" y="273"/>
                        <a:pt x="1812" y="273"/>
                        <a:pt x="1835" y="273"/>
                      </a:cubicBezTo>
                      <a:cubicBezTo>
                        <a:pt x="1878" y="273"/>
                        <a:pt x="1905" y="246"/>
                        <a:pt x="1914" y="230"/>
                      </a:cubicBezTo>
                      <a:cubicBezTo>
                        <a:pt x="1921" y="216"/>
                        <a:pt x="1878" y="196"/>
                        <a:pt x="1855" y="180"/>
                      </a:cubicBezTo>
                      <a:cubicBezTo>
                        <a:pt x="1855" y="173"/>
                        <a:pt x="1841" y="166"/>
                        <a:pt x="1835" y="160"/>
                      </a:cubicBezTo>
                      <a:cubicBezTo>
                        <a:pt x="1835" y="160"/>
                        <a:pt x="1828" y="160"/>
                        <a:pt x="1828" y="153"/>
                      </a:cubicBezTo>
                      <a:cubicBezTo>
                        <a:pt x="1812" y="144"/>
                        <a:pt x="1791" y="130"/>
                        <a:pt x="1769" y="109"/>
                      </a:cubicBezTo>
                      <a:cubicBezTo>
                        <a:pt x="1748" y="87"/>
                        <a:pt x="1719" y="73"/>
                        <a:pt x="1705" y="51"/>
                      </a:cubicBezTo>
                      <a:cubicBezTo>
                        <a:pt x="1669" y="15"/>
                        <a:pt x="1619" y="1"/>
                        <a:pt x="1569" y="1"/>
                      </a:cubicBezTo>
                      <a:close/>
                    </a:path>
                  </a:pathLst>
                </a:custGeom>
                <a:solidFill>
                  <a:srgbClr val="999999"/>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35"/>
                <p:cNvSpPr/>
                <p:nvPr/>
              </p:nvSpPr>
              <p:spPr>
                <a:xfrm>
                  <a:off x="6876755" y="3138036"/>
                  <a:ext cx="892419" cy="341746"/>
                </a:xfrm>
                <a:custGeom>
                  <a:rect b="b" l="l" r="r" t="t"/>
                  <a:pathLst>
                    <a:path extrusionOk="0" h="1321" w="3379">
                      <a:moveTo>
                        <a:pt x="2631" y="0"/>
                      </a:moveTo>
                      <a:lnTo>
                        <a:pt x="2618" y="143"/>
                      </a:lnTo>
                      <a:lnTo>
                        <a:pt x="2538" y="654"/>
                      </a:lnTo>
                      <a:lnTo>
                        <a:pt x="1058" y="926"/>
                      </a:lnTo>
                      <a:cubicBezTo>
                        <a:pt x="1058" y="926"/>
                        <a:pt x="777" y="581"/>
                        <a:pt x="756" y="561"/>
                      </a:cubicBezTo>
                      <a:cubicBezTo>
                        <a:pt x="748" y="552"/>
                        <a:pt x="734" y="552"/>
                        <a:pt x="704" y="545"/>
                      </a:cubicBezTo>
                      <a:cubicBezTo>
                        <a:pt x="627" y="525"/>
                        <a:pt x="489" y="502"/>
                        <a:pt x="461" y="502"/>
                      </a:cubicBezTo>
                      <a:cubicBezTo>
                        <a:pt x="432" y="502"/>
                        <a:pt x="180" y="625"/>
                        <a:pt x="137" y="654"/>
                      </a:cubicBezTo>
                      <a:cubicBezTo>
                        <a:pt x="101" y="682"/>
                        <a:pt x="30" y="906"/>
                        <a:pt x="23" y="926"/>
                      </a:cubicBezTo>
                      <a:cubicBezTo>
                        <a:pt x="8" y="949"/>
                        <a:pt x="1" y="999"/>
                        <a:pt x="51" y="999"/>
                      </a:cubicBezTo>
                      <a:lnTo>
                        <a:pt x="346" y="999"/>
                      </a:lnTo>
                      <a:cubicBezTo>
                        <a:pt x="346" y="999"/>
                        <a:pt x="353" y="999"/>
                        <a:pt x="353" y="1006"/>
                      </a:cubicBezTo>
                      <a:cubicBezTo>
                        <a:pt x="375" y="1006"/>
                        <a:pt x="446" y="1056"/>
                        <a:pt x="518" y="1113"/>
                      </a:cubicBezTo>
                      <a:cubicBezTo>
                        <a:pt x="541" y="1128"/>
                        <a:pt x="561" y="1142"/>
                        <a:pt x="575" y="1156"/>
                      </a:cubicBezTo>
                      <a:cubicBezTo>
                        <a:pt x="634" y="1199"/>
                        <a:pt x="684" y="1235"/>
                        <a:pt x="704" y="1258"/>
                      </a:cubicBezTo>
                      <a:cubicBezTo>
                        <a:pt x="742" y="1284"/>
                        <a:pt x="785" y="1321"/>
                        <a:pt x="903" y="1321"/>
                      </a:cubicBezTo>
                      <a:cubicBezTo>
                        <a:pt x="949" y="1321"/>
                        <a:pt x="1006" y="1315"/>
                        <a:pt x="1079" y="1301"/>
                      </a:cubicBezTo>
                      <a:cubicBezTo>
                        <a:pt x="1086" y="1301"/>
                        <a:pt x="1086" y="1301"/>
                        <a:pt x="1093" y="1294"/>
                      </a:cubicBezTo>
                      <a:cubicBezTo>
                        <a:pt x="1188" y="1301"/>
                        <a:pt x="1431" y="1301"/>
                        <a:pt x="1712" y="1301"/>
                      </a:cubicBezTo>
                      <a:lnTo>
                        <a:pt x="2107" y="1301"/>
                      </a:lnTo>
                      <a:cubicBezTo>
                        <a:pt x="2207" y="1265"/>
                        <a:pt x="2300" y="1235"/>
                        <a:pt x="2395" y="1199"/>
                      </a:cubicBezTo>
                      <a:cubicBezTo>
                        <a:pt x="2661" y="1106"/>
                        <a:pt x="2920" y="1006"/>
                        <a:pt x="3142" y="897"/>
                      </a:cubicBezTo>
                      <a:cubicBezTo>
                        <a:pt x="3199" y="675"/>
                        <a:pt x="3285" y="345"/>
                        <a:pt x="3335" y="157"/>
                      </a:cubicBezTo>
                      <a:cubicBezTo>
                        <a:pt x="3365" y="64"/>
                        <a:pt x="3378" y="0"/>
                        <a:pt x="3378" y="0"/>
                      </a:cubicBezTo>
                      <a:close/>
                    </a:path>
                  </a:pathLst>
                </a:custGeom>
                <a:solidFill>
                  <a:srgbClr val="999999"/>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35"/>
                <p:cNvSpPr/>
                <p:nvPr/>
              </p:nvSpPr>
              <p:spPr>
                <a:xfrm>
                  <a:off x="8203881" y="4037874"/>
                  <a:ext cx="45955" cy="156092"/>
                </a:xfrm>
                <a:custGeom>
                  <a:rect b="b" l="l" r="r" t="t"/>
                  <a:pathLst>
                    <a:path extrusionOk="0" h="591" w="174">
                      <a:moveTo>
                        <a:pt x="1" y="1"/>
                      </a:moveTo>
                      <a:lnTo>
                        <a:pt x="108" y="591"/>
                      </a:lnTo>
                      <a:lnTo>
                        <a:pt x="173" y="591"/>
                      </a:lnTo>
                      <a:lnTo>
                        <a:pt x="65" y="232"/>
                      </a:lnTo>
                      <a:lnTo>
                        <a:pt x="1"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35"/>
                <p:cNvSpPr/>
                <p:nvPr/>
              </p:nvSpPr>
              <p:spPr>
                <a:xfrm>
                  <a:off x="8203881" y="4037874"/>
                  <a:ext cx="45955" cy="156092"/>
                </a:xfrm>
                <a:custGeom>
                  <a:rect b="b" l="l" r="r" t="t"/>
                  <a:pathLst>
                    <a:path extrusionOk="0" fill="none" h="591" w="174">
                      <a:moveTo>
                        <a:pt x="1" y="1"/>
                      </a:moveTo>
                      <a:lnTo>
                        <a:pt x="65" y="232"/>
                      </a:lnTo>
                      <a:lnTo>
                        <a:pt x="173" y="591"/>
                      </a:lnTo>
                      <a:lnTo>
                        <a:pt x="108" y="59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35"/>
                <p:cNvSpPr/>
                <p:nvPr/>
              </p:nvSpPr>
              <p:spPr>
                <a:xfrm>
                  <a:off x="8239222" y="3398185"/>
                  <a:ext cx="338322" cy="795778"/>
                </a:xfrm>
                <a:custGeom>
                  <a:rect b="b" l="l" r="r" t="t"/>
                  <a:pathLst>
                    <a:path extrusionOk="0" h="3013" w="1281">
                      <a:moveTo>
                        <a:pt x="913" y="1"/>
                      </a:moveTo>
                      <a:lnTo>
                        <a:pt x="620" y="979"/>
                      </a:lnTo>
                      <a:lnTo>
                        <a:pt x="339" y="1891"/>
                      </a:lnTo>
                      <a:lnTo>
                        <a:pt x="73" y="2768"/>
                      </a:lnTo>
                      <a:lnTo>
                        <a:pt x="1" y="3013"/>
                      </a:lnTo>
                      <a:lnTo>
                        <a:pt x="145" y="3013"/>
                      </a:lnTo>
                      <a:cubicBezTo>
                        <a:pt x="166" y="2970"/>
                        <a:pt x="180" y="2927"/>
                        <a:pt x="173" y="2883"/>
                      </a:cubicBezTo>
                      <a:cubicBezTo>
                        <a:pt x="159" y="2768"/>
                        <a:pt x="239" y="2688"/>
                        <a:pt x="318" y="2654"/>
                      </a:cubicBezTo>
                      <a:cubicBezTo>
                        <a:pt x="382" y="2625"/>
                        <a:pt x="418" y="2588"/>
                        <a:pt x="432" y="2531"/>
                      </a:cubicBezTo>
                      <a:lnTo>
                        <a:pt x="432" y="2466"/>
                      </a:lnTo>
                      <a:cubicBezTo>
                        <a:pt x="432" y="2366"/>
                        <a:pt x="525" y="2280"/>
                        <a:pt x="584" y="2250"/>
                      </a:cubicBezTo>
                      <a:cubicBezTo>
                        <a:pt x="611" y="2236"/>
                        <a:pt x="654" y="2223"/>
                        <a:pt x="706" y="2186"/>
                      </a:cubicBezTo>
                      <a:cubicBezTo>
                        <a:pt x="734" y="2157"/>
                        <a:pt x="770" y="2121"/>
                        <a:pt x="820" y="2093"/>
                      </a:cubicBezTo>
                      <a:cubicBezTo>
                        <a:pt x="842" y="2071"/>
                        <a:pt x="863" y="2042"/>
                        <a:pt x="886" y="2007"/>
                      </a:cubicBezTo>
                      <a:cubicBezTo>
                        <a:pt x="913" y="1971"/>
                        <a:pt x="942" y="1941"/>
                        <a:pt x="979" y="1921"/>
                      </a:cubicBezTo>
                      <a:cubicBezTo>
                        <a:pt x="1029" y="1812"/>
                        <a:pt x="1042" y="1697"/>
                        <a:pt x="1036" y="1619"/>
                      </a:cubicBezTo>
                      <a:cubicBezTo>
                        <a:pt x="1022" y="1490"/>
                        <a:pt x="942" y="1265"/>
                        <a:pt x="1115" y="877"/>
                      </a:cubicBezTo>
                      <a:cubicBezTo>
                        <a:pt x="1281" y="475"/>
                        <a:pt x="913" y="1"/>
                        <a:pt x="913"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35"/>
                <p:cNvSpPr/>
                <p:nvPr/>
              </p:nvSpPr>
              <p:spPr>
                <a:xfrm>
                  <a:off x="8518698" y="3905288"/>
                  <a:ext cx="42257" cy="45956"/>
                </a:xfrm>
                <a:custGeom>
                  <a:rect b="b" l="l" r="r" t="t"/>
                  <a:pathLst>
                    <a:path extrusionOk="0" h="174" w="160">
                      <a:moveTo>
                        <a:pt x="160" y="1"/>
                      </a:moveTo>
                      <a:cubicBezTo>
                        <a:pt x="123" y="21"/>
                        <a:pt x="94" y="51"/>
                        <a:pt x="67" y="87"/>
                      </a:cubicBezTo>
                      <a:cubicBezTo>
                        <a:pt x="47" y="118"/>
                        <a:pt x="28" y="144"/>
                        <a:pt x="8" y="166"/>
                      </a:cubicBezTo>
                      <a:lnTo>
                        <a:pt x="8" y="166"/>
                      </a:lnTo>
                      <a:cubicBezTo>
                        <a:pt x="10" y="165"/>
                        <a:pt x="12" y="165"/>
                        <a:pt x="16" y="165"/>
                      </a:cubicBezTo>
                      <a:cubicBezTo>
                        <a:pt x="80" y="122"/>
                        <a:pt x="130" y="65"/>
                        <a:pt x="160" y="1"/>
                      </a:cubicBezTo>
                      <a:close/>
                      <a:moveTo>
                        <a:pt x="8" y="166"/>
                      </a:moveTo>
                      <a:cubicBezTo>
                        <a:pt x="6" y="167"/>
                        <a:pt x="5" y="169"/>
                        <a:pt x="1" y="173"/>
                      </a:cubicBezTo>
                      <a:cubicBezTo>
                        <a:pt x="3" y="171"/>
                        <a:pt x="6" y="168"/>
                        <a:pt x="8" y="166"/>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35"/>
                <p:cNvSpPr/>
                <p:nvPr/>
              </p:nvSpPr>
              <p:spPr>
                <a:xfrm>
                  <a:off x="8198559" y="3398185"/>
                  <a:ext cx="279162" cy="731070"/>
                </a:xfrm>
                <a:custGeom>
                  <a:rect b="b" l="l" r="r" t="t"/>
                  <a:pathLst>
                    <a:path extrusionOk="0" h="2768" w="1057">
                      <a:moveTo>
                        <a:pt x="1056" y="1"/>
                      </a:moveTo>
                      <a:cubicBezTo>
                        <a:pt x="1056" y="1"/>
                        <a:pt x="482" y="196"/>
                        <a:pt x="409" y="618"/>
                      </a:cubicBezTo>
                      <a:cubicBezTo>
                        <a:pt x="332" y="1043"/>
                        <a:pt x="137" y="1179"/>
                        <a:pt x="57" y="1281"/>
                      </a:cubicBezTo>
                      <a:cubicBezTo>
                        <a:pt x="50" y="1288"/>
                        <a:pt x="37" y="1301"/>
                        <a:pt x="30" y="1324"/>
                      </a:cubicBezTo>
                      <a:cubicBezTo>
                        <a:pt x="93" y="1424"/>
                        <a:pt x="144" y="1596"/>
                        <a:pt x="80" y="1740"/>
                      </a:cubicBezTo>
                      <a:cubicBezTo>
                        <a:pt x="0" y="1898"/>
                        <a:pt x="21" y="1998"/>
                        <a:pt x="130" y="2114"/>
                      </a:cubicBezTo>
                      <a:cubicBezTo>
                        <a:pt x="245" y="2230"/>
                        <a:pt x="309" y="2409"/>
                        <a:pt x="202" y="2588"/>
                      </a:cubicBezTo>
                      <a:cubicBezTo>
                        <a:pt x="187" y="2611"/>
                        <a:pt x="173" y="2638"/>
                        <a:pt x="166" y="2668"/>
                      </a:cubicBezTo>
                      <a:lnTo>
                        <a:pt x="216" y="2768"/>
                      </a:lnTo>
                      <a:lnTo>
                        <a:pt x="482" y="1891"/>
                      </a:lnTo>
                      <a:lnTo>
                        <a:pt x="763" y="979"/>
                      </a:lnTo>
                      <a:lnTo>
                        <a:pt x="1056"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35"/>
                <p:cNvSpPr/>
                <p:nvPr/>
              </p:nvSpPr>
              <p:spPr>
                <a:xfrm>
                  <a:off x="8201454" y="3398185"/>
                  <a:ext cx="279162" cy="731070"/>
                </a:xfrm>
                <a:custGeom>
                  <a:rect b="b" l="l" r="r" t="t"/>
                  <a:pathLst>
                    <a:path extrusionOk="0" fill="none" h="2768" w="1057">
                      <a:moveTo>
                        <a:pt x="216" y="2768"/>
                      </a:moveTo>
                      <a:lnTo>
                        <a:pt x="482" y="1891"/>
                      </a:lnTo>
                      <a:lnTo>
                        <a:pt x="763" y="979"/>
                      </a:lnTo>
                      <a:lnTo>
                        <a:pt x="763" y="979"/>
                      </a:lnTo>
                      <a:lnTo>
                        <a:pt x="1056" y="1"/>
                      </a:lnTo>
                      <a:cubicBezTo>
                        <a:pt x="1056" y="1"/>
                        <a:pt x="482" y="196"/>
                        <a:pt x="409" y="618"/>
                      </a:cubicBezTo>
                      <a:cubicBezTo>
                        <a:pt x="332" y="1043"/>
                        <a:pt x="137" y="1179"/>
                        <a:pt x="57" y="1281"/>
                      </a:cubicBezTo>
                      <a:cubicBezTo>
                        <a:pt x="50" y="1288"/>
                        <a:pt x="37" y="1301"/>
                        <a:pt x="30" y="1324"/>
                      </a:cubicBezTo>
                      <a:cubicBezTo>
                        <a:pt x="93" y="1424"/>
                        <a:pt x="144" y="1596"/>
                        <a:pt x="80" y="1740"/>
                      </a:cubicBezTo>
                      <a:cubicBezTo>
                        <a:pt x="0" y="1898"/>
                        <a:pt x="21" y="1998"/>
                        <a:pt x="130" y="2114"/>
                      </a:cubicBezTo>
                      <a:cubicBezTo>
                        <a:pt x="245" y="2230"/>
                        <a:pt x="309" y="2409"/>
                        <a:pt x="202" y="2588"/>
                      </a:cubicBezTo>
                      <a:cubicBezTo>
                        <a:pt x="187" y="2611"/>
                        <a:pt x="173" y="2638"/>
                        <a:pt x="166" y="2668"/>
                      </a:cubicBezTo>
                      <a:lnTo>
                        <a:pt x="166" y="2668"/>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35"/>
                <p:cNvSpPr/>
                <p:nvPr/>
              </p:nvSpPr>
              <p:spPr>
                <a:xfrm>
                  <a:off x="8331181" y="4066663"/>
                  <a:ext cx="85307" cy="32486"/>
                </a:xfrm>
                <a:custGeom>
                  <a:rect b="b" l="l" r="r" t="t"/>
                  <a:pathLst>
                    <a:path extrusionOk="0" fill="none" h="123" w="323">
                      <a:moveTo>
                        <a:pt x="323" y="0"/>
                      </a:moveTo>
                      <a:lnTo>
                        <a:pt x="0" y="123"/>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35"/>
                <p:cNvSpPr/>
                <p:nvPr/>
              </p:nvSpPr>
              <p:spPr>
                <a:xfrm>
                  <a:off x="8414061" y="3584123"/>
                  <a:ext cx="91381" cy="36712"/>
                </a:xfrm>
                <a:custGeom>
                  <a:rect b="b" l="l" r="r" t="t"/>
                  <a:pathLst>
                    <a:path extrusionOk="0" fill="none" h="139" w="346">
                      <a:moveTo>
                        <a:pt x="1" y="139"/>
                      </a:moveTo>
                      <a:lnTo>
                        <a:pt x="346"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35"/>
                <p:cNvSpPr/>
                <p:nvPr/>
              </p:nvSpPr>
              <p:spPr>
                <a:xfrm>
                  <a:off x="8336149" y="3816017"/>
                  <a:ext cx="148428" cy="59162"/>
                </a:xfrm>
                <a:custGeom>
                  <a:rect b="b" l="l" r="r" t="t"/>
                  <a:pathLst>
                    <a:path extrusionOk="0" fill="none" h="224" w="562">
                      <a:moveTo>
                        <a:pt x="1" y="223"/>
                      </a:moveTo>
                      <a:lnTo>
                        <a:pt x="562"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35"/>
                <p:cNvSpPr/>
                <p:nvPr/>
              </p:nvSpPr>
              <p:spPr>
                <a:xfrm>
                  <a:off x="8260086" y="3762665"/>
                  <a:ext cx="68668" cy="135227"/>
                </a:xfrm>
                <a:custGeom>
                  <a:rect b="b" l="l" r="r" t="t"/>
                  <a:pathLst>
                    <a:path extrusionOk="0" fill="none" h="512" w="260">
                      <a:moveTo>
                        <a:pt x="260" y="511"/>
                      </a:moveTo>
                      <a:lnTo>
                        <a:pt x="1"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35"/>
                <p:cNvSpPr/>
                <p:nvPr/>
              </p:nvSpPr>
              <p:spPr>
                <a:xfrm>
                  <a:off x="8359127" y="3575143"/>
                  <a:ext cx="43842" cy="81612"/>
                </a:xfrm>
                <a:custGeom>
                  <a:rect b="b" l="l" r="r" t="t"/>
                  <a:pathLst>
                    <a:path extrusionOk="0" fill="none" h="309" w="166">
                      <a:moveTo>
                        <a:pt x="166" y="309"/>
                      </a:moveTo>
                      <a:lnTo>
                        <a:pt x="0"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35"/>
                <p:cNvSpPr/>
                <p:nvPr/>
              </p:nvSpPr>
              <p:spPr>
                <a:xfrm>
                  <a:off x="7960323" y="3422748"/>
                  <a:ext cx="323003" cy="771216"/>
                </a:xfrm>
                <a:custGeom>
                  <a:rect b="b" l="l" r="r" t="t"/>
                  <a:pathLst>
                    <a:path extrusionOk="0" h="2920" w="1223">
                      <a:moveTo>
                        <a:pt x="1" y="1"/>
                      </a:moveTo>
                      <a:lnTo>
                        <a:pt x="266" y="907"/>
                      </a:lnTo>
                      <a:lnTo>
                        <a:pt x="511" y="1748"/>
                      </a:lnTo>
                      <a:lnTo>
                        <a:pt x="684" y="2330"/>
                      </a:lnTo>
                      <a:lnTo>
                        <a:pt x="748" y="2561"/>
                      </a:lnTo>
                      <a:lnTo>
                        <a:pt x="856" y="2920"/>
                      </a:lnTo>
                      <a:lnTo>
                        <a:pt x="1036" y="2920"/>
                      </a:lnTo>
                      <a:cubicBezTo>
                        <a:pt x="1072" y="2811"/>
                        <a:pt x="1050" y="2682"/>
                        <a:pt x="1079" y="2575"/>
                      </a:cubicBezTo>
                      <a:cubicBezTo>
                        <a:pt x="1086" y="2545"/>
                        <a:pt x="1100" y="2518"/>
                        <a:pt x="1115" y="2495"/>
                      </a:cubicBezTo>
                      <a:cubicBezTo>
                        <a:pt x="1222" y="2316"/>
                        <a:pt x="1158" y="2137"/>
                        <a:pt x="1043" y="2021"/>
                      </a:cubicBezTo>
                      <a:cubicBezTo>
                        <a:pt x="934" y="1905"/>
                        <a:pt x="913" y="1805"/>
                        <a:pt x="993" y="1647"/>
                      </a:cubicBezTo>
                      <a:cubicBezTo>
                        <a:pt x="1057" y="1503"/>
                        <a:pt x="1006" y="1331"/>
                        <a:pt x="943" y="1231"/>
                      </a:cubicBezTo>
                      <a:cubicBezTo>
                        <a:pt x="927" y="1208"/>
                        <a:pt x="920" y="1195"/>
                        <a:pt x="913" y="1188"/>
                      </a:cubicBezTo>
                      <a:cubicBezTo>
                        <a:pt x="834" y="1095"/>
                        <a:pt x="661" y="965"/>
                        <a:pt x="589" y="577"/>
                      </a:cubicBezTo>
                      <a:cubicBezTo>
                        <a:pt x="525" y="180"/>
                        <a:pt x="1" y="1"/>
                        <a:pt x="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35"/>
                <p:cNvSpPr/>
                <p:nvPr/>
              </p:nvSpPr>
              <p:spPr>
                <a:xfrm>
                  <a:off x="7869206" y="3422748"/>
                  <a:ext cx="317457" cy="771216"/>
                </a:xfrm>
                <a:custGeom>
                  <a:rect b="b" l="l" r="r" t="t"/>
                  <a:pathLst>
                    <a:path extrusionOk="0" h="2920" w="1202">
                      <a:moveTo>
                        <a:pt x="346" y="1"/>
                      </a:moveTo>
                      <a:cubicBezTo>
                        <a:pt x="346" y="1"/>
                        <a:pt x="1" y="439"/>
                        <a:pt x="158" y="800"/>
                      </a:cubicBezTo>
                      <a:cubicBezTo>
                        <a:pt x="310" y="1165"/>
                        <a:pt x="230" y="1374"/>
                        <a:pt x="216" y="1490"/>
                      </a:cubicBezTo>
                      <a:cubicBezTo>
                        <a:pt x="209" y="1604"/>
                        <a:pt x="244" y="1819"/>
                        <a:pt x="396" y="1921"/>
                      </a:cubicBezTo>
                      <a:cubicBezTo>
                        <a:pt x="518" y="1992"/>
                        <a:pt x="561" y="2064"/>
                        <a:pt x="561" y="2164"/>
                      </a:cubicBezTo>
                      <a:cubicBezTo>
                        <a:pt x="605" y="2194"/>
                        <a:pt x="655" y="2237"/>
                        <a:pt x="675" y="2294"/>
                      </a:cubicBezTo>
                      <a:cubicBezTo>
                        <a:pt x="691" y="2323"/>
                        <a:pt x="698" y="2345"/>
                        <a:pt x="698" y="2373"/>
                      </a:cubicBezTo>
                      <a:cubicBezTo>
                        <a:pt x="691" y="2482"/>
                        <a:pt x="727" y="2525"/>
                        <a:pt x="813" y="2561"/>
                      </a:cubicBezTo>
                      <a:cubicBezTo>
                        <a:pt x="900" y="2595"/>
                        <a:pt x="970" y="2675"/>
                        <a:pt x="956" y="2790"/>
                      </a:cubicBezTo>
                      <a:cubicBezTo>
                        <a:pt x="950" y="2834"/>
                        <a:pt x="963" y="2877"/>
                        <a:pt x="986" y="2920"/>
                      </a:cubicBezTo>
                      <a:lnTo>
                        <a:pt x="1201" y="2920"/>
                      </a:lnTo>
                      <a:lnTo>
                        <a:pt x="1093" y="2561"/>
                      </a:lnTo>
                      <a:lnTo>
                        <a:pt x="1029" y="2330"/>
                      </a:lnTo>
                      <a:lnTo>
                        <a:pt x="856" y="1748"/>
                      </a:lnTo>
                      <a:lnTo>
                        <a:pt x="611" y="907"/>
                      </a:lnTo>
                      <a:lnTo>
                        <a:pt x="346"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35"/>
                <p:cNvSpPr/>
                <p:nvPr/>
              </p:nvSpPr>
              <p:spPr>
                <a:xfrm>
                  <a:off x="8157612" y="4000106"/>
                  <a:ext cx="51765" cy="99043"/>
                </a:xfrm>
                <a:custGeom>
                  <a:rect b="b" l="l" r="r" t="t"/>
                  <a:pathLst>
                    <a:path extrusionOk="0" fill="none" h="375" w="196">
                      <a:moveTo>
                        <a:pt x="1" y="375"/>
                      </a:moveTo>
                      <a:lnTo>
                        <a:pt x="196"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35"/>
                <p:cNvSpPr/>
                <p:nvPr/>
              </p:nvSpPr>
              <p:spPr>
                <a:xfrm>
                  <a:off x="8047479" y="4028366"/>
                  <a:ext cx="102738" cy="42258"/>
                </a:xfrm>
                <a:custGeom>
                  <a:rect b="b" l="l" r="r" t="t"/>
                  <a:pathLst>
                    <a:path extrusionOk="0" fill="none" h="160" w="389">
                      <a:moveTo>
                        <a:pt x="0" y="1"/>
                      </a:moveTo>
                      <a:lnTo>
                        <a:pt x="0" y="1"/>
                      </a:lnTo>
                      <a:lnTo>
                        <a:pt x="345" y="145"/>
                      </a:lnTo>
                      <a:lnTo>
                        <a:pt x="388" y="15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35"/>
                <p:cNvSpPr/>
                <p:nvPr/>
              </p:nvSpPr>
              <p:spPr>
                <a:xfrm>
                  <a:off x="7935761" y="3593631"/>
                  <a:ext cx="83722" cy="34599"/>
                </a:xfrm>
                <a:custGeom>
                  <a:rect b="b" l="l" r="r" t="t"/>
                  <a:pathLst>
                    <a:path extrusionOk="0" fill="none" h="131" w="317">
                      <a:moveTo>
                        <a:pt x="316" y="130"/>
                      </a:moveTo>
                      <a:lnTo>
                        <a:pt x="1"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35"/>
                <p:cNvSpPr/>
                <p:nvPr/>
              </p:nvSpPr>
              <p:spPr>
                <a:xfrm>
                  <a:off x="7954513" y="3808357"/>
                  <a:ext cx="134959" cy="53615"/>
                </a:xfrm>
                <a:custGeom>
                  <a:rect b="b" l="l" r="r" t="t"/>
                  <a:pathLst>
                    <a:path extrusionOk="0" fill="none" h="203" w="511">
                      <a:moveTo>
                        <a:pt x="511" y="202"/>
                      </a:moveTo>
                      <a:lnTo>
                        <a:pt x="0"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35"/>
                <p:cNvSpPr/>
                <p:nvPr/>
              </p:nvSpPr>
              <p:spPr>
                <a:xfrm>
                  <a:off x="8095282" y="3760817"/>
                  <a:ext cx="64442" cy="123870"/>
                </a:xfrm>
                <a:custGeom>
                  <a:rect b="b" l="l" r="r" t="t"/>
                  <a:pathLst>
                    <a:path extrusionOk="0" fill="none" h="469" w="244">
                      <a:moveTo>
                        <a:pt x="0" y="468"/>
                      </a:moveTo>
                      <a:lnTo>
                        <a:pt x="244"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35"/>
                <p:cNvSpPr/>
                <p:nvPr/>
              </p:nvSpPr>
              <p:spPr>
                <a:xfrm>
                  <a:off x="8030576" y="3586500"/>
                  <a:ext cx="39880" cy="75801"/>
                </a:xfrm>
                <a:custGeom>
                  <a:rect b="b" l="l" r="r" t="t"/>
                  <a:pathLst>
                    <a:path extrusionOk="0" fill="none" h="287" w="151">
                      <a:moveTo>
                        <a:pt x="0" y="287"/>
                      </a:moveTo>
                      <a:lnTo>
                        <a:pt x="151"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35"/>
                <p:cNvSpPr/>
                <p:nvPr/>
              </p:nvSpPr>
              <p:spPr>
                <a:xfrm>
                  <a:off x="8518698" y="3905288"/>
                  <a:ext cx="42257" cy="45956"/>
                </a:xfrm>
                <a:custGeom>
                  <a:rect b="b" l="l" r="r" t="t"/>
                  <a:pathLst>
                    <a:path extrusionOk="0" h="174" w="160">
                      <a:moveTo>
                        <a:pt x="160" y="1"/>
                      </a:moveTo>
                      <a:cubicBezTo>
                        <a:pt x="123" y="21"/>
                        <a:pt x="94" y="51"/>
                        <a:pt x="67" y="87"/>
                      </a:cubicBezTo>
                      <a:cubicBezTo>
                        <a:pt x="47" y="118"/>
                        <a:pt x="28" y="144"/>
                        <a:pt x="8" y="166"/>
                      </a:cubicBezTo>
                      <a:lnTo>
                        <a:pt x="8" y="166"/>
                      </a:lnTo>
                      <a:cubicBezTo>
                        <a:pt x="10" y="165"/>
                        <a:pt x="12" y="165"/>
                        <a:pt x="16" y="165"/>
                      </a:cubicBezTo>
                      <a:cubicBezTo>
                        <a:pt x="80" y="122"/>
                        <a:pt x="130" y="65"/>
                        <a:pt x="160" y="1"/>
                      </a:cubicBezTo>
                      <a:close/>
                      <a:moveTo>
                        <a:pt x="8" y="166"/>
                      </a:moveTo>
                      <a:cubicBezTo>
                        <a:pt x="6" y="167"/>
                        <a:pt x="5" y="169"/>
                        <a:pt x="1" y="173"/>
                      </a:cubicBezTo>
                      <a:cubicBezTo>
                        <a:pt x="3" y="171"/>
                        <a:pt x="6" y="168"/>
                        <a:pt x="8" y="166"/>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35"/>
                <p:cNvSpPr/>
                <p:nvPr/>
              </p:nvSpPr>
              <p:spPr>
                <a:xfrm>
                  <a:off x="8326642" y="3886272"/>
                  <a:ext cx="283387" cy="307694"/>
                </a:xfrm>
                <a:custGeom>
                  <a:rect b="b" l="l" r="r" t="t"/>
                  <a:pathLst>
                    <a:path extrusionOk="0" h="1165" w="1073">
                      <a:moveTo>
                        <a:pt x="1000" y="0"/>
                      </a:moveTo>
                      <a:lnTo>
                        <a:pt x="648" y="409"/>
                      </a:lnTo>
                      <a:lnTo>
                        <a:pt x="339" y="777"/>
                      </a:lnTo>
                      <a:lnTo>
                        <a:pt x="332" y="784"/>
                      </a:lnTo>
                      <a:lnTo>
                        <a:pt x="21" y="1142"/>
                      </a:lnTo>
                      <a:lnTo>
                        <a:pt x="15" y="1151"/>
                      </a:lnTo>
                      <a:lnTo>
                        <a:pt x="1" y="1165"/>
                      </a:lnTo>
                      <a:lnTo>
                        <a:pt x="353" y="1165"/>
                      </a:lnTo>
                      <a:cubicBezTo>
                        <a:pt x="360" y="1151"/>
                        <a:pt x="360" y="1135"/>
                        <a:pt x="366" y="1122"/>
                      </a:cubicBezTo>
                      <a:cubicBezTo>
                        <a:pt x="389" y="1035"/>
                        <a:pt x="425" y="992"/>
                        <a:pt x="525" y="978"/>
                      </a:cubicBezTo>
                      <a:cubicBezTo>
                        <a:pt x="625" y="963"/>
                        <a:pt x="698" y="863"/>
                        <a:pt x="720" y="797"/>
                      </a:cubicBezTo>
                      <a:cubicBezTo>
                        <a:pt x="741" y="734"/>
                        <a:pt x="748" y="611"/>
                        <a:pt x="906" y="461"/>
                      </a:cubicBezTo>
                      <a:cubicBezTo>
                        <a:pt x="1072" y="302"/>
                        <a:pt x="1000" y="0"/>
                        <a:pt x="100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35"/>
                <p:cNvSpPr/>
                <p:nvPr/>
              </p:nvSpPr>
              <p:spPr>
                <a:xfrm>
                  <a:off x="8277517" y="3885744"/>
                  <a:ext cx="313231" cy="308222"/>
                </a:xfrm>
                <a:custGeom>
                  <a:rect b="b" l="l" r="r" t="t"/>
                  <a:pathLst>
                    <a:path extrusionOk="0" h="1167" w="1186">
                      <a:moveTo>
                        <a:pt x="1130" y="0"/>
                      </a:moveTo>
                      <a:cubicBezTo>
                        <a:pt x="1058" y="0"/>
                        <a:pt x="931" y="10"/>
                        <a:pt x="834" y="75"/>
                      </a:cubicBezTo>
                      <a:cubicBezTo>
                        <a:pt x="804" y="139"/>
                        <a:pt x="754" y="196"/>
                        <a:pt x="690" y="239"/>
                      </a:cubicBezTo>
                      <a:cubicBezTo>
                        <a:pt x="682" y="239"/>
                        <a:pt x="682" y="239"/>
                        <a:pt x="675" y="247"/>
                      </a:cubicBezTo>
                      <a:cubicBezTo>
                        <a:pt x="639" y="290"/>
                        <a:pt x="596" y="318"/>
                        <a:pt x="561" y="340"/>
                      </a:cubicBezTo>
                      <a:cubicBezTo>
                        <a:pt x="509" y="377"/>
                        <a:pt x="466" y="390"/>
                        <a:pt x="439" y="404"/>
                      </a:cubicBezTo>
                      <a:cubicBezTo>
                        <a:pt x="380" y="434"/>
                        <a:pt x="287" y="520"/>
                        <a:pt x="287" y="620"/>
                      </a:cubicBezTo>
                      <a:lnTo>
                        <a:pt x="287" y="685"/>
                      </a:lnTo>
                      <a:cubicBezTo>
                        <a:pt x="273" y="742"/>
                        <a:pt x="237" y="779"/>
                        <a:pt x="173" y="808"/>
                      </a:cubicBezTo>
                      <a:cubicBezTo>
                        <a:pt x="94" y="842"/>
                        <a:pt x="14" y="922"/>
                        <a:pt x="28" y="1037"/>
                      </a:cubicBezTo>
                      <a:cubicBezTo>
                        <a:pt x="35" y="1081"/>
                        <a:pt x="21" y="1124"/>
                        <a:pt x="0" y="1167"/>
                      </a:cubicBezTo>
                      <a:lnTo>
                        <a:pt x="187" y="1167"/>
                      </a:lnTo>
                      <a:cubicBezTo>
                        <a:pt x="194" y="1160"/>
                        <a:pt x="194" y="1160"/>
                        <a:pt x="201" y="1153"/>
                      </a:cubicBezTo>
                      <a:lnTo>
                        <a:pt x="207" y="1144"/>
                      </a:lnTo>
                      <a:lnTo>
                        <a:pt x="518" y="786"/>
                      </a:lnTo>
                      <a:lnTo>
                        <a:pt x="525" y="779"/>
                      </a:lnTo>
                      <a:lnTo>
                        <a:pt x="834" y="411"/>
                      </a:lnTo>
                      <a:lnTo>
                        <a:pt x="1186" y="2"/>
                      </a:lnTo>
                      <a:cubicBezTo>
                        <a:pt x="1186" y="2"/>
                        <a:pt x="1164" y="0"/>
                        <a:pt x="113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35"/>
                <p:cNvSpPr/>
                <p:nvPr/>
              </p:nvSpPr>
              <p:spPr>
                <a:xfrm>
                  <a:off x="8326642" y="4127146"/>
                  <a:ext cx="3962" cy="63123"/>
                </a:xfrm>
                <a:custGeom>
                  <a:rect b="b" l="l" r="r" t="t"/>
                  <a:pathLst>
                    <a:path extrusionOk="0" fill="none" h="239" w="15">
                      <a:moveTo>
                        <a:pt x="15" y="239"/>
                      </a:moveTo>
                      <a:lnTo>
                        <a:pt x="1"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35"/>
                <p:cNvSpPr/>
                <p:nvPr/>
              </p:nvSpPr>
              <p:spPr>
                <a:xfrm>
                  <a:off x="8341696" y="4176535"/>
                  <a:ext cx="63122" cy="2377"/>
                </a:xfrm>
                <a:custGeom>
                  <a:rect b="b" l="l" r="r" t="t"/>
                  <a:pathLst>
                    <a:path extrusionOk="0" fill="none" h="9" w="239">
                      <a:moveTo>
                        <a:pt x="1" y="0"/>
                      </a:moveTo>
                      <a:lnTo>
                        <a:pt x="239" y="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35"/>
                <p:cNvSpPr/>
                <p:nvPr/>
              </p:nvSpPr>
              <p:spPr>
                <a:xfrm>
                  <a:off x="8510725" y="3979241"/>
                  <a:ext cx="51765" cy="2113"/>
                </a:xfrm>
                <a:custGeom>
                  <a:rect b="b" l="l" r="r" t="t"/>
                  <a:pathLst>
                    <a:path extrusionOk="0" fill="none" h="8" w="196">
                      <a:moveTo>
                        <a:pt x="1" y="0"/>
                      </a:moveTo>
                      <a:lnTo>
                        <a:pt x="196" y="7"/>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35"/>
                <p:cNvSpPr/>
                <p:nvPr/>
              </p:nvSpPr>
              <p:spPr>
                <a:xfrm>
                  <a:off x="8421457" y="4083567"/>
                  <a:ext cx="81873" cy="4226"/>
                </a:xfrm>
                <a:custGeom>
                  <a:rect b="b" l="l" r="r" t="t"/>
                  <a:pathLst>
                    <a:path extrusionOk="0" fill="none" h="16" w="310">
                      <a:moveTo>
                        <a:pt x="1" y="0"/>
                      </a:moveTo>
                      <a:lnTo>
                        <a:pt x="309" y="16"/>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35"/>
                <p:cNvSpPr/>
                <p:nvPr/>
              </p:nvSpPr>
              <p:spPr>
                <a:xfrm>
                  <a:off x="8408251" y="4015160"/>
                  <a:ext cx="6074" cy="78178"/>
                </a:xfrm>
                <a:custGeom>
                  <a:rect b="b" l="l" r="r" t="t"/>
                  <a:pathLst>
                    <a:path extrusionOk="0" fill="none" h="296" w="23">
                      <a:moveTo>
                        <a:pt x="23" y="296"/>
                      </a:moveTo>
                      <a:lnTo>
                        <a:pt x="1"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35"/>
                <p:cNvSpPr/>
                <p:nvPr/>
              </p:nvSpPr>
              <p:spPr>
                <a:xfrm>
                  <a:off x="8495671" y="3944906"/>
                  <a:ext cx="2113" cy="47805"/>
                </a:xfrm>
                <a:custGeom>
                  <a:rect b="b" l="l" r="r" t="t"/>
                  <a:pathLst>
                    <a:path extrusionOk="0" fill="none" h="181" w="8">
                      <a:moveTo>
                        <a:pt x="8" y="180"/>
                      </a:moveTo>
                      <a:lnTo>
                        <a:pt x="1"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35"/>
                <p:cNvSpPr/>
                <p:nvPr/>
              </p:nvSpPr>
              <p:spPr>
                <a:xfrm>
                  <a:off x="8063111" y="4417938"/>
                  <a:ext cx="264" cy="2113"/>
                </a:xfrm>
                <a:custGeom>
                  <a:rect b="b" l="l" r="r" t="t"/>
                  <a:pathLst>
                    <a:path extrusionOk="0" h="8" w="1">
                      <a:moveTo>
                        <a:pt x="1" y="1"/>
                      </a:moveTo>
                      <a:lnTo>
                        <a:pt x="1" y="7"/>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35"/>
                <p:cNvSpPr/>
                <p:nvPr/>
              </p:nvSpPr>
              <p:spPr>
                <a:xfrm>
                  <a:off x="8469574" y="4417938"/>
                  <a:ext cx="264" cy="264"/>
                </a:xfrm>
                <a:custGeom>
                  <a:rect b="b" l="l" r="r" t="t"/>
                  <a:pathLst>
                    <a:path extrusionOk="0" h="1" w="1">
                      <a:moveTo>
                        <a:pt x="1" y="1"/>
                      </a:moveTo>
                      <a:lnTo>
                        <a:pt x="1"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35"/>
                <p:cNvSpPr/>
                <p:nvPr/>
              </p:nvSpPr>
              <p:spPr>
                <a:xfrm>
                  <a:off x="8023332" y="4192236"/>
                  <a:ext cx="488335" cy="324861"/>
                </a:xfrm>
                <a:custGeom>
                  <a:rect b="b" l="l" r="r" t="t"/>
                  <a:pathLst>
                    <a:path extrusionOk="0" h="1230" w="1849">
                      <a:moveTo>
                        <a:pt x="1" y="1"/>
                      </a:moveTo>
                      <a:lnTo>
                        <a:pt x="151" y="850"/>
                      </a:lnTo>
                      <a:lnTo>
                        <a:pt x="151" y="856"/>
                      </a:lnTo>
                      <a:lnTo>
                        <a:pt x="223" y="1229"/>
                      </a:lnTo>
                      <a:lnTo>
                        <a:pt x="834" y="1229"/>
                      </a:lnTo>
                      <a:lnTo>
                        <a:pt x="834" y="850"/>
                      </a:lnTo>
                      <a:lnTo>
                        <a:pt x="1006" y="850"/>
                      </a:lnTo>
                      <a:lnTo>
                        <a:pt x="1006" y="1229"/>
                      </a:lnTo>
                      <a:lnTo>
                        <a:pt x="1617" y="1229"/>
                      </a:lnTo>
                      <a:lnTo>
                        <a:pt x="1690" y="850"/>
                      </a:lnTo>
                      <a:lnTo>
                        <a:pt x="1848"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35"/>
                <p:cNvSpPr/>
                <p:nvPr/>
              </p:nvSpPr>
              <p:spPr>
                <a:xfrm>
                  <a:off x="8017685" y="4417938"/>
                  <a:ext cx="45691" cy="244835"/>
                </a:xfrm>
                <a:custGeom>
                  <a:rect b="b" l="l" r="r" t="t"/>
                  <a:pathLst>
                    <a:path extrusionOk="0" h="927" w="173">
                      <a:moveTo>
                        <a:pt x="0" y="1"/>
                      </a:moveTo>
                      <a:lnTo>
                        <a:pt x="0" y="927"/>
                      </a:lnTo>
                      <a:lnTo>
                        <a:pt x="173" y="927"/>
                      </a:lnTo>
                      <a:lnTo>
                        <a:pt x="173" y="7"/>
                      </a:lnTo>
                      <a:lnTo>
                        <a:pt x="173"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35"/>
                <p:cNvSpPr/>
                <p:nvPr/>
              </p:nvSpPr>
              <p:spPr>
                <a:xfrm>
                  <a:off x="8063111" y="4417938"/>
                  <a:ext cx="264" cy="2113"/>
                </a:xfrm>
                <a:custGeom>
                  <a:rect b="b" l="l" r="r" t="t"/>
                  <a:pathLst>
                    <a:path extrusionOk="0" h="8" w="1">
                      <a:moveTo>
                        <a:pt x="1" y="1"/>
                      </a:moveTo>
                      <a:lnTo>
                        <a:pt x="1" y="7"/>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35"/>
                <p:cNvSpPr/>
                <p:nvPr/>
              </p:nvSpPr>
              <p:spPr>
                <a:xfrm>
                  <a:off x="8469574" y="4417938"/>
                  <a:ext cx="45955" cy="244835"/>
                </a:xfrm>
                <a:custGeom>
                  <a:rect b="b" l="l" r="r" t="t"/>
                  <a:pathLst>
                    <a:path extrusionOk="0" h="927" w="174">
                      <a:moveTo>
                        <a:pt x="1" y="1"/>
                      </a:moveTo>
                      <a:lnTo>
                        <a:pt x="1" y="927"/>
                      </a:lnTo>
                      <a:lnTo>
                        <a:pt x="173" y="927"/>
                      </a:lnTo>
                      <a:lnTo>
                        <a:pt x="173"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35"/>
                <p:cNvSpPr/>
                <p:nvPr/>
              </p:nvSpPr>
              <p:spPr>
                <a:xfrm>
                  <a:off x="8469574" y="4417938"/>
                  <a:ext cx="264" cy="264"/>
                </a:xfrm>
                <a:custGeom>
                  <a:rect b="b" l="l" r="r" t="t"/>
                  <a:pathLst>
                    <a:path extrusionOk="0" h="1" w="1">
                      <a:moveTo>
                        <a:pt x="1" y="1"/>
                      </a:moveTo>
                      <a:lnTo>
                        <a:pt x="1"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35"/>
                <p:cNvSpPr/>
                <p:nvPr/>
              </p:nvSpPr>
              <p:spPr>
                <a:xfrm>
                  <a:off x="8289188" y="4518302"/>
                  <a:ext cx="180650" cy="41994"/>
                </a:xfrm>
                <a:custGeom>
                  <a:rect b="b" l="l" r="r" t="t"/>
                  <a:pathLst>
                    <a:path extrusionOk="0" h="159" w="684">
                      <a:moveTo>
                        <a:pt x="0" y="0"/>
                      </a:moveTo>
                      <a:lnTo>
                        <a:pt x="0" y="159"/>
                      </a:lnTo>
                      <a:lnTo>
                        <a:pt x="684" y="159"/>
                      </a:lnTo>
                      <a:lnTo>
                        <a:pt x="684"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35"/>
                <p:cNvSpPr/>
                <p:nvPr/>
              </p:nvSpPr>
              <p:spPr>
                <a:xfrm>
                  <a:off x="8063111" y="4518302"/>
                  <a:ext cx="180650" cy="41994"/>
                </a:xfrm>
                <a:custGeom>
                  <a:rect b="b" l="l" r="r" t="t"/>
                  <a:pathLst>
                    <a:path extrusionOk="0" h="159" w="684">
                      <a:moveTo>
                        <a:pt x="1" y="0"/>
                      </a:moveTo>
                      <a:lnTo>
                        <a:pt x="1" y="159"/>
                      </a:lnTo>
                      <a:lnTo>
                        <a:pt x="684" y="159"/>
                      </a:lnTo>
                      <a:lnTo>
                        <a:pt x="684"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35"/>
                <p:cNvSpPr/>
                <p:nvPr/>
              </p:nvSpPr>
              <p:spPr>
                <a:xfrm>
                  <a:off x="8243497" y="4417938"/>
                  <a:ext cx="45955" cy="244835"/>
                </a:xfrm>
                <a:custGeom>
                  <a:rect b="b" l="l" r="r" t="t"/>
                  <a:pathLst>
                    <a:path extrusionOk="0" h="927" w="174">
                      <a:moveTo>
                        <a:pt x="1" y="1"/>
                      </a:moveTo>
                      <a:lnTo>
                        <a:pt x="1" y="927"/>
                      </a:lnTo>
                      <a:lnTo>
                        <a:pt x="173" y="927"/>
                      </a:lnTo>
                      <a:lnTo>
                        <a:pt x="173"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35"/>
                <p:cNvSpPr/>
                <p:nvPr/>
              </p:nvSpPr>
              <p:spPr>
                <a:xfrm>
                  <a:off x="7554707" y="2843821"/>
                  <a:ext cx="271477" cy="290353"/>
                </a:xfrm>
                <a:custGeom>
                  <a:rect b="b" l="l" r="r" t="t"/>
                  <a:pathLst>
                    <a:path extrusionOk="0" fill="none" h="1245" w="1028">
                      <a:moveTo>
                        <a:pt x="898" y="0"/>
                      </a:moveTo>
                      <a:lnTo>
                        <a:pt x="906" y="9"/>
                      </a:lnTo>
                      <a:cubicBezTo>
                        <a:pt x="927" y="95"/>
                        <a:pt x="949" y="195"/>
                        <a:pt x="963" y="288"/>
                      </a:cubicBezTo>
                      <a:cubicBezTo>
                        <a:pt x="1027" y="733"/>
                        <a:pt x="970" y="1230"/>
                        <a:pt x="970" y="1230"/>
                      </a:cubicBezTo>
                      <a:cubicBezTo>
                        <a:pt x="913" y="1237"/>
                        <a:pt x="841" y="1237"/>
                        <a:pt x="768" y="1244"/>
                      </a:cubicBezTo>
                      <a:lnTo>
                        <a:pt x="475" y="1244"/>
                      </a:lnTo>
                      <a:cubicBezTo>
                        <a:pt x="287" y="1244"/>
                        <a:pt x="121" y="1237"/>
                        <a:pt x="51" y="1230"/>
                      </a:cubicBezTo>
                      <a:lnTo>
                        <a:pt x="1" y="1230"/>
                      </a:lnTo>
                      <a:lnTo>
                        <a:pt x="64" y="49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35"/>
                <p:cNvSpPr/>
                <p:nvPr/>
              </p:nvSpPr>
              <p:spPr>
                <a:xfrm>
                  <a:off x="6328768" y="3104295"/>
                  <a:ext cx="197298" cy="148611"/>
                </a:xfrm>
                <a:custGeom>
                  <a:rect b="b" l="l" r="r" t="t"/>
                  <a:pathLst>
                    <a:path extrusionOk="0" h="433" w="575">
                      <a:moveTo>
                        <a:pt x="121" y="1"/>
                      </a:moveTo>
                      <a:cubicBezTo>
                        <a:pt x="43" y="1"/>
                        <a:pt x="0" y="65"/>
                        <a:pt x="21" y="144"/>
                      </a:cubicBezTo>
                      <a:cubicBezTo>
                        <a:pt x="28" y="180"/>
                        <a:pt x="57" y="267"/>
                        <a:pt x="273" y="381"/>
                      </a:cubicBezTo>
                      <a:lnTo>
                        <a:pt x="359" y="432"/>
                      </a:lnTo>
                      <a:lnTo>
                        <a:pt x="423" y="381"/>
                      </a:lnTo>
                      <a:cubicBezTo>
                        <a:pt x="575" y="267"/>
                        <a:pt x="552" y="180"/>
                        <a:pt x="538" y="144"/>
                      </a:cubicBezTo>
                      <a:cubicBezTo>
                        <a:pt x="518" y="65"/>
                        <a:pt x="438" y="1"/>
                        <a:pt x="359" y="1"/>
                      </a:cubicBezTo>
                      <a:cubicBezTo>
                        <a:pt x="309" y="1"/>
                        <a:pt x="273" y="29"/>
                        <a:pt x="259" y="65"/>
                      </a:cubicBezTo>
                      <a:cubicBezTo>
                        <a:pt x="223" y="29"/>
                        <a:pt x="173" y="1"/>
                        <a:pt x="121" y="1"/>
                      </a:cubicBez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74" name="Google Shape;674;p35"/>
            <p:cNvSpPr/>
            <p:nvPr/>
          </p:nvSpPr>
          <p:spPr>
            <a:xfrm>
              <a:off x="6472198" y="1153570"/>
              <a:ext cx="596900" cy="37775"/>
            </a:xfrm>
            <a:custGeom>
              <a:rect b="b" l="l" r="r" t="t"/>
              <a:pathLst>
                <a:path extrusionOk="0" fill="none" h="167" w="2638">
                  <a:moveTo>
                    <a:pt x="0" y="1"/>
                  </a:moveTo>
                  <a:cubicBezTo>
                    <a:pt x="216" y="1"/>
                    <a:pt x="216" y="167"/>
                    <a:pt x="438" y="167"/>
                  </a:cubicBezTo>
                  <a:cubicBezTo>
                    <a:pt x="661" y="167"/>
                    <a:pt x="661" y="1"/>
                    <a:pt x="877" y="1"/>
                  </a:cubicBezTo>
                  <a:cubicBezTo>
                    <a:pt x="1099" y="1"/>
                    <a:pt x="1099" y="167"/>
                    <a:pt x="1315" y="167"/>
                  </a:cubicBezTo>
                  <a:cubicBezTo>
                    <a:pt x="1537" y="167"/>
                    <a:pt x="1537" y="1"/>
                    <a:pt x="1762" y="1"/>
                  </a:cubicBezTo>
                  <a:cubicBezTo>
                    <a:pt x="1977" y="1"/>
                    <a:pt x="1977" y="167"/>
                    <a:pt x="2200" y="167"/>
                  </a:cubicBezTo>
                  <a:cubicBezTo>
                    <a:pt x="2422" y="167"/>
                    <a:pt x="2422" y="1"/>
                    <a:pt x="2638" y="1"/>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35"/>
            <p:cNvSpPr/>
            <p:nvPr/>
          </p:nvSpPr>
          <p:spPr>
            <a:xfrm>
              <a:off x="8011640" y="218200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35"/>
            <p:cNvSpPr/>
            <p:nvPr/>
          </p:nvSpPr>
          <p:spPr>
            <a:xfrm>
              <a:off x="6650452" y="1931529"/>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1686" name="Shape 1686"/>
        <p:cNvGrpSpPr/>
        <p:nvPr/>
      </p:nvGrpSpPr>
      <p:grpSpPr>
        <a:xfrm>
          <a:off x="0" y="0"/>
          <a:ext cx="0" cy="0"/>
          <a:chOff x="0" y="0"/>
          <a:chExt cx="0" cy="0"/>
        </a:xfrm>
      </p:grpSpPr>
      <p:sp>
        <p:nvSpPr>
          <p:cNvPr id="1687" name="Google Shape;1687;p44"/>
          <p:cNvSpPr txBox="1"/>
          <p:nvPr>
            <p:ph type="title"/>
          </p:nvPr>
        </p:nvSpPr>
        <p:spPr>
          <a:xfrm>
            <a:off x="720000" y="521208"/>
            <a:ext cx="7710900" cy="6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Theme: Assessment</a:t>
            </a:r>
            <a:endParaRPr/>
          </a:p>
        </p:txBody>
      </p:sp>
      <p:sp>
        <p:nvSpPr>
          <p:cNvPr id="1688" name="Google Shape;1688;p44"/>
          <p:cNvSpPr txBox="1"/>
          <p:nvPr>
            <p:ph idx="1" type="subTitle"/>
          </p:nvPr>
        </p:nvSpPr>
        <p:spPr>
          <a:xfrm>
            <a:off x="3948300" y="1280913"/>
            <a:ext cx="4482600" cy="21285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a:t>There’s a shift in how we collect data. How do we explain impact?</a:t>
            </a:r>
            <a:endParaRPr/>
          </a:p>
          <a:p>
            <a:pPr indent="-330200" lvl="0" marL="457200" rtl="0" algn="l">
              <a:spcBef>
                <a:spcPts val="0"/>
              </a:spcBef>
              <a:spcAft>
                <a:spcPts val="0"/>
              </a:spcAft>
              <a:buSzPts val="1600"/>
              <a:buChar char="●"/>
            </a:pPr>
            <a:r>
              <a:rPr lang="en"/>
              <a:t>How do we measure and communicate our impact? </a:t>
            </a:r>
            <a:endParaRPr/>
          </a:p>
          <a:p>
            <a:pPr indent="-330200" lvl="0" marL="457200" rtl="0" algn="l">
              <a:spcBef>
                <a:spcPts val="0"/>
              </a:spcBef>
              <a:spcAft>
                <a:spcPts val="0"/>
              </a:spcAft>
              <a:buSzPts val="1600"/>
              <a:buChar char="●"/>
            </a:pPr>
            <a:r>
              <a:rPr lang="en"/>
              <a:t>How does it fit into the larger story?</a:t>
            </a:r>
            <a:endParaRPr/>
          </a:p>
          <a:p>
            <a:pPr indent="-330200" lvl="0" marL="457200" rtl="0" algn="l">
              <a:spcBef>
                <a:spcPts val="0"/>
              </a:spcBef>
              <a:spcAft>
                <a:spcPts val="0"/>
              </a:spcAft>
              <a:buSzPts val="1600"/>
              <a:buChar char="●"/>
            </a:pPr>
            <a:r>
              <a:rPr lang="en"/>
              <a:t>How can we develop assessment proactively?</a:t>
            </a:r>
            <a:endParaRPr/>
          </a:p>
        </p:txBody>
      </p:sp>
      <p:grpSp>
        <p:nvGrpSpPr>
          <p:cNvPr id="1689" name="Google Shape;1689;p44"/>
          <p:cNvGrpSpPr/>
          <p:nvPr/>
        </p:nvGrpSpPr>
        <p:grpSpPr>
          <a:xfrm>
            <a:off x="2910102" y="3399158"/>
            <a:ext cx="707667" cy="937031"/>
            <a:chOff x="-39783425" y="2337925"/>
            <a:chExt cx="275700" cy="318350"/>
          </a:xfrm>
        </p:grpSpPr>
        <p:sp>
          <p:nvSpPr>
            <p:cNvPr id="1690" name="Google Shape;1690;p44"/>
            <p:cNvSpPr/>
            <p:nvPr/>
          </p:nvSpPr>
          <p:spPr>
            <a:xfrm>
              <a:off x="-39739325" y="2468600"/>
              <a:ext cx="194575" cy="148500"/>
            </a:xfrm>
            <a:custGeom>
              <a:rect b="b" l="l" r="r" t="t"/>
              <a:pathLst>
                <a:path extrusionOk="0" h="5940" w="7783">
                  <a:moveTo>
                    <a:pt x="6349" y="772"/>
                  </a:moveTo>
                  <a:cubicBezTo>
                    <a:pt x="6459" y="772"/>
                    <a:pt x="6570" y="812"/>
                    <a:pt x="6648" y="891"/>
                  </a:cubicBezTo>
                  <a:cubicBezTo>
                    <a:pt x="6711" y="954"/>
                    <a:pt x="6743" y="1017"/>
                    <a:pt x="6806" y="1080"/>
                  </a:cubicBezTo>
                  <a:cubicBezTo>
                    <a:pt x="6837" y="1300"/>
                    <a:pt x="6837" y="1458"/>
                    <a:pt x="6711" y="1552"/>
                  </a:cubicBezTo>
                  <a:lnTo>
                    <a:pt x="3340" y="4955"/>
                  </a:lnTo>
                  <a:cubicBezTo>
                    <a:pt x="3261" y="5033"/>
                    <a:pt x="3151" y="5073"/>
                    <a:pt x="3041" y="5073"/>
                  </a:cubicBezTo>
                  <a:cubicBezTo>
                    <a:pt x="2931" y="5073"/>
                    <a:pt x="2820" y="5033"/>
                    <a:pt x="2742" y="4955"/>
                  </a:cubicBezTo>
                  <a:lnTo>
                    <a:pt x="1040" y="3253"/>
                  </a:lnTo>
                  <a:cubicBezTo>
                    <a:pt x="883" y="3096"/>
                    <a:pt x="883" y="2812"/>
                    <a:pt x="1040" y="2655"/>
                  </a:cubicBezTo>
                  <a:lnTo>
                    <a:pt x="1135" y="2592"/>
                  </a:lnTo>
                  <a:cubicBezTo>
                    <a:pt x="1214" y="2513"/>
                    <a:pt x="1316" y="2474"/>
                    <a:pt x="1418" y="2474"/>
                  </a:cubicBezTo>
                  <a:cubicBezTo>
                    <a:pt x="1521" y="2474"/>
                    <a:pt x="1623" y="2513"/>
                    <a:pt x="1702" y="2592"/>
                  </a:cubicBezTo>
                  <a:lnTo>
                    <a:pt x="2742" y="3600"/>
                  </a:lnTo>
                  <a:cubicBezTo>
                    <a:pt x="2820" y="3679"/>
                    <a:pt x="2931" y="3718"/>
                    <a:pt x="3041" y="3718"/>
                  </a:cubicBezTo>
                  <a:cubicBezTo>
                    <a:pt x="3151" y="3718"/>
                    <a:pt x="3261" y="3679"/>
                    <a:pt x="3340" y="3600"/>
                  </a:cubicBezTo>
                  <a:lnTo>
                    <a:pt x="6050" y="891"/>
                  </a:lnTo>
                  <a:cubicBezTo>
                    <a:pt x="6128" y="812"/>
                    <a:pt x="6239" y="772"/>
                    <a:pt x="6349" y="772"/>
                  </a:cubicBezTo>
                  <a:close/>
                  <a:moveTo>
                    <a:pt x="6369" y="1"/>
                  </a:moveTo>
                  <a:cubicBezTo>
                    <a:pt x="6050" y="1"/>
                    <a:pt x="5719" y="119"/>
                    <a:pt x="5451" y="355"/>
                  </a:cubicBezTo>
                  <a:lnTo>
                    <a:pt x="3025" y="2781"/>
                  </a:lnTo>
                  <a:lnTo>
                    <a:pt x="2269" y="2025"/>
                  </a:lnTo>
                  <a:cubicBezTo>
                    <a:pt x="2040" y="1796"/>
                    <a:pt x="1742" y="1663"/>
                    <a:pt x="1421" y="1663"/>
                  </a:cubicBezTo>
                  <a:cubicBezTo>
                    <a:pt x="1256" y="1663"/>
                    <a:pt x="1085" y="1698"/>
                    <a:pt x="914" y="1773"/>
                  </a:cubicBezTo>
                  <a:cubicBezTo>
                    <a:pt x="694" y="1867"/>
                    <a:pt x="536" y="1993"/>
                    <a:pt x="473" y="2119"/>
                  </a:cubicBezTo>
                  <a:cubicBezTo>
                    <a:pt x="1" y="2592"/>
                    <a:pt x="1" y="3379"/>
                    <a:pt x="473" y="3883"/>
                  </a:cubicBezTo>
                  <a:lnTo>
                    <a:pt x="2143" y="5585"/>
                  </a:lnTo>
                  <a:cubicBezTo>
                    <a:pt x="2379" y="5821"/>
                    <a:pt x="2694" y="5939"/>
                    <a:pt x="3017" y="5939"/>
                  </a:cubicBezTo>
                  <a:cubicBezTo>
                    <a:pt x="3340" y="5939"/>
                    <a:pt x="3671" y="5821"/>
                    <a:pt x="3939" y="5585"/>
                  </a:cubicBezTo>
                  <a:lnTo>
                    <a:pt x="7310" y="2182"/>
                  </a:lnTo>
                  <a:cubicBezTo>
                    <a:pt x="7656" y="1836"/>
                    <a:pt x="7782" y="1300"/>
                    <a:pt x="7593" y="859"/>
                  </a:cubicBezTo>
                  <a:cubicBezTo>
                    <a:pt x="7467" y="575"/>
                    <a:pt x="7310" y="418"/>
                    <a:pt x="7215" y="355"/>
                  </a:cubicBezTo>
                  <a:cubicBezTo>
                    <a:pt x="6995" y="119"/>
                    <a:pt x="6688" y="1"/>
                    <a:pt x="636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1" name="Google Shape;1691;p44"/>
            <p:cNvSpPr/>
            <p:nvPr/>
          </p:nvSpPr>
          <p:spPr>
            <a:xfrm>
              <a:off x="-39783425" y="2337925"/>
              <a:ext cx="275700" cy="318350"/>
            </a:xfrm>
            <a:custGeom>
              <a:rect b="b" l="l" r="r" t="t"/>
              <a:pathLst>
                <a:path extrusionOk="0" h="12734" w="11028">
                  <a:moveTo>
                    <a:pt x="5608" y="793"/>
                  </a:moveTo>
                  <a:cubicBezTo>
                    <a:pt x="5829" y="793"/>
                    <a:pt x="5986" y="1014"/>
                    <a:pt x="6049" y="1234"/>
                  </a:cubicBezTo>
                  <a:cubicBezTo>
                    <a:pt x="6049" y="1486"/>
                    <a:pt x="6238" y="1644"/>
                    <a:pt x="6459" y="1644"/>
                  </a:cubicBezTo>
                  <a:lnTo>
                    <a:pt x="8129" y="1644"/>
                  </a:lnTo>
                  <a:cubicBezTo>
                    <a:pt x="8349" y="1644"/>
                    <a:pt x="8507" y="1833"/>
                    <a:pt x="8570" y="2053"/>
                  </a:cubicBezTo>
                  <a:lnTo>
                    <a:pt x="8570" y="2494"/>
                  </a:lnTo>
                  <a:lnTo>
                    <a:pt x="2773" y="2494"/>
                  </a:lnTo>
                  <a:lnTo>
                    <a:pt x="2773" y="2116"/>
                  </a:lnTo>
                  <a:lnTo>
                    <a:pt x="2741" y="2116"/>
                  </a:lnTo>
                  <a:cubicBezTo>
                    <a:pt x="2741" y="1864"/>
                    <a:pt x="2930" y="1707"/>
                    <a:pt x="3119" y="1675"/>
                  </a:cubicBezTo>
                  <a:lnTo>
                    <a:pt x="4789" y="1675"/>
                  </a:lnTo>
                  <a:cubicBezTo>
                    <a:pt x="5010" y="1675"/>
                    <a:pt x="5167" y="1486"/>
                    <a:pt x="5167" y="1234"/>
                  </a:cubicBezTo>
                  <a:cubicBezTo>
                    <a:pt x="5167" y="1014"/>
                    <a:pt x="5356" y="856"/>
                    <a:pt x="5608" y="793"/>
                  </a:cubicBezTo>
                  <a:close/>
                  <a:moveTo>
                    <a:pt x="10177" y="2494"/>
                  </a:moveTo>
                  <a:lnTo>
                    <a:pt x="10177" y="11883"/>
                  </a:lnTo>
                  <a:lnTo>
                    <a:pt x="788" y="11883"/>
                  </a:lnTo>
                  <a:lnTo>
                    <a:pt x="788" y="2494"/>
                  </a:lnTo>
                  <a:lnTo>
                    <a:pt x="1891" y="2494"/>
                  </a:lnTo>
                  <a:lnTo>
                    <a:pt x="1891" y="2904"/>
                  </a:lnTo>
                  <a:cubicBezTo>
                    <a:pt x="1891" y="3125"/>
                    <a:pt x="2111" y="3314"/>
                    <a:pt x="2332" y="3314"/>
                  </a:cubicBezTo>
                  <a:lnTo>
                    <a:pt x="8948" y="3314"/>
                  </a:lnTo>
                  <a:cubicBezTo>
                    <a:pt x="9200" y="3314"/>
                    <a:pt x="9357" y="3125"/>
                    <a:pt x="9357" y="2904"/>
                  </a:cubicBezTo>
                  <a:lnTo>
                    <a:pt x="9357" y="2494"/>
                  </a:lnTo>
                  <a:close/>
                  <a:moveTo>
                    <a:pt x="5615" y="1"/>
                  </a:moveTo>
                  <a:cubicBezTo>
                    <a:pt x="5456" y="1"/>
                    <a:pt x="5293" y="33"/>
                    <a:pt x="5136" y="100"/>
                  </a:cubicBezTo>
                  <a:cubicBezTo>
                    <a:pt x="4821" y="226"/>
                    <a:pt x="4537" y="478"/>
                    <a:pt x="4474" y="856"/>
                  </a:cubicBezTo>
                  <a:lnTo>
                    <a:pt x="3151" y="856"/>
                  </a:lnTo>
                  <a:cubicBezTo>
                    <a:pt x="2647" y="856"/>
                    <a:pt x="2174" y="1203"/>
                    <a:pt x="1985" y="1675"/>
                  </a:cubicBezTo>
                  <a:lnTo>
                    <a:pt x="410" y="1675"/>
                  </a:lnTo>
                  <a:cubicBezTo>
                    <a:pt x="158" y="1675"/>
                    <a:pt x="0" y="1864"/>
                    <a:pt x="0" y="2116"/>
                  </a:cubicBezTo>
                  <a:lnTo>
                    <a:pt x="0" y="12292"/>
                  </a:lnTo>
                  <a:cubicBezTo>
                    <a:pt x="0" y="12544"/>
                    <a:pt x="221" y="12734"/>
                    <a:pt x="410" y="12734"/>
                  </a:cubicBezTo>
                  <a:lnTo>
                    <a:pt x="10618" y="12734"/>
                  </a:lnTo>
                  <a:cubicBezTo>
                    <a:pt x="10838" y="12734"/>
                    <a:pt x="11027" y="12544"/>
                    <a:pt x="11027" y="12292"/>
                  </a:cubicBezTo>
                  <a:lnTo>
                    <a:pt x="11027" y="2116"/>
                  </a:lnTo>
                  <a:cubicBezTo>
                    <a:pt x="10996" y="1864"/>
                    <a:pt x="10807" y="1675"/>
                    <a:pt x="10555" y="1675"/>
                  </a:cubicBezTo>
                  <a:lnTo>
                    <a:pt x="9263" y="1675"/>
                  </a:lnTo>
                  <a:cubicBezTo>
                    <a:pt x="9105" y="1203"/>
                    <a:pt x="8633" y="856"/>
                    <a:pt x="8097" y="856"/>
                  </a:cubicBezTo>
                  <a:lnTo>
                    <a:pt x="6774" y="856"/>
                  </a:lnTo>
                  <a:cubicBezTo>
                    <a:pt x="6606" y="328"/>
                    <a:pt x="6127" y="1"/>
                    <a:pt x="561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2" name="Google Shape;1692;p44"/>
          <p:cNvGrpSpPr/>
          <p:nvPr/>
        </p:nvGrpSpPr>
        <p:grpSpPr>
          <a:xfrm>
            <a:off x="534410" y="3501628"/>
            <a:ext cx="916501" cy="732090"/>
            <a:chOff x="-41694200" y="2382950"/>
            <a:chExt cx="317425" cy="248900"/>
          </a:xfrm>
        </p:grpSpPr>
        <p:sp>
          <p:nvSpPr>
            <p:cNvPr id="1693" name="Google Shape;1693;p44"/>
            <p:cNvSpPr/>
            <p:nvPr/>
          </p:nvSpPr>
          <p:spPr>
            <a:xfrm>
              <a:off x="-41694200" y="2382950"/>
              <a:ext cx="317425" cy="248900"/>
            </a:xfrm>
            <a:custGeom>
              <a:rect b="b" l="l" r="r" t="t"/>
              <a:pathLst>
                <a:path extrusionOk="0" h="9956" w="12697">
                  <a:moveTo>
                    <a:pt x="10555" y="851"/>
                  </a:moveTo>
                  <a:cubicBezTo>
                    <a:pt x="10807" y="851"/>
                    <a:pt x="10964" y="1040"/>
                    <a:pt x="10964" y="1292"/>
                  </a:cubicBezTo>
                  <a:lnTo>
                    <a:pt x="10964" y="7499"/>
                  </a:lnTo>
                  <a:lnTo>
                    <a:pt x="1576" y="7499"/>
                  </a:lnTo>
                  <a:lnTo>
                    <a:pt x="1576" y="1292"/>
                  </a:lnTo>
                  <a:lnTo>
                    <a:pt x="1607" y="1292"/>
                  </a:lnTo>
                  <a:cubicBezTo>
                    <a:pt x="1607" y="1040"/>
                    <a:pt x="1828" y="882"/>
                    <a:pt x="2017" y="851"/>
                  </a:cubicBezTo>
                  <a:close/>
                  <a:moveTo>
                    <a:pt x="8507" y="8286"/>
                  </a:moveTo>
                  <a:lnTo>
                    <a:pt x="8507" y="8727"/>
                  </a:lnTo>
                  <a:cubicBezTo>
                    <a:pt x="8507" y="8918"/>
                    <a:pt x="8633" y="9073"/>
                    <a:pt x="8777" y="9137"/>
                  </a:cubicBezTo>
                  <a:lnTo>
                    <a:pt x="1198" y="9137"/>
                  </a:lnTo>
                  <a:cubicBezTo>
                    <a:pt x="1009" y="9137"/>
                    <a:pt x="851" y="9011"/>
                    <a:pt x="788" y="8853"/>
                  </a:cubicBezTo>
                  <a:cubicBezTo>
                    <a:pt x="757" y="8759"/>
                    <a:pt x="788" y="8759"/>
                    <a:pt x="788" y="8286"/>
                  </a:cubicBezTo>
                  <a:close/>
                  <a:moveTo>
                    <a:pt x="10145" y="8286"/>
                  </a:moveTo>
                  <a:lnTo>
                    <a:pt x="10145" y="8727"/>
                  </a:lnTo>
                  <a:cubicBezTo>
                    <a:pt x="10145" y="8918"/>
                    <a:pt x="10254" y="9073"/>
                    <a:pt x="10402" y="9137"/>
                  </a:cubicBezTo>
                  <a:lnTo>
                    <a:pt x="9051" y="9137"/>
                  </a:lnTo>
                  <a:cubicBezTo>
                    <a:pt x="9186" y="9073"/>
                    <a:pt x="9294" y="8918"/>
                    <a:pt x="9294" y="8727"/>
                  </a:cubicBezTo>
                  <a:lnTo>
                    <a:pt x="9294" y="8286"/>
                  </a:lnTo>
                  <a:close/>
                  <a:moveTo>
                    <a:pt x="11783" y="8286"/>
                  </a:moveTo>
                  <a:lnTo>
                    <a:pt x="11783" y="8727"/>
                  </a:lnTo>
                  <a:cubicBezTo>
                    <a:pt x="11815" y="8979"/>
                    <a:pt x="11626" y="9137"/>
                    <a:pt x="11374" y="9137"/>
                  </a:cubicBezTo>
                  <a:lnTo>
                    <a:pt x="10720" y="9137"/>
                  </a:lnTo>
                  <a:cubicBezTo>
                    <a:pt x="10874" y="9073"/>
                    <a:pt x="10964" y="8918"/>
                    <a:pt x="10964" y="8727"/>
                  </a:cubicBezTo>
                  <a:lnTo>
                    <a:pt x="10964" y="8286"/>
                  </a:lnTo>
                  <a:close/>
                  <a:moveTo>
                    <a:pt x="2048" y="0"/>
                  </a:moveTo>
                  <a:cubicBezTo>
                    <a:pt x="1387" y="0"/>
                    <a:pt x="788" y="536"/>
                    <a:pt x="820" y="1261"/>
                  </a:cubicBezTo>
                  <a:lnTo>
                    <a:pt x="820" y="7467"/>
                  </a:lnTo>
                  <a:lnTo>
                    <a:pt x="347" y="7467"/>
                  </a:lnTo>
                  <a:cubicBezTo>
                    <a:pt x="158" y="7467"/>
                    <a:pt x="0" y="7625"/>
                    <a:pt x="0" y="7814"/>
                  </a:cubicBezTo>
                  <a:lnTo>
                    <a:pt x="0" y="8696"/>
                  </a:lnTo>
                  <a:cubicBezTo>
                    <a:pt x="0" y="9357"/>
                    <a:pt x="568" y="9956"/>
                    <a:pt x="1229" y="9956"/>
                  </a:cubicBezTo>
                  <a:lnTo>
                    <a:pt x="11437" y="9956"/>
                  </a:lnTo>
                  <a:cubicBezTo>
                    <a:pt x="12098" y="9956"/>
                    <a:pt x="12697" y="9389"/>
                    <a:pt x="12697" y="8696"/>
                  </a:cubicBezTo>
                  <a:lnTo>
                    <a:pt x="12697" y="7877"/>
                  </a:lnTo>
                  <a:cubicBezTo>
                    <a:pt x="12634" y="7656"/>
                    <a:pt x="12445" y="7467"/>
                    <a:pt x="12224" y="7467"/>
                  </a:cubicBezTo>
                  <a:lnTo>
                    <a:pt x="11815" y="7467"/>
                  </a:lnTo>
                  <a:lnTo>
                    <a:pt x="11815" y="1261"/>
                  </a:lnTo>
                  <a:cubicBezTo>
                    <a:pt x="11815" y="567"/>
                    <a:pt x="11279" y="0"/>
                    <a:pt x="1058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4" name="Google Shape;1694;p44"/>
            <p:cNvSpPr/>
            <p:nvPr/>
          </p:nvSpPr>
          <p:spPr>
            <a:xfrm>
              <a:off x="-41586600" y="2425550"/>
              <a:ext cx="107450" cy="102925"/>
            </a:xfrm>
            <a:custGeom>
              <a:rect b="b" l="l" r="r" t="t"/>
              <a:pathLst>
                <a:path extrusionOk="0" h="4117" w="4298">
                  <a:moveTo>
                    <a:pt x="1147" y="1037"/>
                  </a:moveTo>
                  <a:lnTo>
                    <a:pt x="2218" y="1384"/>
                  </a:lnTo>
                  <a:lnTo>
                    <a:pt x="1493" y="2108"/>
                  </a:lnTo>
                  <a:lnTo>
                    <a:pt x="1147" y="1037"/>
                  </a:lnTo>
                  <a:close/>
                  <a:moveTo>
                    <a:pt x="466" y="1"/>
                  </a:moveTo>
                  <a:cubicBezTo>
                    <a:pt x="209" y="1"/>
                    <a:pt x="1" y="267"/>
                    <a:pt x="107" y="533"/>
                  </a:cubicBezTo>
                  <a:lnTo>
                    <a:pt x="926" y="3022"/>
                  </a:lnTo>
                  <a:cubicBezTo>
                    <a:pt x="987" y="3184"/>
                    <a:pt x="1164" y="3293"/>
                    <a:pt x="1341" y="3293"/>
                  </a:cubicBezTo>
                  <a:cubicBezTo>
                    <a:pt x="1441" y="3293"/>
                    <a:pt x="1540" y="3259"/>
                    <a:pt x="1619" y="3180"/>
                  </a:cubicBezTo>
                  <a:lnTo>
                    <a:pt x="2155" y="2613"/>
                  </a:lnTo>
                  <a:lnTo>
                    <a:pt x="3541" y="3999"/>
                  </a:lnTo>
                  <a:cubicBezTo>
                    <a:pt x="3620" y="4077"/>
                    <a:pt x="3730" y="4117"/>
                    <a:pt x="3840" y="4117"/>
                  </a:cubicBezTo>
                  <a:cubicBezTo>
                    <a:pt x="3951" y="4117"/>
                    <a:pt x="4061" y="4077"/>
                    <a:pt x="4140" y="3999"/>
                  </a:cubicBezTo>
                  <a:cubicBezTo>
                    <a:pt x="4297" y="3841"/>
                    <a:pt x="4297" y="3558"/>
                    <a:pt x="4140" y="3400"/>
                  </a:cubicBezTo>
                  <a:lnTo>
                    <a:pt x="2722" y="2077"/>
                  </a:lnTo>
                  <a:lnTo>
                    <a:pt x="3258" y="1510"/>
                  </a:lnTo>
                  <a:cubicBezTo>
                    <a:pt x="3510" y="1289"/>
                    <a:pt x="3384" y="911"/>
                    <a:pt x="3100" y="848"/>
                  </a:cubicBezTo>
                  <a:lnTo>
                    <a:pt x="611" y="29"/>
                  </a:lnTo>
                  <a:cubicBezTo>
                    <a:pt x="562" y="10"/>
                    <a:pt x="514" y="1"/>
                    <a:pt x="46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5" name="Google Shape;1695;p44"/>
          <p:cNvGrpSpPr/>
          <p:nvPr/>
        </p:nvGrpSpPr>
        <p:grpSpPr>
          <a:xfrm>
            <a:off x="4790676" y="3501627"/>
            <a:ext cx="834861" cy="732088"/>
            <a:chOff x="685475" y="2318350"/>
            <a:chExt cx="297750" cy="296200"/>
          </a:xfrm>
        </p:grpSpPr>
        <p:sp>
          <p:nvSpPr>
            <p:cNvPr id="1696" name="Google Shape;1696;p44"/>
            <p:cNvSpPr/>
            <p:nvPr/>
          </p:nvSpPr>
          <p:spPr>
            <a:xfrm>
              <a:off x="685475" y="2371925"/>
              <a:ext cx="142600" cy="241975"/>
            </a:xfrm>
            <a:custGeom>
              <a:rect b="b" l="l" r="r" t="t"/>
              <a:pathLst>
                <a:path extrusionOk="0" h="9679" w="5704">
                  <a:moveTo>
                    <a:pt x="2080" y="662"/>
                  </a:moveTo>
                  <a:cubicBezTo>
                    <a:pt x="2458" y="662"/>
                    <a:pt x="2773" y="977"/>
                    <a:pt x="2773" y="1387"/>
                  </a:cubicBezTo>
                  <a:cubicBezTo>
                    <a:pt x="2773" y="1765"/>
                    <a:pt x="2458" y="2080"/>
                    <a:pt x="2080" y="2080"/>
                  </a:cubicBezTo>
                  <a:cubicBezTo>
                    <a:pt x="1671" y="2080"/>
                    <a:pt x="1356" y="1765"/>
                    <a:pt x="1356" y="1387"/>
                  </a:cubicBezTo>
                  <a:cubicBezTo>
                    <a:pt x="1356" y="977"/>
                    <a:pt x="1734" y="662"/>
                    <a:pt x="2080" y="662"/>
                  </a:cubicBezTo>
                  <a:close/>
                  <a:moveTo>
                    <a:pt x="2962" y="6900"/>
                  </a:moveTo>
                  <a:lnTo>
                    <a:pt x="3120" y="7593"/>
                  </a:lnTo>
                  <a:lnTo>
                    <a:pt x="1135" y="7593"/>
                  </a:lnTo>
                  <a:lnTo>
                    <a:pt x="1293" y="6900"/>
                  </a:lnTo>
                  <a:close/>
                  <a:moveTo>
                    <a:pt x="1742" y="2767"/>
                  </a:moveTo>
                  <a:cubicBezTo>
                    <a:pt x="1866" y="2767"/>
                    <a:pt x="1991" y="2831"/>
                    <a:pt x="2049" y="2962"/>
                  </a:cubicBezTo>
                  <a:lnTo>
                    <a:pt x="2553" y="3938"/>
                  </a:lnTo>
                  <a:cubicBezTo>
                    <a:pt x="2584" y="4064"/>
                    <a:pt x="2742" y="4127"/>
                    <a:pt x="2868" y="4127"/>
                  </a:cubicBezTo>
                  <a:lnTo>
                    <a:pt x="3813" y="4127"/>
                  </a:lnTo>
                  <a:cubicBezTo>
                    <a:pt x="4002" y="4127"/>
                    <a:pt x="4159" y="4285"/>
                    <a:pt x="4159" y="4474"/>
                  </a:cubicBezTo>
                  <a:cubicBezTo>
                    <a:pt x="4159" y="4695"/>
                    <a:pt x="4002" y="4852"/>
                    <a:pt x="3813" y="4852"/>
                  </a:cubicBezTo>
                  <a:lnTo>
                    <a:pt x="2427" y="4852"/>
                  </a:lnTo>
                  <a:cubicBezTo>
                    <a:pt x="2301" y="4852"/>
                    <a:pt x="2175" y="4758"/>
                    <a:pt x="2112" y="4631"/>
                  </a:cubicBezTo>
                  <a:cubicBezTo>
                    <a:pt x="2042" y="4515"/>
                    <a:pt x="1919" y="4450"/>
                    <a:pt x="1784" y="4450"/>
                  </a:cubicBezTo>
                  <a:cubicBezTo>
                    <a:pt x="1737" y="4450"/>
                    <a:pt x="1688" y="4458"/>
                    <a:pt x="1639" y="4474"/>
                  </a:cubicBezTo>
                  <a:cubicBezTo>
                    <a:pt x="1482" y="4568"/>
                    <a:pt x="1387" y="4758"/>
                    <a:pt x="1482" y="4947"/>
                  </a:cubicBezTo>
                  <a:cubicBezTo>
                    <a:pt x="1671" y="5325"/>
                    <a:pt x="2017" y="5545"/>
                    <a:pt x="2427" y="5545"/>
                  </a:cubicBezTo>
                  <a:lnTo>
                    <a:pt x="3813" y="5545"/>
                  </a:lnTo>
                  <a:cubicBezTo>
                    <a:pt x="3970" y="5545"/>
                    <a:pt x="4128" y="5671"/>
                    <a:pt x="4159" y="5829"/>
                  </a:cubicBezTo>
                  <a:lnTo>
                    <a:pt x="4853" y="8570"/>
                  </a:lnTo>
                  <a:cubicBezTo>
                    <a:pt x="4916" y="8790"/>
                    <a:pt x="4790" y="8979"/>
                    <a:pt x="4632" y="9011"/>
                  </a:cubicBezTo>
                  <a:cubicBezTo>
                    <a:pt x="4608" y="9015"/>
                    <a:pt x="4584" y="9017"/>
                    <a:pt x="4560" y="9017"/>
                  </a:cubicBezTo>
                  <a:cubicBezTo>
                    <a:pt x="4403" y="9017"/>
                    <a:pt x="4273" y="8927"/>
                    <a:pt x="4191" y="8790"/>
                  </a:cubicBezTo>
                  <a:lnTo>
                    <a:pt x="3655" y="6522"/>
                  </a:lnTo>
                  <a:cubicBezTo>
                    <a:pt x="3592" y="6364"/>
                    <a:pt x="3498" y="6270"/>
                    <a:pt x="3277" y="6270"/>
                  </a:cubicBezTo>
                  <a:lnTo>
                    <a:pt x="1040" y="6270"/>
                  </a:lnTo>
                  <a:cubicBezTo>
                    <a:pt x="914" y="6270"/>
                    <a:pt x="851" y="6207"/>
                    <a:pt x="757" y="6144"/>
                  </a:cubicBezTo>
                  <a:cubicBezTo>
                    <a:pt x="694" y="5986"/>
                    <a:pt x="694" y="5892"/>
                    <a:pt x="694" y="5797"/>
                  </a:cubicBezTo>
                  <a:lnTo>
                    <a:pt x="1419" y="3025"/>
                  </a:lnTo>
                  <a:cubicBezTo>
                    <a:pt x="1453" y="2855"/>
                    <a:pt x="1597" y="2767"/>
                    <a:pt x="1742" y="2767"/>
                  </a:cubicBezTo>
                  <a:close/>
                  <a:moveTo>
                    <a:pt x="2143" y="0"/>
                  </a:moveTo>
                  <a:cubicBezTo>
                    <a:pt x="1419" y="0"/>
                    <a:pt x="788" y="630"/>
                    <a:pt x="788" y="1387"/>
                  </a:cubicBezTo>
                  <a:cubicBezTo>
                    <a:pt x="788" y="1733"/>
                    <a:pt x="946" y="2080"/>
                    <a:pt x="1135" y="2332"/>
                  </a:cubicBezTo>
                  <a:cubicBezTo>
                    <a:pt x="977" y="2426"/>
                    <a:pt x="851" y="2647"/>
                    <a:pt x="788" y="2867"/>
                  </a:cubicBezTo>
                  <a:lnTo>
                    <a:pt x="64" y="5640"/>
                  </a:lnTo>
                  <a:cubicBezTo>
                    <a:pt x="1" y="5955"/>
                    <a:pt x="64" y="6270"/>
                    <a:pt x="253" y="6522"/>
                  </a:cubicBezTo>
                  <a:cubicBezTo>
                    <a:pt x="347" y="6648"/>
                    <a:pt x="473" y="6774"/>
                    <a:pt x="631" y="6805"/>
                  </a:cubicBezTo>
                  <a:lnTo>
                    <a:pt x="32" y="9263"/>
                  </a:lnTo>
                  <a:cubicBezTo>
                    <a:pt x="1" y="9452"/>
                    <a:pt x="95" y="9609"/>
                    <a:pt x="253" y="9672"/>
                  </a:cubicBezTo>
                  <a:cubicBezTo>
                    <a:pt x="281" y="9676"/>
                    <a:pt x="309" y="9678"/>
                    <a:pt x="335" y="9678"/>
                  </a:cubicBezTo>
                  <a:cubicBezTo>
                    <a:pt x="513" y="9678"/>
                    <a:pt x="639" y="9589"/>
                    <a:pt x="694" y="9452"/>
                  </a:cubicBezTo>
                  <a:lnTo>
                    <a:pt x="977" y="8318"/>
                  </a:lnTo>
                  <a:lnTo>
                    <a:pt x="3372" y="8318"/>
                  </a:lnTo>
                  <a:lnTo>
                    <a:pt x="3529" y="8885"/>
                  </a:lnTo>
                  <a:cubicBezTo>
                    <a:pt x="3661" y="9359"/>
                    <a:pt x="4079" y="9679"/>
                    <a:pt x="4526" y="9679"/>
                  </a:cubicBezTo>
                  <a:cubicBezTo>
                    <a:pt x="4613" y="9679"/>
                    <a:pt x="4702" y="9667"/>
                    <a:pt x="4790" y="9641"/>
                  </a:cubicBezTo>
                  <a:cubicBezTo>
                    <a:pt x="5357" y="9483"/>
                    <a:pt x="5703" y="8916"/>
                    <a:pt x="5546" y="8381"/>
                  </a:cubicBezTo>
                  <a:lnTo>
                    <a:pt x="4821" y="5640"/>
                  </a:lnTo>
                  <a:cubicBezTo>
                    <a:pt x="4790" y="5482"/>
                    <a:pt x="4727" y="5325"/>
                    <a:pt x="4601" y="5199"/>
                  </a:cubicBezTo>
                  <a:cubicBezTo>
                    <a:pt x="4758" y="5010"/>
                    <a:pt x="4884" y="4758"/>
                    <a:pt x="4884" y="4474"/>
                  </a:cubicBezTo>
                  <a:cubicBezTo>
                    <a:pt x="4884" y="3907"/>
                    <a:pt x="4412" y="3466"/>
                    <a:pt x="3844" y="3466"/>
                  </a:cubicBezTo>
                  <a:lnTo>
                    <a:pt x="3088" y="3466"/>
                  </a:lnTo>
                  <a:lnTo>
                    <a:pt x="2710" y="2647"/>
                  </a:lnTo>
                  <a:cubicBezTo>
                    <a:pt x="3183" y="2395"/>
                    <a:pt x="3529" y="1922"/>
                    <a:pt x="3529" y="1387"/>
                  </a:cubicBezTo>
                  <a:cubicBezTo>
                    <a:pt x="3529" y="630"/>
                    <a:pt x="2899" y="0"/>
                    <a:pt x="214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7" name="Google Shape;1697;p44"/>
            <p:cNvSpPr/>
            <p:nvPr/>
          </p:nvSpPr>
          <p:spPr>
            <a:xfrm>
              <a:off x="839850" y="2371925"/>
              <a:ext cx="143375" cy="242625"/>
            </a:xfrm>
            <a:custGeom>
              <a:rect b="b" l="l" r="r" t="t"/>
              <a:pathLst>
                <a:path extrusionOk="0" h="9705" w="5735">
                  <a:moveTo>
                    <a:pt x="3624" y="662"/>
                  </a:moveTo>
                  <a:cubicBezTo>
                    <a:pt x="4002" y="662"/>
                    <a:pt x="4317" y="977"/>
                    <a:pt x="4317" y="1355"/>
                  </a:cubicBezTo>
                  <a:cubicBezTo>
                    <a:pt x="4317" y="1765"/>
                    <a:pt x="4002" y="2080"/>
                    <a:pt x="3624" y="2080"/>
                  </a:cubicBezTo>
                  <a:cubicBezTo>
                    <a:pt x="3214" y="2080"/>
                    <a:pt x="2899" y="1765"/>
                    <a:pt x="2899" y="1355"/>
                  </a:cubicBezTo>
                  <a:cubicBezTo>
                    <a:pt x="2899" y="977"/>
                    <a:pt x="3214" y="662"/>
                    <a:pt x="3624" y="662"/>
                  </a:cubicBezTo>
                  <a:close/>
                  <a:moveTo>
                    <a:pt x="4317" y="6900"/>
                  </a:moveTo>
                  <a:lnTo>
                    <a:pt x="4474" y="7593"/>
                  </a:lnTo>
                  <a:lnTo>
                    <a:pt x="2490" y="7593"/>
                  </a:lnTo>
                  <a:lnTo>
                    <a:pt x="2647" y="6900"/>
                  </a:lnTo>
                  <a:close/>
                  <a:moveTo>
                    <a:pt x="3962" y="2731"/>
                  </a:moveTo>
                  <a:cubicBezTo>
                    <a:pt x="4108" y="2731"/>
                    <a:pt x="4250" y="2818"/>
                    <a:pt x="4285" y="2993"/>
                  </a:cubicBezTo>
                  <a:lnTo>
                    <a:pt x="4979" y="5734"/>
                  </a:lnTo>
                  <a:cubicBezTo>
                    <a:pt x="5010" y="6018"/>
                    <a:pt x="4853" y="6207"/>
                    <a:pt x="4632" y="6207"/>
                  </a:cubicBezTo>
                  <a:lnTo>
                    <a:pt x="2395" y="6207"/>
                  </a:lnTo>
                  <a:cubicBezTo>
                    <a:pt x="2238" y="6207"/>
                    <a:pt x="2080" y="6333"/>
                    <a:pt x="2049" y="6490"/>
                  </a:cubicBezTo>
                  <a:lnTo>
                    <a:pt x="1482" y="8727"/>
                  </a:lnTo>
                  <a:cubicBezTo>
                    <a:pt x="1456" y="8883"/>
                    <a:pt x="1323" y="8996"/>
                    <a:pt x="1154" y="8996"/>
                  </a:cubicBezTo>
                  <a:cubicBezTo>
                    <a:pt x="1118" y="8996"/>
                    <a:pt x="1080" y="8990"/>
                    <a:pt x="1040" y="8979"/>
                  </a:cubicBezTo>
                  <a:cubicBezTo>
                    <a:pt x="851" y="8916"/>
                    <a:pt x="725" y="8727"/>
                    <a:pt x="820" y="8538"/>
                  </a:cubicBezTo>
                  <a:lnTo>
                    <a:pt x="1513" y="5766"/>
                  </a:lnTo>
                  <a:cubicBezTo>
                    <a:pt x="1576" y="5608"/>
                    <a:pt x="1671" y="5514"/>
                    <a:pt x="1891" y="5514"/>
                  </a:cubicBezTo>
                  <a:lnTo>
                    <a:pt x="3246" y="5514"/>
                  </a:lnTo>
                  <a:cubicBezTo>
                    <a:pt x="3655" y="5514"/>
                    <a:pt x="4002" y="5262"/>
                    <a:pt x="4222" y="4915"/>
                  </a:cubicBezTo>
                  <a:cubicBezTo>
                    <a:pt x="4285" y="4758"/>
                    <a:pt x="4222" y="4537"/>
                    <a:pt x="4033" y="4442"/>
                  </a:cubicBezTo>
                  <a:cubicBezTo>
                    <a:pt x="3993" y="4426"/>
                    <a:pt x="3948" y="4418"/>
                    <a:pt x="3902" y="4418"/>
                  </a:cubicBezTo>
                  <a:cubicBezTo>
                    <a:pt x="3770" y="4418"/>
                    <a:pt x="3631" y="4483"/>
                    <a:pt x="3561" y="4600"/>
                  </a:cubicBezTo>
                  <a:cubicBezTo>
                    <a:pt x="3529" y="4726"/>
                    <a:pt x="3372" y="4789"/>
                    <a:pt x="3246" y="4789"/>
                  </a:cubicBezTo>
                  <a:lnTo>
                    <a:pt x="1891" y="4789"/>
                  </a:lnTo>
                  <a:cubicBezTo>
                    <a:pt x="1671" y="4789"/>
                    <a:pt x="1513" y="4631"/>
                    <a:pt x="1513" y="4442"/>
                  </a:cubicBezTo>
                  <a:cubicBezTo>
                    <a:pt x="1513" y="4253"/>
                    <a:pt x="1671" y="4096"/>
                    <a:pt x="1891" y="4096"/>
                  </a:cubicBezTo>
                  <a:lnTo>
                    <a:pt x="2836" y="4096"/>
                  </a:lnTo>
                  <a:cubicBezTo>
                    <a:pt x="2931" y="4096"/>
                    <a:pt x="3057" y="4001"/>
                    <a:pt x="3151" y="3907"/>
                  </a:cubicBezTo>
                  <a:cubicBezTo>
                    <a:pt x="3151" y="3844"/>
                    <a:pt x="3655" y="2899"/>
                    <a:pt x="3655" y="2899"/>
                  </a:cubicBezTo>
                  <a:cubicBezTo>
                    <a:pt x="3725" y="2787"/>
                    <a:pt x="3845" y="2731"/>
                    <a:pt x="3962" y="2731"/>
                  </a:cubicBezTo>
                  <a:close/>
                  <a:moveTo>
                    <a:pt x="3529" y="0"/>
                  </a:moveTo>
                  <a:cubicBezTo>
                    <a:pt x="2805" y="0"/>
                    <a:pt x="2175" y="630"/>
                    <a:pt x="2175" y="1355"/>
                  </a:cubicBezTo>
                  <a:cubicBezTo>
                    <a:pt x="2175" y="1922"/>
                    <a:pt x="2490" y="2395"/>
                    <a:pt x="2994" y="2615"/>
                  </a:cubicBezTo>
                  <a:lnTo>
                    <a:pt x="2584" y="3466"/>
                  </a:lnTo>
                  <a:lnTo>
                    <a:pt x="1860" y="3466"/>
                  </a:lnTo>
                  <a:cubicBezTo>
                    <a:pt x="1261" y="3466"/>
                    <a:pt x="820" y="3938"/>
                    <a:pt x="820" y="4474"/>
                  </a:cubicBezTo>
                  <a:cubicBezTo>
                    <a:pt x="820" y="4758"/>
                    <a:pt x="946" y="4978"/>
                    <a:pt x="1103" y="5199"/>
                  </a:cubicBezTo>
                  <a:cubicBezTo>
                    <a:pt x="977" y="5325"/>
                    <a:pt x="914" y="5451"/>
                    <a:pt x="851" y="5608"/>
                  </a:cubicBezTo>
                  <a:lnTo>
                    <a:pt x="158" y="8381"/>
                  </a:lnTo>
                  <a:cubicBezTo>
                    <a:pt x="1" y="8916"/>
                    <a:pt x="347" y="9483"/>
                    <a:pt x="914" y="9641"/>
                  </a:cubicBezTo>
                  <a:cubicBezTo>
                    <a:pt x="1002" y="9667"/>
                    <a:pt x="1091" y="9679"/>
                    <a:pt x="1178" y="9679"/>
                  </a:cubicBezTo>
                  <a:cubicBezTo>
                    <a:pt x="1624" y="9679"/>
                    <a:pt x="2038" y="9359"/>
                    <a:pt x="2143" y="8885"/>
                  </a:cubicBezTo>
                  <a:lnTo>
                    <a:pt x="2332" y="8286"/>
                  </a:lnTo>
                  <a:lnTo>
                    <a:pt x="4695" y="8286"/>
                  </a:lnTo>
                  <a:lnTo>
                    <a:pt x="4947" y="9452"/>
                  </a:lnTo>
                  <a:cubicBezTo>
                    <a:pt x="4995" y="9597"/>
                    <a:pt x="5118" y="9704"/>
                    <a:pt x="5257" y="9704"/>
                  </a:cubicBezTo>
                  <a:cubicBezTo>
                    <a:pt x="5300" y="9704"/>
                    <a:pt x="5344" y="9694"/>
                    <a:pt x="5388" y="9672"/>
                  </a:cubicBezTo>
                  <a:cubicBezTo>
                    <a:pt x="5577" y="9641"/>
                    <a:pt x="5703" y="9452"/>
                    <a:pt x="5609" y="9231"/>
                  </a:cubicBezTo>
                  <a:lnTo>
                    <a:pt x="5042" y="6805"/>
                  </a:lnTo>
                  <a:cubicBezTo>
                    <a:pt x="5514" y="6616"/>
                    <a:pt x="5735" y="6144"/>
                    <a:pt x="5640" y="5640"/>
                  </a:cubicBezTo>
                  <a:lnTo>
                    <a:pt x="4916" y="2867"/>
                  </a:lnTo>
                  <a:cubicBezTo>
                    <a:pt x="4884" y="2647"/>
                    <a:pt x="4758" y="2489"/>
                    <a:pt x="4569" y="2332"/>
                  </a:cubicBezTo>
                  <a:cubicBezTo>
                    <a:pt x="4790" y="2080"/>
                    <a:pt x="4916" y="1733"/>
                    <a:pt x="4916" y="1355"/>
                  </a:cubicBezTo>
                  <a:cubicBezTo>
                    <a:pt x="4916" y="630"/>
                    <a:pt x="4285" y="0"/>
                    <a:pt x="352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8" name="Google Shape;1698;p44"/>
            <p:cNvSpPr/>
            <p:nvPr/>
          </p:nvSpPr>
          <p:spPr>
            <a:xfrm>
              <a:off x="772900" y="2318350"/>
              <a:ext cx="122125" cy="105075"/>
            </a:xfrm>
            <a:custGeom>
              <a:rect b="b" l="l" r="r" t="t"/>
              <a:pathLst>
                <a:path extrusionOk="0" h="4203" w="4885">
                  <a:moveTo>
                    <a:pt x="3844" y="631"/>
                  </a:moveTo>
                  <a:cubicBezTo>
                    <a:pt x="4034" y="631"/>
                    <a:pt x="4223" y="789"/>
                    <a:pt x="4223" y="978"/>
                  </a:cubicBezTo>
                  <a:lnTo>
                    <a:pt x="4223" y="1734"/>
                  </a:lnTo>
                  <a:cubicBezTo>
                    <a:pt x="4223" y="1923"/>
                    <a:pt x="4034" y="2112"/>
                    <a:pt x="3844" y="2112"/>
                  </a:cubicBezTo>
                  <a:cubicBezTo>
                    <a:pt x="3655" y="2143"/>
                    <a:pt x="3498" y="2301"/>
                    <a:pt x="3498" y="2458"/>
                  </a:cubicBezTo>
                  <a:lnTo>
                    <a:pt x="3498" y="2994"/>
                  </a:lnTo>
                  <a:lnTo>
                    <a:pt x="2679" y="2206"/>
                  </a:lnTo>
                  <a:cubicBezTo>
                    <a:pt x="2584" y="2143"/>
                    <a:pt x="2521" y="2112"/>
                    <a:pt x="2427" y="2112"/>
                  </a:cubicBezTo>
                  <a:lnTo>
                    <a:pt x="1009" y="2112"/>
                  </a:lnTo>
                  <a:cubicBezTo>
                    <a:pt x="820" y="2112"/>
                    <a:pt x="662" y="1923"/>
                    <a:pt x="662" y="1734"/>
                  </a:cubicBezTo>
                  <a:lnTo>
                    <a:pt x="662" y="978"/>
                  </a:lnTo>
                  <a:cubicBezTo>
                    <a:pt x="662" y="789"/>
                    <a:pt x="820" y="631"/>
                    <a:pt x="1009" y="631"/>
                  </a:cubicBezTo>
                  <a:close/>
                  <a:moveTo>
                    <a:pt x="1009" y="1"/>
                  </a:moveTo>
                  <a:cubicBezTo>
                    <a:pt x="442" y="1"/>
                    <a:pt x="1" y="474"/>
                    <a:pt x="1" y="1041"/>
                  </a:cubicBezTo>
                  <a:lnTo>
                    <a:pt x="1" y="1765"/>
                  </a:lnTo>
                  <a:cubicBezTo>
                    <a:pt x="1" y="2364"/>
                    <a:pt x="473" y="2805"/>
                    <a:pt x="1009" y="2805"/>
                  </a:cubicBezTo>
                  <a:lnTo>
                    <a:pt x="2269" y="2805"/>
                  </a:lnTo>
                  <a:lnTo>
                    <a:pt x="3592" y="4097"/>
                  </a:lnTo>
                  <a:cubicBezTo>
                    <a:pt x="3663" y="4167"/>
                    <a:pt x="3770" y="4203"/>
                    <a:pt x="3872" y="4203"/>
                  </a:cubicBezTo>
                  <a:cubicBezTo>
                    <a:pt x="3906" y="4203"/>
                    <a:pt x="3939" y="4199"/>
                    <a:pt x="3970" y="4191"/>
                  </a:cubicBezTo>
                  <a:cubicBezTo>
                    <a:pt x="4097" y="4160"/>
                    <a:pt x="4160" y="4002"/>
                    <a:pt x="4160" y="3876"/>
                  </a:cubicBezTo>
                  <a:lnTo>
                    <a:pt x="4160" y="2773"/>
                  </a:lnTo>
                  <a:cubicBezTo>
                    <a:pt x="4569" y="2616"/>
                    <a:pt x="4884" y="2238"/>
                    <a:pt x="4884" y="1765"/>
                  </a:cubicBezTo>
                  <a:lnTo>
                    <a:pt x="4884" y="1041"/>
                  </a:lnTo>
                  <a:cubicBezTo>
                    <a:pt x="4884" y="442"/>
                    <a:pt x="4412" y="1"/>
                    <a:pt x="384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99" name="Google Shape;1699;p44"/>
          <p:cNvSpPr/>
          <p:nvPr/>
        </p:nvSpPr>
        <p:spPr>
          <a:xfrm flipH="1" rot="10800000">
            <a:off x="1747625" y="3650972"/>
            <a:ext cx="658048" cy="433403"/>
          </a:xfrm>
          <a:custGeom>
            <a:rect b="b" l="l" r="r" t="t"/>
            <a:pathLst>
              <a:path extrusionOk="0" h="2122" w="2821">
                <a:moveTo>
                  <a:pt x="1761" y="1"/>
                </a:moveTo>
                <a:lnTo>
                  <a:pt x="1400" y="361"/>
                </a:lnTo>
                <a:lnTo>
                  <a:pt x="1847" y="808"/>
                </a:lnTo>
                <a:lnTo>
                  <a:pt x="1" y="808"/>
                </a:lnTo>
                <a:lnTo>
                  <a:pt x="1" y="1321"/>
                </a:lnTo>
                <a:lnTo>
                  <a:pt x="1847" y="1321"/>
                </a:lnTo>
                <a:lnTo>
                  <a:pt x="1400" y="1768"/>
                </a:lnTo>
                <a:lnTo>
                  <a:pt x="1761" y="2121"/>
                </a:lnTo>
                <a:lnTo>
                  <a:pt x="2821" y="1061"/>
                </a:lnTo>
                <a:lnTo>
                  <a:pt x="1761" y="1"/>
                </a:lnTo>
                <a:close/>
              </a:path>
            </a:pathLst>
          </a:custGeom>
          <a:noFill/>
          <a:ln cap="flat" cmpd="sng" w="9525">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0" name="Google Shape;1700;p44"/>
          <p:cNvSpPr/>
          <p:nvPr/>
        </p:nvSpPr>
        <p:spPr>
          <a:xfrm flipH="1" rot="10800000">
            <a:off x="3875200" y="3650972"/>
            <a:ext cx="658048" cy="433403"/>
          </a:xfrm>
          <a:custGeom>
            <a:rect b="b" l="l" r="r" t="t"/>
            <a:pathLst>
              <a:path extrusionOk="0" h="2122" w="2821">
                <a:moveTo>
                  <a:pt x="1761" y="1"/>
                </a:moveTo>
                <a:lnTo>
                  <a:pt x="1400" y="361"/>
                </a:lnTo>
                <a:lnTo>
                  <a:pt x="1847" y="808"/>
                </a:lnTo>
                <a:lnTo>
                  <a:pt x="1" y="808"/>
                </a:lnTo>
                <a:lnTo>
                  <a:pt x="1" y="1321"/>
                </a:lnTo>
                <a:lnTo>
                  <a:pt x="1847" y="1321"/>
                </a:lnTo>
                <a:lnTo>
                  <a:pt x="1400" y="1768"/>
                </a:lnTo>
                <a:lnTo>
                  <a:pt x="1761" y="2121"/>
                </a:lnTo>
                <a:lnTo>
                  <a:pt x="2821" y="1061"/>
                </a:lnTo>
                <a:lnTo>
                  <a:pt x="1761" y="1"/>
                </a:lnTo>
                <a:close/>
              </a:path>
            </a:pathLst>
          </a:custGeom>
          <a:noFill/>
          <a:ln cap="flat" cmpd="sng" w="9525">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1704" name="Shape 1704"/>
        <p:cNvGrpSpPr/>
        <p:nvPr/>
      </p:nvGrpSpPr>
      <p:grpSpPr>
        <a:xfrm>
          <a:off x="0" y="0"/>
          <a:ext cx="0" cy="0"/>
          <a:chOff x="0" y="0"/>
          <a:chExt cx="0" cy="0"/>
        </a:xfrm>
      </p:grpSpPr>
      <p:sp>
        <p:nvSpPr>
          <p:cNvPr id="1705" name="Google Shape;1705;p45"/>
          <p:cNvSpPr txBox="1"/>
          <p:nvPr>
            <p:ph type="title"/>
          </p:nvPr>
        </p:nvSpPr>
        <p:spPr>
          <a:xfrm>
            <a:off x="720000" y="521208"/>
            <a:ext cx="7710900" cy="6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Theme: Maintenance As Invisible Labor</a:t>
            </a:r>
            <a:endParaRPr/>
          </a:p>
        </p:txBody>
      </p:sp>
      <p:sp>
        <p:nvSpPr>
          <p:cNvPr id="1706" name="Google Shape;1706;p45"/>
          <p:cNvSpPr txBox="1"/>
          <p:nvPr>
            <p:ph idx="1" type="subTitle"/>
          </p:nvPr>
        </p:nvSpPr>
        <p:spPr>
          <a:xfrm>
            <a:off x="3699275" y="1562475"/>
            <a:ext cx="4841400" cy="30153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a:t>Not one and done</a:t>
            </a:r>
            <a:endParaRPr/>
          </a:p>
          <a:p>
            <a:pPr indent="-330200" lvl="1" marL="914400" rtl="0" algn="l">
              <a:spcBef>
                <a:spcPts val="0"/>
              </a:spcBef>
              <a:spcAft>
                <a:spcPts val="0"/>
              </a:spcAft>
              <a:buSzPts val="1600"/>
              <a:buChar char="○"/>
            </a:pPr>
            <a:r>
              <a:rPr lang="en"/>
              <a:t>How will you manage updates?</a:t>
            </a:r>
            <a:endParaRPr/>
          </a:p>
          <a:p>
            <a:pPr indent="-330200" lvl="1" marL="914400" rtl="0" algn="l">
              <a:spcBef>
                <a:spcPts val="0"/>
              </a:spcBef>
              <a:spcAft>
                <a:spcPts val="0"/>
              </a:spcAft>
              <a:buSzPts val="1600"/>
              <a:buChar char="○"/>
            </a:pPr>
            <a:r>
              <a:rPr lang="en"/>
              <a:t>Accessibility</a:t>
            </a:r>
            <a:endParaRPr/>
          </a:p>
          <a:p>
            <a:pPr indent="-330200" lvl="0" marL="457200" rtl="0" algn="l">
              <a:spcBef>
                <a:spcPts val="0"/>
              </a:spcBef>
              <a:spcAft>
                <a:spcPts val="0"/>
              </a:spcAft>
              <a:buSzPts val="1600"/>
              <a:buChar char="●"/>
            </a:pPr>
            <a:r>
              <a:rPr lang="en"/>
              <a:t>Transition plans</a:t>
            </a:r>
            <a:endParaRPr/>
          </a:p>
          <a:p>
            <a:pPr indent="-330200" lvl="0" marL="457200" rtl="0" algn="l">
              <a:spcBef>
                <a:spcPts val="0"/>
              </a:spcBef>
              <a:spcAft>
                <a:spcPts val="0"/>
              </a:spcAft>
              <a:buSzPts val="1600"/>
              <a:buChar char="●"/>
            </a:pPr>
            <a:r>
              <a:rPr lang="en"/>
              <a:t>Storage &amp; Archiving</a:t>
            </a:r>
            <a:endParaRPr/>
          </a:p>
          <a:p>
            <a:pPr indent="-330200" lvl="1" marL="914400" rtl="0" algn="l">
              <a:spcBef>
                <a:spcPts val="0"/>
              </a:spcBef>
              <a:spcAft>
                <a:spcPts val="0"/>
              </a:spcAft>
              <a:buSzPts val="1600"/>
              <a:buFont typeface="Nunito"/>
              <a:buChar char="○"/>
            </a:pPr>
            <a:r>
              <a:rPr b="1" lang="en"/>
              <a:t>Does your organization have guidelines for building and maintaining learning objects?</a:t>
            </a:r>
            <a:endParaRPr b="1"/>
          </a:p>
          <a:p>
            <a:pPr indent="-330200" lvl="0" marL="457200" rtl="0" algn="l">
              <a:spcBef>
                <a:spcPts val="0"/>
              </a:spcBef>
              <a:spcAft>
                <a:spcPts val="0"/>
              </a:spcAft>
              <a:buSzPts val="1600"/>
              <a:buChar char="●"/>
            </a:pPr>
            <a:r>
              <a:rPr lang="en"/>
              <a:t>Sunsetting</a:t>
            </a:r>
            <a:endParaRPr/>
          </a:p>
        </p:txBody>
      </p:sp>
      <p:grpSp>
        <p:nvGrpSpPr>
          <p:cNvPr id="1707" name="Google Shape;1707;p45"/>
          <p:cNvGrpSpPr/>
          <p:nvPr/>
        </p:nvGrpSpPr>
        <p:grpSpPr>
          <a:xfrm flipH="1">
            <a:off x="633279" y="2131109"/>
            <a:ext cx="2165820" cy="2525031"/>
            <a:chOff x="5715950" y="1826387"/>
            <a:chExt cx="2504128" cy="2919449"/>
          </a:xfrm>
        </p:grpSpPr>
        <p:sp>
          <p:nvSpPr>
            <p:cNvPr id="1708" name="Google Shape;1708;p45"/>
            <p:cNvSpPr/>
            <p:nvPr/>
          </p:nvSpPr>
          <p:spPr>
            <a:xfrm>
              <a:off x="6685107" y="4290104"/>
              <a:ext cx="443889" cy="423622"/>
            </a:xfrm>
            <a:custGeom>
              <a:rect b="b" l="l" r="r" t="t"/>
              <a:pathLst>
                <a:path extrusionOk="0" h="10367" w="10863">
                  <a:moveTo>
                    <a:pt x="0" y="0"/>
                  </a:moveTo>
                  <a:lnTo>
                    <a:pt x="1389" y="10367"/>
                  </a:lnTo>
                  <a:lnTo>
                    <a:pt x="10863" y="10367"/>
                  </a:lnTo>
                  <a:lnTo>
                    <a:pt x="489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9" name="Google Shape;1709;p45"/>
            <p:cNvSpPr/>
            <p:nvPr/>
          </p:nvSpPr>
          <p:spPr>
            <a:xfrm>
              <a:off x="6345955" y="4713677"/>
              <a:ext cx="1012082" cy="32159"/>
            </a:xfrm>
            <a:custGeom>
              <a:rect b="b" l="l" r="r" t="t"/>
              <a:pathLst>
                <a:path extrusionOk="0" h="787" w="24768">
                  <a:moveTo>
                    <a:pt x="396" y="1"/>
                  </a:moveTo>
                  <a:cubicBezTo>
                    <a:pt x="158" y="1"/>
                    <a:pt x="1" y="183"/>
                    <a:pt x="1" y="390"/>
                  </a:cubicBezTo>
                  <a:cubicBezTo>
                    <a:pt x="1" y="497"/>
                    <a:pt x="26" y="598"/>
                    <a:pt x="107" y="679"/>
                  </a:cubicBezTo>
                  <a:cubicBezTo>
                    <a:pt x="183" y="730"/>
                    <a:pt x="264" y="786"/>
                    <a:pt x="396" y="786"/>
                  </a:cubicBezTo>
                  <a:lnTo>
                    <a:pt x="24371" y="786"/>
                  </a:lnTo>
                  <a:cubicBezTo>
                    <a:pt x="24585" y="786"/>
                    <a:pt x="24767" y="598"/>
                    <a:pt x="24767" y="390"/>
                  </a:cubicBezTo>
                  <a:cubicBezTo>
                    <a:pt x="24767" y="284"/>
                    <a:pt x="24717" y="183"/>
                    <a:pt x="24660" y="101"/>
                  </a:cubicBezTo>
                  <a:cubicBezTo>
                    <a:pt x="24585" y="51"/>
                    <a:pt x="24478" y="1"/>
                    <a:pt x="24371"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0" name="Google Shape;1710;p45"/>
            <p:cNvSpPr/>
            <p:nvPr/>
          </p:nvSpPr>
          <p:spPr>
            <a:xfrm>
              <a:off x="5715950" y="2968963"/>
              <a:ext cx="2472100" cy="1432353"/>
            </a:xfrm>
            <a:custGeom>
              <a:rect b="b" l="l" r="r" t="t"/>
              <a:pathLst>
                <a:path extrusionOk="0" h="35053" w="60498">
                  <a:moveTo>
                    <a:pt x="58512" y="1"/>
                  </a:moveTo>
                  <a:lnTo>
                    <a:pt x="57199" y="26"/>
                  </a:lnTo>
                  <a:lnTo>
                    <a:pt x="58405" y="26"/>
                  </a:lnTo>
                  <a:cubicBezTo>
                    <a:pt x="59034" y="26"/>
                    <a:pt x="59480" y="604"/>
                    <a:pt x="59323" y="1201"/>
                  </a:cubicBezTo>
                  <a:lnTo>
                    <a:pt x="51519" y="33325"/>
                  </a:lnTo>
                  <a:cubicBezTo>
                    <a:pt x="51413" y="33746"/>
                    <a:pt x="51023" y="34060"/>
                    <a:pt x="50602" y="34060"/>
                  </a:cubicBezTo>
                  <a:lnTo>
                    <a:pt x="1307" y="34060"/>
                  </a:lnTo>
                  <a:cubicBezTo>
                    <a:pt x="736" y="34060"/>
                    <a:pt x="315" y="33557"/>
                    <a:pt x="365" y="33011"/>
                  </a:cubicBezTo>
                  <a:lnTo>
                    <a:pt x="365" y="33011"/>
                  </a:lnTo>
                  <a:lnTo>
                    <a:pt x="340" y="33036"/>
                  </a:lnTo>
                  <a:cubicBezTo>
                    <a:pt x="1" y="34217"/>
                    <a:pt x="1025" y="35053"/>
                    <a:pt x="2306" y="35053"/>
                  </a:cubicBezTo>
                  <a:lnTo>
                    <a:pt x="51601" y="35053"/>
                  </a:lnTo>
                  <a:cubicBezTo>
                    <a:pt x="52041" y="35053"/>
                    <a:pt x="52437" y="34764"/>
                    <a:pt x="52543" y="34343"/>
                  </a:cubicBezTo>
                  <a:lnTo>
                    <a:pt x="60340" y="2200"/>
                  </a:lnTo>
                  <a:cubicBezTo>
                    <a:pt x="60497" y="1597"/>
                    <a:pt x="60340" y="1"/>
                    <a:pt x="58512"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1" name="Google Shape;1711;p45"/>
            <p:cNvSpPr/>
            <p:nvPr/>
          </p:nvSpPr>
          <p:spPr>
            <a:xfrm>
              <a:off x="5730865" y="2970025"/>
              <a:ext cx="2322379" cy="1347850"/>
            </a:xfrm>
            <a:custGeom>
              <a:rect b="b" l="l" r="r" t="t"/>
              <a:pathLst>
                <a:path extrusionOk="0" h="32985" w="56834">
                  <a:moveTo>
                    <a:pt x="8746" y="0"/>
                  </a:moveTo>
                  <a:cubicBezTo>
                    <a:pt x="8300" y="0"/>
                    <a:pt x="7935" y="289"/>
                    <a:pt x="7828" y="704"/>
                  </a:cubicBezTo>
                  <a:lnTo>
                    <a:pt x="0" y="32853"/>
                  </a:lnTo>
                  <a:lnTo>
                    <a:pt x="0" y="32985"/>
                  </a:lnTo>
                  <a:lnTo>
                    <a:pt x="6861" y="8746"/>
                  </a:lnTo>
                  <a:lnTo>
                    <a:pt x="8852" y="1728"/>
                  </a:lnTo>
                  <a:cubicBezTo>
                    <a:pt x="8953" y="1307"/>
                    <a:pt x="9324" y="1018"/>
                    <a:pt x="9770" y="1018"/>
                  </a:cubicBezTo>
                  <a:lnTo>
                    <a:pt x="11127" y="968"/>
                  </a:lnTo>
                  <a:lnTo>
                    <a:pt x="5683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2" name="Google Shape;1712;p45"/>
            <p:cNvSpPr/>
            <p:nvPr/>
          </p:nvSpPr>
          <p:spPr>
            <a:xfrm>
              <a:off x="5728781" y="2970025"/>
              <a:ext cx="2417671" cy="1390755"/>
            </a:xfrm>
            <a:custGeom>
              <a:rect b="b" l="l" r="r" t="t"/>
              <a:pathLst>
                <a:path extrusionOk="0" h="34035" w="59166">
                  <a:moveTo>
                    <a:pt x="56885" y="0"/>
                  </a:moveTo>
                  <a:lnTo>
                    <a:pt x="11178" y="968"/>
                  </a:lnTo>
                  <a:lnTo>
                    <a:pt x="56835" y="968"/>
                  </a:lnTo>
                  <a:cubicBezTo>
                    <a:pt x="57463" y="968"/>
                    <a:pt x="57909" y="1546"/>
                    <a:pt x="57752" y="2149"/>
                  </a:cubicBezTo>
                  <a:lnTo>
                    <a:pt x="50891" y="29869"/>
                  </a:lnTo>
                  <a:cubicBezTo>
                    <a:pt x="50784" y="30289"/>
                    <a:pt x="50420" y="30578"/>
                    <a:pt x="49974" y="30578"/>
                  </a:cubicBezTo>
                  <a:lnTo>
                    <a:pt x="2696" y="30578"/>
                  </a:lnTo>
                  <a:cubicBezTo>
                    <a:pt x="2093" y="30578"/>
                    <a:pt x="1653" y="30000"/>
                    <a:pt x="1779" y="29422"/>
                  </a:cubicBezTo>
                  <a:lnTo>
                    <a:pt x="6912" y="8746"/>
                  </a:lnTo>
                  <a:lnTo>
                    <a:pt x="51" y="32985"/>
                  </a:lnTo>
                  <a:cubicBezTo>
                    <a:pt x="1" y="33531"/>
                    <a:pt x="422" y="34034"/>
                    <a:pt x="993" y="34034"/>
                  </a:cubicBezTo>
                  <a:lnTo>
                    <a:pt x="50288" y="34034"/>
                  </a:lnTo>
                  <a:cubicBezTo>
                    <a:pt x="50709" y="34034"/>
                    <a:pt x="51099" y="33720"/>
                    <a:pt x="51205" y="33299"/>
                  </a:cubicBezTo>
                  <a:lnTo>
                    <a:pt x="59009" y="1175"/>
                  </a:lnTo>
                  <a:cubicBezTo>
                    <a:pt x="59166" y="578"/>
                    <a:pt x="58720" y="0"/>
                    <a:pt x="58091"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3" name="Google Shape;1713;p45"/>
            <p:cNvSpPr/>
            <p:nvPr/>
          </p:nvSpPr>
          <p:spPr>
            <a:xfrm>
              <a:off x="5796325" y="3009539"/>
              <a:ext cx="2298802" cy="1210020"/>
            </a:xfrm>
            <a:custGeom>
              <a:rect b="b" l="l" r="r" t="t"/>
              <a:pathLst>
                <a:path extrusionOk="0" h="29612" w="56257">
                  <a:moveTo>
                    <a:pt x="9525" y="1"/>
                  </a:moveTo>
                  <a:lnTo>
                    <a:pt x="8168" y="51"/>
                  </a:lnTo>
                  <a:cubicBezTo>
                    <a:pt x="7722" y="51"/>
                    <a:pt x="7351" y="340"/>
                    <a:pt x="7250" y="761"/>
                  </a:cubicBezTo>
                  <a:lnTo>
                    <a:pt x="5259" y="7779"/>
                  </a:lnTo>
                  <a:lnTo>
                    <a:pt x="126" y="28455"/>
                  </a:lnTo>
                  <a:cubicBezTo>
                    <a:pt x="0" y="29033"/>
                    <a:pt x="440" y="29611"/>
                    <a:pt x="1043" y="29611"/>
                  </a:cubicBezTo>
                  <a:lnTo>
                    <a:pt x="48321" y="29611"/>
                  </a:lnTo>
                  <a:cubicBezTo>
                    <a:pt x="48767" y="29611"/>
                    <a:pt x="49131" y="29322"/>
                    <a:pt x="49238" y="28902"/>
                  </a:cubicBezTo>
                  <a:lnTo>
                    <a:pt x="56099" y="1182"/>
                  </a:lnTo>
                  <a:cubicBezTo>
                    <a:pt x="56256" y="579"/>
                    <a:pt x="55810" y="1"/>
                    <a:pt x="55182" y="1"/>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4" name="Google Shape;1714;p45"/>
            <p:cNvSpPr/>
            <p:nvPr/>
          </p:nvSpPr>
          <p:spPr>
            <a:xfrm>
              <a:off x="6684044" y="4245157"/>
              <a:ext cx="99418" cy="87609"/>
            </a:xfrm>
            <a:custGeom>
              <a:rect b="b" l="l" r="r" t="t"/>
              <a:pathLst>
                <a:path extrusionOk="0" h="2144" w="2433">
                  <a:moveTo>
                    <a:pt x="1440" y="1"/>
                  </a:moveTo>
                  <a:cubicBezTo>
                    <a:pt x="837" y="1"/>
                    <a:pt x="265" y="472"/>
                    <a:pt x="133" y="1069"/>
                  </a:cubicBezTo>
                  <a:cubicBezTo>
                    <a:pt x="1" y="1672"/>
                    <a:pt x="391" y="2143"/>
                    <a:pt x="994" y="2143"/>
                  </a:cubicBezTo>
                  <a:cubicBezTo>
                    <a:pt x="1597" y="2143"/>
                    <a:pt x="2175" y="1672"/>
                    <a:pt x="2307" y="1069"/>
                  </a:cubicBezTo>
                  <a:cubicBezTo>
                    <a:pt x="2432" y="472"/>
                    <a:pt x="2043" y="1"/>
                    <a:pt x="1440"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5" name="Google Shape;1715;p45"/>
            <p:cNvSpPr/>
            <p:nvPr/>
          </p:nvSpPr>
          <p:spPr>
            <a:xfrm>
              <a:off x="6567507" y="2778506"/>
              <a:ext cx="1233353" cy="1203564"/>
            </a:xfrm>
            <a:custGeom>
              <a:rect b="b" l="l" r="r" t="t"/>
              <a:pathLst>
                <a:path extrusionOk="0" h="29454" w="30183">
                  <a:moveTo>
                    <a:pt x="7540" y="0"/>
                  </a:moveTo>
                  <a:cubicBezTo>
                    <a:pt x="7358" y="0"/>
                    <a:pt x="7169" y="132"/>
                    <a:pt x="7144" y="314"/>
                  </a:cubicBezTo>
                  <a:cubicBezTo>
                    <a:pt x="6415" y="3223"/>
                    <a:pt x="968" y="25238"/>
                    <a:pt x="51" y="28926"/>
                  </a:cubicBezTo>
                  <a:cubicBezTo>
                    <a:pt x="1" y="29190"/>
                    <a:pt x="183" y="29454"/>
                    <a:pt x="472" y="29454"/>
                  </a:cubicBezTo>
                  <a:lnTo>
                    <a:pt x="22619" y="29454"/>
                  </a:lnTo>
                  <a:cubicBezTo>
                    <a:pt x="22826" y="29454"/>
                    <a:pt x="22983" y="29322"/>
                    <a:pt x="23033" y="29140"/>
                  </a:cubicBezTo>
                  <a:cubicBezTo>
                    <a:pt x="23743" y="26256"/>
                    <a:pt x="29215" y="4134"/>
                    <a:pt x="30101" y="496"/>
                  </a:cubicBezTo>
                  <a:cubicBezTo>
                    <a:pt x="30183" y="239"/>
                    <a:pt x="29976" y="0"/>
                    <a:pt x="29712"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6" name="Google Shape;1716;p45"/>
            <p:cNvSpPr/>
            <p:nvPr/>
          </p:nvSpPr>
          <p:spPr>
            <a:xfrm>
              <a:off x="6459428" y="2749740"/>
              <a:ext cx="1233353" cy="1203319"/>
            </a:xfrm>
            <a:custGeom>
              <a:rect b="b" l="l" r="r" t="t"/>
              <a:pathLst>
                <a:path extrusionOk="0" h="29448" w="30183">
                  <a:moveTo>
                    <a:pt x="7565" y="0"/>
                  </a:moveTo>
                  <a:cubicBezTo>
                    <a:pt x="7383" y="0"/>
                    <a:pt x="7201" y="126"/>
                    <a:pt x="7144" y="315"/>
                  </a:cubicBezTo>
                  <a:cubicBezTo>
                    <a:pt x="6440" y="3217"/>
                    <a:pt x="993" y="25257"/>
                    <a:pt x="76" y="28926"/>
                  </a:cubicBezTo>
                  <a:cubicBezTo>
                    <a:pt x="1" y="29184"/>
                    <a:pt x="208" y="29448"/>
                    <a:pt x="497" y="29448"/>
                  </a:cubicBezTo>
                  <a:lnTo>
                    <a:pt x="22644" y="29448"/>
                  </a:lnTo>
                  <a:cubicBezTo>
                    <a:pt x="22851" y="29448"/>
                    <a:pt x="23008" y="29316"/>
                    <a:pt x="23065" y="29134"/>
                  </a:cubicBezTo>
                  <a:cubicBezTo>
                    <a:pt x="23768" y="26256"/>
                    <a:pt x="29241" y="4160"/>
                    <a:pt x="30133" y="497"/>
                  </a:cubicBezTo>
                  <a:cubicBezTo>
                    <a:pt x="30183" y="258"/>
                    <a:pt x="30001" y="0"/>
                    <a:pt x="29737"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7" name="Google Shape;1717;p45"/>
            <p:cNvSpPr/>
            <p:nvPr/>
          </p:nvSpPr>
          <p:spPr>
            <a:xfrm>
              <a:off x="6730014" y="2499421"/>
              <a:ext cx="1233353" cy="1203360"/>
            </a:xfrm>
            <a:custGeom>
              <a:rect b="b" l="l" r="r" t="t"/>
              <a:pathLst>
                <a:path extrusionOk="0" h="29449" w="30183">
                  <a:moveTo>
                    <a:pt x="7540" y="1"/>
                  </a:moveTo>
                  <a:cubicBezTo>
                    <a:pt x="7358" y="1"/>
                    <a:pt x="7176" y="126"/>
                    <a:pt x="7150" y="315"/>
                  </a:cubicBezTo>
                  <a:cubicBezTo>
                    <a:pt x="6415" y="3218"/>
                    <a:pt x="968" y="25232"/>
                    <a:pt x="51" y="28927"/>
                  </a:cubicBezTo>
                  <a:cubicBezTo>
                    <a:pt x="1" y="29184"/>
                    <a:pt x="208" y="29448"/>
                    <a:pt x="472" y="29448"/>
                  </a:cubicBezTo>
                  <a:lnTo>
                    <a:pt x="22644" y="29448"/>
                  </a:lnTo>
                  <a:cubicBezTo>
                    <a:pt x="22826" y="29448"/>
                    <a:pt x="22983" y="29316"/>
                    <a:pt x="23040" y="29134"/>
                  </a:cubicBezTo>
                  <a:cubicBezTo>
                    <a:pt x="23743" y="26257"/>
                    <a:pt x="29215" y="4135"/>
                    <a:pt x="30108" y="497"/>
                  </a:cubicBezTo>
                  <a:cubicBezTo>
                    <a:pt x="30183" y="233"/>
                    <a:pt x="29976" y="1"/>
                    <a:pt x="29712"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8" name="Google Shape;1718;p45"/>
            <p:cNvSpPr/>
            <p:nvPr/>
          </p:nvSpPr>
          <p:spPr>
            <a:xfrm>
              <a:off x="7531270" y="1988036"/>
              <a:ext cx="514500" cy="807729"/>
            </a:xfrm>
            <a:custGeom>
              <a:rect b="b" l="l" r="r" t="t"/>
              <a:pathLst>
                <a:path extrusionOk="0" h="19767" w="12591">
                  <a:moveTo>
                    <a:pt x="11648" y="0"/>
                  </a:moveTo>
                  <a:lnTo>
                    <a:pt x="0" y="19188"/>
                  </a:lnTo>
                  <a:lnTo>
                    <a:pt x="968" y="19766"/>
                  </a:lnTo>
                  <a:lnTo>
                    <a:pt x="12591" y="578"/>
                  </a:lnTo>
                  <a:lnTo>
                    <a:pt x="11648"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9" name="Google Shape;1719;p45"/>
            <p:cNvSpPr/>
            <p:nvPr/>
          </p:nvSpPr>
          <p:spPr>
            <a:xfrm>
              <a:off x="7531270" y="2772091"/>
              <a:ext cx="39555" cy="23659"/>
            </a:xfrm>
            <a:custGeom>
              <a:rect b="b" l="l" r="r" t="t"/>
              <a:pathLst>
                <a:path extrusionOk="0" h="579" w="968">
                  <a:moveTo>
                    <a:pt x="968" y="578"/>
                  </a:moveTo>
                  <a:lnTo>
                    <a:pt x="0" y="0"/>
                  </a:lnTo>
                  <a:lnTo>
                    <a:pt x="0"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0" name="Google Shape;1720;p45"/>
            <p:cNvSpPr/>
            <p:nvPr/>
          </p:nvSpPr>
          <p:spPr>
            <a:xfrm>
              <a:off x="7608253" y="2035027"/>
              <a:ext cx="514541" cy="806667"/>
            </a:xfrm>
            <a:custGeom>
              <a:rect b="b" l="l" r="r" t="t"/>
              <a:pathLst>
                <a:path extrusionOk="0" h="19741" w="12592">
                  <a:moveTo>
                    <a:pt x="11624" y="0"/>
                  </a:moveTo>
                  <a:lnTo>
                    <a:pt x="1" y="19163"/>
                  </a:lnTo>
                  <a:lnTo>
                    <a:pt x="943" y="19741"/>
                  </a:lnTo>
                  <a:lnTo>
                    <a:pt x="12592" y="578"/>
                  </a:lnTo>
                  <a:lnTo>
                    <a:pt x="1162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1" name="Google Shape;1721;p45"/>
            <p:cNvSpPr/>
            <p:nvPr/>
          </p:nvSpPr>
          <p:spPr>
            <a:xfrm>
              <a:off x="8063943" y="1826387"/>
              <a:ext cx="156136" cy="138074"/>
            </a:xfrm>
            <a:custGeom>
              <a:rect b="b" l="l" r="r" t="t"/>
              <a:pathLst>
                <a:path extrusionOk="0" h="3379" w="3821">
                  <a:moveTo>
                    <a:pt x="1455" y="0"/>
                  </a:moveTo>
                  <a:cubicBezTo>
                    <a:pt x="1185" y="0"/>
                    <a:pt x="923" y="129"/>
                    <a:pt x="786" y="369"/>
                  </a:cubicBezTo>
                  <a:lnTo>
                    <a:pt x="1" y="1676"/>
                  </a:lnTo>
                  <a:lnTo>
                    <a:pt x="2828" y="3378"/>
                  </a:lnTo>
                  <a:lnTo>
                    <a:pt x="3613" y="2097"/>
                  </a:lnTo>
                  <a:cubicBezTo>
                    <a:pt x="3821" y="1732"/>
                    <a:pt x="3720" y="1236"/>
                    <a:pt x="3350" y="1022"/>
                  </a:cubicBezTo>
                  <a:lnTo>
                    <a:pt x="1861" y="105"/>
                  </a:lnTo>
                  <a:cubicBezTo>
                    <a:pt x="1734" y="35"/>
                    <a:pt x="1594" y="0"/>
                    <a:pt x="1455" y="0"/>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2" name="Google Shape;1722;p45"/>
            <p:cNvSpPr/>
            <p:nvPr/>
          </p:nvSpPr>
          <p:spPr>
            <a:xfrm>
              <a:off x="8044697" y="1894831"/>
              <a:ext cx="134846" cy="100685"/>
            </a:xfrm>
            <a:custGeom>
              <a:rect b="b" l="l" r="r" t="t"/>
              <a:pathLst>
                <a:path extrusionOk="0" h="2464" w="3300">
                  <a:moveTo>
                    <a:pt x="472" y="1"/>
                  </a:moveTo>
                  <a:lnTo>
                    <a:pt x="1" y="761"/>
                  </a:lnTo>
                  <a:lnTo>
                    <a:pt x="2828" y="2464"/>
                  </a:lnTo>
                  <a:lnTo>
                    <a:pt x="3299" y="1703"/>
                  </a:lnTo>
                  <a:lnTo>
                    <a:pt x="472"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3" name="Google Shape;1723;p45"/>
            <p:cNvSpPr/>
            <p:nvPr/>
          </p:nvSpPr>
          <p:spPr>
            <a:xfrm>
              <a:off x="8025451" y="1925926"/>
              <a:ext cx="134805" cy="101666"/>
            </a:xfrm>
            <a:custGeom>
              <a:rect b="b" l="l" r="r" t="t"/>
              <a:pathLst>
                <a:path extrusionOk="0" h="2488" w="3299">
                  <a:moveTo>
                    <a:pt x="472" y="0"/>
                  </a:moveTo>
                  <a:lnTo>
                    <a:pt x="0" y="760"/>
                  </a:lnTo>
                  <a:lnTo>
                    <a:pt x="2828" y="2488"/>
                  </a:lnTo>
                  <a:lnTo>
                    <a:pt x="3299" y="1703"/>
                  </a:lnTo>
                  <a:lnTo>
                    <a:pt x="472"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4" name="Google Shape;1724;p45"/>
            <p:cNvSpPr/>
            <p:nvPr/>
          </p:nvSpPr>
          <p:spPr>
            <a:xfrm>
              <a:off x="8007227" y="1956981"/>
              <a:ext cx="133784" cy="101707"/>
            </a:xfrm>
            <a:custGeom>
              <a:rect b="b" l="l" r="r" t="t"/>
              <a:pathLst>
                <a:path extrusionOk="0" h="2489" w="3274">
                  <a:moveTo>
                    <a:pt x="446" y="0"/>
                  </a:moveTo>
                  <a:lnTo>
                    <a:pt x="0" y="760"/>
                  </a:lnTo>
                  <a:lnTo>
                    <a:pt x="943" y="1338"/>
                  </a:lnTo>
                  <a:lnTo>
                    <a:pt x="1414" y="1621"/>
                  </a:lnTo>
                  <a:lnTo>
                    <a:pt x="1860" y="1910"/>
                  </a:lnTo>
                  <a:lnTo>
                    <a:pt x="2828" y="2488"/>
                  </a:lnTo>
                  <a:lnTo>
                    <a:pt x="3274" y="1728"/>
                  </a:lnTo>
                  <a:lnTo>
                    <a:pt x="446"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5" name="Google Shape;1725;p45"/>
            <p:cNvSpPr/>
            <p:nvPr/>
          </p:nvSpPr>
          <p:spPr>
            <a:xfrm>
              <a:off x="8045718" y="2011654"/>
              <a:ext cx="19287" cy="11605"/>
            </a:xfrm>
            <a:custGeom>
              <a:rect b="b" l="l" r="r" t="t"/>
              <a:pathLst>
                <a:path extrusionOk="0" h="284" w="472">
                  <a:moveTo>
                    <a:pt x="472" y="283"/>
                  </a:moveTo>
                  <a:lnTo>
                    <a:pt x="1" y="0"/>
                  </a:lnTo>
                  <a:lnTo>
                    <a:pt x="1"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6" name="Google Shape;1726;p45"/>
            <p:cNvSpPr/>
            <p:nvPr/>
          </p:nvSpPr>
          <p:spPr>
            <a:xfrm>
              <a:off x="7525876" y="2772091"/>
              <a:ext cx="120953" cy="125325"/>
            </a:xfrm>
            <a:custGeom>
              <a:rect b="b" l="l" r="r" t="t"/>
              <a:pathLst>
                <a:path extrusionOk="0" h="3067" w="2960">
                  <a:moveTo>
                    <a:pt x="132" y="0"/>
                  </a:moveTo>
                  <a:lnTo>
                    <a:pt x="0" y="2620"/>
                  </a:lnTo>
                  <a:lnTo>
                    <a:pt x="710" y="3066"/>
                  </a:lnTo>
                  <a:lnTo>
                    <a:pt x="2959" y="1703"/>
                  </a:lnTo>
                  <a:lnTo>
                    <a:pt x="2017" y="1125"/>
                  </a:lnTo>
                  <a:lnTo>
                    <a:pt x="1100" y="578"/>
                  </a:lnTo>
                  <a:lnTo>
                    <a:pt x="132"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7" name="Google Shape;1727;p45"/>
            <p:cNvSpPr/>
            <p:nvPr/>
          </p:nvSpPr>
          <p:spPr>
            <a:xfrm>
              <a:off x="7535601" y="2906853"/>
              <a:ext cx="2125" cy="1062"/>
            </a:xfrm>
            <a:custGeom>
              <a:rect b="b" l="l" r="r" t="t"/>
              <a:pathLst>
                <a:path extrusionOk="0" h="26" w="52">
                  <a:moveTo>
                    <a:pt x="51" y="1"/>
                  </a:moveTo>
                  <a:cubicBezTo>
                    <a:pt x="26" y="1"/>
                    <a:pt x="26" y="26"/>
                    <a:pt x="1" y="26"/>
                  </a:cubicBezTo>
                  <a:cubicBezTo>
                    <a:pt x="26" y="26"/>
                    <a:pt x="26" y="26"/>
                    <a:pt x="51"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8" name="Google Shape;1728;p45"/>
            <p:cNvSpPr/>
            <p:nvPr/>
          </p:nvSpPr>
          <p:spPr>
            <a:xfrm>
              <a:off x="7531270" y="2772091"/>
              <a:ext cx="39555" cy="23659"/>
            </a:xfrm>
            <a:custGeom>
              <a:rect b="b" l="l" r="r" t="t"/>
              <a:pathLst>
                <a:path extrusionOk="0" h="579" w="968">
                  <a:moveTo>
                    <a:pt x="968" y="578"/>
                  </a:moveTo>
                  <a:lnTo>
                    <a:pt x="0" y="0"/>
                  </a:lnTo>
                  <a:lnTo>
                    <a:pt x="0"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9" name="Google Shape;1729;p45"/>
            <p:cNvSpPr/>
            <p:nvPr/>
          </p:nvSpPr>
          <p:spPr>
            <a:xfrm>
              <a:off x="7524855" y="2879149"/>
              <a:ext cx="30075" cy="29217"/>
            </a:xfrm>
            <a:custGeom>
              <a:rect b="b" l="l" r="r" t="t"/>
              <a:pathLst>
                <a:path extrusionOk="0" h="715" w="736">
                  <a:moveTo>
                    <a:pt x="25" y="0"/>
                  </a:moveTo>
                  <a:lnTo>
                    <a:pt x="0" y="471"/>
                  </a:lnTo>
                  <a:lnTo>
                    <a:pt x="0" y="521"/>
                  </a:lnTo>
                  <a:lnTo>
                    <a:pt x="0" y="572"/>
                  </a:lnTo>
                  <a:lnTo>
                    <a:pt x="0" y="603"/>
                  </a:lnTo>
                  <a:cubicBezTo>
                    <a:pt x="25" y="603"/>
                    <a:pt x="25" y="603"/>
                    <a:pt x="25" y="628"/>
                  </a:cubicBezTo>
                  <a:lnTo>
                    <a:pt x="50" y="653"/>
                  </a:lnTo>
                  <a:lnTo>
                    <a:pt x="75" y="679"/>
                  </a:lnTo>
                  <a:cubicBezTo>
                    <a:pt x="115" y="696"/>
                    <a:pt x="165" y="714"/>
                    <a:pt x="210" y="714"/>
                  </a:cubicBezTo>
                  <a:cubicBezTo>
                    <a:pt x="229" y="714"/>
                    <a:pt x="247" y="711"/>
                    <a:pt x="264" y="704"/>
                  </a:cubicBezTo>
                  <a:cubicBezTo>
                    <a:pt x="289" y="704"/>
                    <a:pt x="289" y="679"/>
                    <a:pt x="314" y="679"/>
                  </a:cubicBezTo>
                  <a:lnTo>
                    <a:pt x="735" y="446"/>
                  </a:lnTo>
                  <a:lnTo>
                    <a:pt x="25" y="0"/>
                  </a:ln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0" name="Google Shape;1730;p45"/>
            <p:cNvSpPr/>
            <p:nvPr/>
          </p:nvSpPr>
          <p:spPr>
            <a:xfrm>
              <a:off x="7570783" y="2011654"/>
              <a:ext cx="512497" cy="806421"/>
            </a:xfrm>
            <a:custGeom>
              <a:rect b="b" l="l" r="r" t="t"/>
              <a:pathLst>
                <a:path extrusionOk="0" h="19735" w="12542">
                  <a:moveTo>
                    <a:pt x="11624" y="0"/>
                  </a:moveTo>
                  <a:lnTo>
                    <a:pt x="1" y="19188"/>
                  </a:lnTo>
                  <a:lnTo>
                    <a:pt x="918" y="19735"/>
                  </a:lnTo>
                  <a:lnTo>
                    <a:pt x="12541" y="572"/>
                  </a:lnTo>
                  <a:lnTo>
                    <a:pt x="12095" y="283"/>
                  </a:lnTo>
                  <a:lnTo>
                    <a:pt x="1162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1" name="Google Shape;1731;p45"/>
            <p:cNvSpPr/>
            <p:nvPr/>
          </p:nvSpPr>
          <p:spPr>
            <a:xfrm>
              <a:off x="7208299" y="3906617"/>
              <a:ext cx="150742" cy="204844"/>
            </a:xfrm>
            <a:custGeom>
              <a:rect b="b" l="l" r="r" t="t"/>
              <a:pathLst>
                <a:path extrusionOk="0" h="5013" w="3689">
                  <a:moveTo>
                    <a:pt x="29" y="1"/>
                  </a:moveTo>
                  <a:cubicBezTo>
                    <a:pt x="13" y="1"/>
                    <a:pt x="0" y="19"/>
                    <a:pt x="0" y="36"/>
                  </a:cubicBezTo>
                  <a:lnTo>
                    <a:pt x="0" y="4799"/>
                  </a:lnTo>
                  <a:cubicBezTo>
                    <a:pt x="0" y="4821"/>
                    <a:pt x="26" y="4840"/>
                    <a:pt x="50" y="4840"/>
                  </a:cubicBezTo>
                  <a:cubicBezTo>
                    <a:pt x="59" y="4840"/>
                    <a:pt x="69" y="4837"/>
                    <a:pt x="76" y="4830"/>
                  </a:cubicBezTo>
                  <a:lnTo>
                    <a:pt x="1226" y="3624"/>
                  </a:lnTo>
                  <a:cubicBezTo>
                    <a:pt x="1241" y="3611"/>
                    <a:pt x="1255" y="3605"/>
                    <a:pt x="1269" y="3605"/>
                  </a:cubicBezTo>
                  <a:cubicBezTo>
                    <a:pt x="1282" y="3605"/>
                    <a:pt x="1295" y="3611"/>
                    <a:pt x="1307" y="3624"/>
                  </a:cubicBezTo>
                  <a:lnTo>
                    <a:pt x="2011" y="4987"/>
                  </a:lnTo>
                  <a:cubicBezTo>
                    <a:pt x="2011" y="5012"/>
                    <a:pt x="2042" y="5012"/>
                    <a:pt x="2067" y="5012"/>
                  </a:cubicBezTo>
                  <a:lnTo>
                    <a:pt x="2514" y="4799"/>
                  </a:lnTo>
                  <a:cubicBezTo>
                    <a:pt x="2539" y="4799"/>
                    <a:pt x="2539" y="4774"/>
                    <a:pt x="2539" y="4749"/>
                  </a:cubicBezTo>
                  <a:lnTo>
                    <a:pt x="1854" y="3385"/>
                  </a:lnTo>
                  <a:cubicBezTo>
                    <a:pt x="1829" y="3360"/>
                    <a:pt x="1854" y="3335"/>
                    <a:pt x="1885" y="3335"/>
                  </a:cubicBezTo>
                  <a:lnTo>
                    <a:pt x="3638" y="3228"/>
                  </a:lnTo>
                  <a:cubicBezTo>
                    <a:pt x="3663" y="3228"/>
                    <a:pt x="3688" y="3178"/>
                    <a:pt x="3663" y="3153"/>
                  </a:cubicBezTo>
                  <a:lnTo>
                    <a:pt x="51" y="11"/>
                  </a:lnTo>
                  <a:cubicBezTo>
                    <a:pt x="43" y="4"/>
                    <a:pt x="36" y="1"/>
                    <a:pt x="29"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1735" name="Shape 1735"/>
        <p:cNvGrpSpPr/>
        <p:nvPr/>
      </p:nvGrpSpPr>
      <p:grpSpPr>
        <a:xfrm>
          <a:off x="0" y="0"/>
          <a:ext cx="0" cy="0"/>
          <a:chOff x="0" y="0"/>
          <a:chExt cx="0" cy="0"/>
        </a:xfrm>
      </p:grpSpPr>
      <p:sp>
        <p:nvSpPr>
          <p:cNvPr id="1736" name="Google Shape;1736;p46"/>
          <p:cNvSpPr txBox="1"/>
          <p:nvPr>
            <p:ph type="title"/>
          </p:nvPr>
        </p:nvSpPr>
        <p:spPr>
          <a:xfrm>
            <a:off x="713225" y="1000650"/>
            <a:ext cx="3884100" cy="1956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accent1"/>
                </a:solidFill>
              </a:rPr>
              <a:t>Scenario</a:t>
            </a:r>
            <a:endParaRPr>
              <a:solidFill>
                <a:schemeClr val="accent1"/>
              </a:solidFill>
            </a:endParaRPr>
          </a:p>
          <a:p>
            <a:pPr indent="0" lvl="0" marL="0" rtl="0" algn="l">
              <a:spcBef>
                <a:spcPts val="0"/>
              </a:spcBef>
              <a:spcAft>
                <a:spcPts val="0"/>
              </a:spcAft>
              <a:buNone/>
            </a:pPr>
            <a:r>
              <a:rPr lang="en">
                <a:solidFill>
                  <a:schemeClr val="accent1"/>
                </a:solidFill>
              </a:rPr>
              <a:t>Exercises</a:t>
            </a:r>
            <a:endParaRPr>
              <a:solidFill>
                <a:schemeClr val="accent1"/>
              </a:solidFill>
            </a:endParaRPr>
          </a:p>
        </p:txBody>
      </p:sp>
      <p:grpSp>
        <p:nvGrpSpPr>
          <p:cNvPr id="1737" name="Google Shape;1737;p46"/>
          <p:cNvGrpSpPr/>
          <p:nvPr/>
        </p:nvGrpSpPr>
        <p:grpSpPr>
          <a:xfrm>
            <a:off x="4000500" y="27"/>
            <a:ext cx="5215536" cy="4947562"/>
            <a:chOff x="4000500" y="27"/>
            <a:chExt cx="5215536" cy="4947562"/>
          </a:xfrm>
        </p:grpSpPr>
        <p:sp>
          <p:nvSpPr>
            <p:cNvPr id="1738" name="Google Shape;1738;p46"/>
            <p:cNvSpPr/>
            <p:nvPr/>
          </p:nvSpPr>
          <p:spPr>
            <a:xfrm>
              <a:off x="5964785" y="1000641"/>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9" name="Google Shape;1739;p46"/>
            <p:cNvSpPr/>
            <p:nvPr/>
          </p:nvSpPr>
          <p:spPr>
            <a:xfrm>
              <a:off x="7893590" y="81928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40" name="Google Shape;1740;p46"/>
            <p:cNvGrpSpPr/>
            <p:nvPr/>
          </p:nvGrpSpPr>
          <p:grpSpPr>
            <a:xfrm>
              <a:off x="6456155" y="27"/>
              <a:ext cx="879147" cy="1882108"/>
              <a:chOff x="-761564" y="1307012"/>
              <a:chExt cx="677936" cy="1451348"/>
            </a:xfrm>
          </p:grpSpPr>
          <p:sp>
            <p:nvSpPr>
              <p:cNvPr id="1741" name="Google Shape;1741;p46"/>
              <p:cNvSpPr/>
              <p:nvPr/>
            </p:nvSpPr>
            <p:spPr>
              <a:xfrm>
                <a:off x="-510513" y="2624450"/>
                <a:ext cx="175830" cy="68935"/>
              </a:xfrm>
              <a:custGeom>
                <a:rect b="b" l="l" r="r" t="t"/>
                <a:pathLst>
                  <a:path extrusionOk="0" h="296" w="755">
                    <a:moveTo>
                      <a:pt x="0" y="0"/>
                    </a:moveTo>
                    <a:cubicBezTo>
                      <a:pt x="43" y="173"/>
                      <a:pt x="193" y="295"/>
                      <a:pt x="382" y="295"/>
                    </a:cubicBezTo>
                    <a:cubicBezTo>
                      <a:pt x="561" y="295"/>
                      <a:pt x="711" y="173"/>
                      <a:pt x="754"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2" name="Google Shape;1742;p46"/>
              <p:cNvSpPr/>
              <p:nvPr/>
            </p:nvSpPr>
            <p:spPr>
              <a:xfrm>
                <a:off x="-421783" y="2724824"/>
                <a:ext cx="233" cy="33536"/>
              </a:xfrm>
              <a:custGeom>
                <a:rect b="b" l="l" r="r" t="t"/>
                <a:pathLst>
                  <a:path extrusionOk="0" fill="none" h="144" w="1">
                    <a:moveTo>
                      <a:pt x="1" y="0"/>
                    </a:moveTo>
                    <a:lnTo>
                      <a:pt x="1" y="144"/>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3" name="Google Shape;1743;p46"/>
              <p:cNvSpPr/>
              <p:nvPr/>
            </p:nvSpPr>
            <p:spPr>
              <a:xfrm>
                <a:off x="-361466" y="2708056"/>
                <a:ext cx="16768" cy="30275"/>
              </a:xfrm>
              <a:custGeom>
                <a:rect b="b" l="l" r="r" t="t"/>
                <a:pathLst>
                  <a:path extrusionOk="0" fill="none" h="130" w="72">
                    <a:moveTo>
                      <a:pt x="0" y="0"/>
                    </a:moveTo>
                    <a:lnTo>
                      <a:pt x="71" y="12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4" name="Google Shape;1744;p46"/>
              <p:cNvSpPr/>
              <p:nvPr/>
            </p:nvSpPr>
            <p:spPr>
              <a:xfrm>
                <a:off x="-316519" y="2664506"/>
                <a:ext cx="28645" cy="16768"/>
              </a:xfrm>
              <a:custGeom>
                <a:rect b="b" l="l" r="r" t="t"/>
                <a:pathLst>
                  <a:path extrusionOk="0" fill="none" h="72" w="123">
                    <a:moveTo>
                      <a:pt x="1" y="1"/>
                    </a:moveTo>
                    <a:lnTo>
                      <a:pt x="123" y="7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5" name="Google Shape;1745;p46"/>
              <p:cNvSpPr/>
              <p:nvPr/>
            </p:nvSpPr>
            <p:spPr>
              <a:xfrm>
                <a:off x="-557556" y="2664506"/>
                <a:ext cx="30275" cy="16768"/>
              </a:xfrm>
              <a:custGeom>
                <a:rect b="b" l="l" r="r" t="t"/>
                <a:pathLst>
                  <a:path extrusionOk="0" fill="none" h="72" w="130">
                    <a:moveTo>
                      <a:pt x="130" y="1"/>
                    </a:moveTo>
                    <a:lnTo>
                      <a:pt x="0" y="7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6" name="Google Shape;1746;p46"/>
              <p:cNvSpPr/>
              <p:nvPr/>
            </p:nvSpPr>
            <p:spPr>
              <a:xfrm>
                <a:off x="-500499" y="2708056"/>
                <a:ext cx="17001" cy="30275"/>
              </a:xfrm>
              <a:custGeom>
                <a:rect b="b" l="l" r="r" t="t"/>
                <a:pathLst>
                  <a:path extrusionOk="0" fill="none" h="130" w="73">
                    <a:moveTo>
                      <a:pt x="73" y="0"/>
                    </a:moveTo>
                    <a:lnTo>
                      <a:pt x="0" y="12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7" name="Google Shape;1747;p46"/>
              <p:cNvSpPr/>
              <p:nvPr/>
            </p:nvSpPr>
            <p:spPr>
              <a:xfrm>
                <a:off x="-421783" y="1307012"/>
                <a:ext cx="233" cy="1086653"/>
              </a:xfrm>
              <a:custGeom>
                <a:rect b="b" l="l" r="r" t="t"/>
                <a:pathLst>
                  <a:path extrusionOk="0" fill="none" h="4666" w="1">
                    <a:moveTo>
                      <a:pt x="1" y="1"/>
                    </a:moveTo>
                    <a:lnTo>
                      <a:pt x="1" y="4665"/>
                    </a:lnTo>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8" name="Google Shape;1748;p46"/>
              <p:cNvSpPr/>
              <p:nvPr/>
            </p:nvSpPr>
            <p:spPr>
              <a:xfrm>
                <a:off x="-761564" y="2393427"/>
                <a:ext cx="677936" cy="231257"/>
              </a:xfrm>
              <a:custGeom>
                <a:rect b="b" l="l" r="r" t="t"/>
                <a:pathLst>
                  <a:path extrusionOk="0" h="993" w="2911">
                    <a:moveTo>
                      <a:pt x="1460" y="0"/>
                    </a:moveTo>
                    <a:cubicBezTo>
                      <a:pt x="1337" y="0"/>
                      <a:pt x="1215" y="36"/>
                      <a:pt x="1121" y="100"/>
                    </a:cubicBezTo>
                    <a:lnTo>
                      <a:pt x="179" y="754"/>
                    </a:lnTo>
                    <a:cubicBezTo>
                      <a:pt x="0" y="884"/>
                      <a:pt x="29" y="992"/>
                      <a:pt x="259" y="992"/>
                    </a:cubicBezTo>
                    <a:lnTo>
                      <a:pt x="2652" y="992"/>
                    </a:lnTo>
                    <a:cubicBezTo>
                      <a:pt x="2883" y="992"/>
                      <a:pt x="2910" y="884"/>
                      <a:pt x="2731" y="754"/>
                    </a:cubicBezTo>
                    <a:lnTo>
                      <a:pt x="1789" y="100"/>
                    </a:lnTo>
                    <a:cubicBezTo>
                      <a:pt x="1696" y="36"/>
                      <a:pt x="1582" y="0"/>
                      <a:pt x="1460"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49" name="Google Shape;1749;p46"/>
            <p:cNvSpPr/>
            <p:nvPr/>
          </p:nvSpPr>
          <p:spPr>
            <a:xfrm>
              <a:off x="4000500" y="4872500"/>
              <a:ext cx="5215536" cy="33525"/>
            </a:xfrm>
            <a:custGeom>
              <a:rect b="b" l="l" r="r" t="t"/>
              <a:pathLst>
                <a:path extrusionOk="0" fill="none" h="1" w="26050">
                  <a:moveTo>
                    <a:pt x="26050" y="0"/>
                  </a:moveTo>
                  <a:lnTo>
                    <a:pt x="1" y="0"/>
                  </a:lnTo>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0" name="Google Shape;1750;p46"/>
            <p:cNvSpPr/>
            <p:nvPr/>
          </p:nvSpPr>
          <p:spPr>
            <a:xfrm>
              <a:off x="4938503" y="2556967"/>
              <a:ext cx="2799015" cy="1590981"/>
            </a:xfrm>
            <a:custGeom>
              <a:rect b="b" l="l" r="r" t="t"/>
              <a:pathLst>
                <a:path extrusionOk="0" h="6693" w="11775">
                  <a:moveTo>
                    <a:pt x="209" y="1"/>
                  </a:moveTo>
                  <a:cubicBezTo>
                    <a:pt x="95" y="1"/>
                    <a:pt x="0" y="94"/>
                    <a:pt x="0" y="210"/>
                  </a:cubicBezTo>
                  <a:lnTo>
                    <a:pt x="0" y="6693"/>
                  </a:lnTo>
                  <a:lnTo>
                    <a:pt x="11774" y="6693"/>
                  </a:lnTo>
                  <a:lnTo>
                    <a:pt x="11774" y="210"/>
                  </a:lnTo>
                  <a:cubicBezTo>
                    <a:pt x="11774" y="94"/>
                    <a:pt x="11681" y="1"/>
                    <a:pt x="1156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1" name="Google Shape;1751;p46"/>
            <p:cNvSpPr/>
            <p:nvPr/>
          </p:nvSpPr>
          <p:spPr>
            <a:xfrm>
              <a:off x="4938503" y="2556967"/>
              <a:ext cx="2799015" cy="1590981"/>
            </a:xfrm>
            <a:custGeom>
              <a:rect b="b" l="l" r="r" t="t"/>
              <a:pathLst>
                <a:path extrusionOk="0" h="6693" w="11775">
                  <a:moveTo>
                    <a:pt x="209" y="1"/>
                  </a:moveTo>
                  <a:cubicBezTo>
                    <a:pt x="95" y="1"/>
                    <a:pt x="0" y="94"/>
                    <a:pt x="0" y="210"/>
                  </a:cubicBezTo>
                  <a:lnTo>
                    <a:pt x="0" y="6693"/>
                  </a:lnTo>
                  <a:lnTo>
                    <a:pt x="11774" y="6693"/>
                  </a:lnTo>
                  <a:lnTo>
                    <a:pt x="11774" y="210"/>
                  </a:lnTo>
                  <a:cubicBezTo>
                    <a:pt x="11774" y="94"/>
                    <a:pt x="11681" y="1"/>
                    <a:pt x="1156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2" name="Google Shape;1752;p46"/>
            <p:cNvSpPr/>
            <p:nvPr/>
          </p:nvSpPr>
          <p:spPr>
            <a:xfrm>
              <a:off x="5022295" y="2678436"/>
              <a:ext cx="2631431" cy="1382511"/>
            </a:xfrm>
            <a:custGeom>
              <a:rect b="b" l="l" r="r" t="t"/>
              <a:pathLst>
                <a:path extrusionOk="0" h="5816" w="11070">
                  <a:moveTo>
                    <a:pt x="1" y="0"/>
                  </a:moveTo>
                  <a:lnTo>
                    <a:pt x="1" y="5816"/>
                  </a:lnTo>
                  <a:lnTo>
                    <a:pt x="11069" y="5816"/>
                  </a:lnTo>
                  <a:lnTo>
                    <a:pt x="11069" y="0"/>
                  </a:lnTo>
                  <a:close/>
                </a:path>
              </a:pathLst>
            </a:custGeom>
            <a:solidFill>
              <a:schemeClr val="dk2"/>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3" name="Google Shape;1753;p46"/>
            <p:cNvSpPr/>
            <p:nvPr/>
          </p:nvSpPr>
          <p:spPr>
            <a:xfrm>
              <a:off x="5603901" y="4424395"/>
              <a:ext cx="1476644" cy="444514"/>
            </a:xfrm>
            <a:custGeom>
              <a:rect b="b" l="l" r="r" t="t"/>
              <a:pathLst>
                <a:path extrusionOk="0" h="1870" w="6212">
                  <a:moveTo>
                    <a:pt x="1862" y="1"/>
                  </a:moveTo>
                  <a:lnTo>
                    <a:pt x="1862" y="498"/>
                  </a:lnTo>
                  <a:cubicBezTo>
                    <a:pt x="1862" y="777"/>
                    <a:pt x="1324" y="1209"/>
                    <a:pt x="37" y="1690"/>
                  </a:cubicBezTo>
                  <a:cubicBezTo>
                    <a:pt x="1" y="1740"/>
                    <a:pt x="1" y="1819"/>
                    <a:pt x="1" y="1869"/>
                  </a:cubicBezTo>
                  <a:lnTo>
                    <a:pt x="6211" y="1869"/>
                  </a:lnTo>
                  <a:cubicBezTo>
                    <a:pt x="6211" y="1819"/>
                    <a:pt x="6211" y="1740"/>
                    <a:pt x="6182" y="1690"/>
                  </a:cubicBezTo>
                  <a:cubicBezTo>
                    <a:pt x="4888" y="1209"/>
                    <a:pt x="4350" y="777"/>
                    <a:pt x="4350" y="498"/>
                  </a:cubicBezTo>
                  <a:lnTo>
                    <a:pt x="435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4" name="Google Shape;1754;p46"/>
            <p:cNvSpPr/>
            <p:nvPr/>
          </p:nvSpPr>
          <p:spPr>
            <a:xfrm>
              <a:off x="4938503" y="4147704"/>
              <a:ext cx="2799015" cy="276930"/>
            </a:xfrm>
            <a:custGeom>
              <a:rect b="b" l="l" r="r" t="t"/>
              <a:pathLst>
                <a:path extrusionOk="0" h="1165" w="11775">
                  <a:moveTo>
                    <a:pt x="0" y="1"/>
                  </a:moveTo>
                  <a:lnTo>
                    <a:pt x="0" y="956"/>
                  </a:lnTo>
                  <a:cubicBezTo>
                    <a:pt x="0" y="1072"/>
                    <a:pt x="95" y="1165"/>
                    <a:pt x="209" y="1165"/>
                  </a:cubicBezTo>
                  <a:lnTo>
                    <a:pt x="11567" y="1165"/>
                  </a:lnTo>
                  <a:cubicBezTo>
                    <a:pt x="11681" y="1165"/>
                    <a:pt x="11774" y="1072"/>
                    <a:pt x="11774" y="956"/>
                  </a:cubicBezTo>
                  <a:lnTo>
                    <a:pt x="11774"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5" name="Google Shape;1755;p46"/>
            <p:cNvSpPr/>
            <p:nvPr/>
          </p:nvSpPr>
          <p:spPr>
            <a:xfrm>
              <a:off x="4703466" y="4385173"/>
              <a:ext cx="41361" cy="140486"/>
            </a:xfrm>
            <a:custGeom>
              <a:rect b="b" l="l" r="r" t="t"/>
              <a:pathLst>
                <a:path extrusionOk="0" h="591" w="174">
                  <a:moveTo>
                    <a:pt x="1" y="0"/>
                  </a:moveTo>
                  <a:lnTo>
                    <a:pt x="109" y="590"/>
                  </a:lnTo>
                  <a:lnTo>
                    <a:pt x="173" y="590"/>
                  </a:lnTo>
                  <a:lnTo>
                    <a:pt x="66" y="232"/>
                  </a:lnTo>
                  <a:lnTo>
                    <a:pt x="1"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6" name="Google Shape;1756;p46"/>
            <p:cNvSpPr/>
            <p:nvPr/>
          </p:nvSpPr>
          <p:spPr>
            <a:xfrm>
              <a:off x="4703466" y="4385173"/>
              <a:ext cx="41361" cy="140486"/>
            </a:xfrm>
            <a:custGeom>
              <a:rect b="b" l="l" r="r" t="t"/>
              <a:pathLst>
                <a:path extrusionOk="0" fill="none" h="591" w="174">
                  <a:moveTo>
                    <a:pt x="1" y="0"/>
                  </a:moveTo>
                  <a:lnTo>
                    <a:pt x="66" y="232"/>
                  </a:lnTo>
                  <a:lnTo>
                    <a:pt x="173" y="590"/>
                  </a:lnTo>
                  <a:lnTo>
                    <a:pt x="109" y="59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7" name="Google Shape;1757;p46"/>
            <p:cNvSpPr/>
            <p:nvPr/>
          </p:nvSpPr>
          <p:spPr>
            <a:xfrm>
              <a:off x="4792369" y="3809446"/>
              <a:ext cx="304267" cy="716215"/>
            </a:xfrm>
            <a:custGeom>
              <a:rect b="b" l="l" r="r" t="t"/>
              <a:pathLst>
                <a:path extrusionOk="0" h="3013" w="1280">
                  <a:moveTo>
                    <a:pt x="914" y="0"/>
                  </a:moveTo>
                  <a:lnTo>
                    <a:pt x="619" y="978"/>
                  </a:lnTo>
                  <a:lnTo>
                    <a:pt x="339" y="1891"/>
                  </a:lnTo>
                  <a:lnTo>
                    <a:pt x="72" y="2767"/>
                  </a:lnTo>
                  <a:lnTo>
                    <a:pt x="1" y="3012"/>
                  </a:lnTo>
                  <a:lnTo>
                    <a:pt x="144" y="3012"/>
                  </a:lnTo>
                  <a:cubicBezTo>
                    <a:pt x="167" y="2969"/>
                    <a:pt x="180" y="2926"/>
                    <a:pt x="173" y="2883"/>
                  </a:cubicBezTo>
                  <a:cubicBezTo>
                    <a:pt x="158" y="2760"/>
                    <a:pt x="237" y="2688"/>
                    <a:pt x="317" y="2654"/>
                  </a:cubicBezTo>
                  <a:cubicBezTo>
                    <a:pt x="382" y="2624"/>
                    <a:pt x="417" y="2588"/>
                    <a:pt x="432" y="2531"/>
                  </a:cubicBezTo>
                  <a:lnTo>
                    <a:pt x="432" y="2465"/>
                  </a:lnTo>
                  <a:cubicBezTo>
                    <a:pt x="432" y="2365"/>
                    <a:pt x="525" y="2279"/>
                    <a:pt x="582" y="2250"/>
                  </a:cubicBezTo>
                  <a:cubicBezTo>
                    <a:pt x="612" y="2236"/>
                    <a:pt x="655" y="2222"/>
                    <a:pt x="705" y="2186"/>
                  </a:cubicBezTo>
                  <a:cubicBezTo>
                    <a:pt x="734" y="2150"/>
                    <a:pt x="770" y="2120"/>
                    <a:pt x="820" y="2093"/>
                  </a:cubicBezTo>
                  <a:cubicBezTo>
                    <a:pt x="841" y="2070"/>
                    <a:pt x="864" y="2041"/>
                    <a:pt x="884" y="2007"/>
                  </a:cubicBezTo>
                  <a:cubicBezTo>
                    <a:pt x="914" y="1970"/>
                    <a:pt x="943" y="1941"/>
                    <a:pt x="977" y="1920"/>
                  </a:cubicBezTo>
                  <a:cubicBezTo>
                    <a:pt x="1029" y="1812"/>
                    <a:pt x="1043" y="1696"/>
                    <a:pt x="1036" y="1618"/>
                  </a:cubicBezTo>
                  <a:cubicBezTo>
                    <a:pt x="1020" y="1489"/>
                    <a:pt x="943" y="1265"/>
                    <a:pt x="1115" y="870"/>
                  </a:cubicBezTo>
                  <a:cubicBezTo>
                    <a:pt x="1279" y="475"/>
                    <a:pt x="914" y="0"/>
                    <a:pt x="914"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8" name="Google Shape;1758;p46"/>
            <p:cNvSpPr/>
            <p:nvPr/>
          </p:nvSpPr>
          <p:spPr>
            <a:xfrm>
              <a:off x="4987289" y="4265844"/>
              <a:ext cx="37558" cy="41124"/>
            </a:xfrm>
            <a:custGeom>
              <a:rect b="b" l="l" r="r" t="t"/>
              <a:pathLst>
                <a:path extrusionOk="0" h="173" w="158">
                  <a:moveTo>
                    <a:pt x="157" y="0"/>
                  </a:moveTo>
                  <a:cubicBezTo>
                    <a:pt x="123" y="21"/>
                    <a:pt x="94" y="50"/>
                    <a:pt x="64" y="87"/>
                  </a:cubicBezTo>
                  <a:cubicBezTo>
                    <a:pt x="46" y="117"/>
                    <a:pt x="26" y="144"/>
                    <a:pt x="7" y="165"/>
                  </a:cubicBezTo>
                  <a:lnTo>
                    <a:pt x="7" y="165"/>
                  </a:lnTo>
                  <a:cubicBezTo>
                    <a:pt x="9" y="164"/>
                    <a:pt x="11" y="164"/>
                    <a:pt x="14" y="164"/>
                  </a:cubicBezTo>
                  <a:cubicBezTo>
                    <a:pt x="80" y="121"/>
                    <a:pt x="130" y="64"/>
                    <a:pt x="157" y="0"/>
                  </a:cubicBezTo>
                  <a:close/>
                  <a:moveTo>
                    <a:pt x="7" y="165"/>
                  </a:moveTo>
                  <a:lnTo>
                    <a:pt x="7" y="165"/>
                  </a:lnTo>
                  <a:cubicBezTo>
                    <a:pt x="5" y="167"/>
                    <a:pt x="4" y="169"/>
                    <a:pt x="0" y="173"/>
                  </a:cubicBezTo>
                  <a:cubicBezTo>
                    <a:pt x="3" y="170"/>
                    <a:pt x="5" y="168"/>
                    <a:pt x="7" y="165"/>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9" name="Google Shape;1759;p46"/>
            <p:cNvSpPr/>
            <p:nvPr/>
          </p:nvSpPr>
          <p:spPr>
            <a:xfrm>
              <a:off x="4756475" y="3809446"/>
              <a:ext cx="253159" cy="657976"/>
            </a:xfrm>
            <a:custGeom>
              <a:rect b="b" l="l" r="r" t="t"/>
              <a:pathLst>
                <a:path extrusionOk="0" h="2768" w="1065">
                  <a:moveTo>
                    <a:pt x="1065" y="0"/>
                  </a:moveTo>
                  <a:lnTo>
                    <a:pt x="1065" y="0"/>
                  </a:lnTo>
                  <a:cubicBezTo>
                    <a:pt x="1064" y="0"/>
                    <a:pt x="490" y="195"/>
                    <a:pt x="418" y="618"/>
                  </a:cubicBezTo>
                  <a:cubicBezTo>
                    <a:pt x="338" y="1042"/>
                    <a:pt x="145" y="1179"/>
                    <a:pt x="66" y="1280"/>
                  </a:cubicBezTo>
                  <a:cubicBezTo>
                    <a:pt x="59" y="1287"/>
                    <a:pt x="43" y="1301"/>
                    <a:pt x="36" y="1323"/>
                  </a:cubicBezTo>
                  <a:cubicBezTo>
                    <a:pt x="102" y="1424"/>
                    <a:pt x="152" y="1596"/>
                    <a:pt x="86" y="1732"/>
                  </a:cubicBezTo>
                  <a:cubicBezTo>
                    <a:pt x="0" y="1898"/>
                    <a:pt x="29" y="1998"/>
                    <a:pt x="136" y="2114"/>
                  </a:cubicBezTo>
                  <a:cubicBezTo>
                    <a:pt x="252" y="2229"/>
                    <a:pt x="318" y="2409"/>
                    <a:pt x="209" y="2588"/>
                  </a:cubicBezTo>
                  <a:cubicBezTo>
                    <a:pt x="195" y="2610"/>
                    <a:pt x="180" y="2638"/>
                    <a:pt x="173" y="2667"/>
                  </a:cubicBezTo>
                  <a:lnTo>
                    <a:pt x="223" y="2767"/>
                  </a:lnTo>
                  <a:lnTo>
                    <a:pt x="490" y="1891"/>
                  </a:lnTo>
                  <a:lnTo>
                    <a:pt x="770" y="978"/>
                  </a:lnTo>
                  <a:lnTo>
                    <a:pt x="1065"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0" name="Google Shape;1760;p46"/>
            <p:cNvSpPr/>
            <p:nvPr/>
          </p:nvSpPr>
          <p:spPr>
            <a:xfrm>
              <a:off x="4756475" y="3809446"/>
              <a:ext cx="253159" cy="657976"/>
            </a:xfrm>
            <a:custGeom>
              <a:rect b="b" l="l" r="r" t="t"/>
              <a:pathLst>
                <a:path extrusionOk="0" fill="none" h="2768" w="1065">
                  <a:moveTo>
                    <a:pt x="223" y="2767"/>
                  </a:moveTo>
                  <a:lnTo>
                    <a:pt x="490" y="1891"/>
                  </a:lnTo>
                  <a:lnTo>
                    <a:pt x="770" y="978"/>
                  </a:lnTo>
                  <a:lnTo>
                    <a:pt x="770" y="978"/>
                  </a:lnTo>
                  <a:lnTo>
                    <a:pt x="1065" y="0"/>
                  </a:lnTo>
                  <a:cubicBezTo>
                    <a:pt x="1065" y="0"/>
                    <a:pt x="490" y="195"/>
                    <a:pt x="418" y="618"/>
                  </a:cubicBezTo>
                  <a:cubicBezTo>
                    <a:pt x="338" y="1042"/>
                    <a:pt x="145" y="1179"/>
                    <a:pt x="66" y="1280"/>
                  </a:cubicBezTo>
                  <a:cubicBezTo>
                    <a:pt x="59" y="1287"/>
                    <a:pt x="43" y="1301"/>
                    <a:pt x="36" y="1323"/>
                  </a:cubicBezTo>
                  <a:cubicBezTo>
                    <a:pt x="102" y="1424"/>
                    <a:pt x="152" y="1596"/>
                    <a:pt x="86" y="1732"/>
                  </a:cubicBezTo>
                  <a:cubicBezTo>
                    <a:pt x="0" y="1898"/>
                    <a:pt x="29" y="1998"/>
                    <a:pt x="136" y="2114"/>
                  </a:cubicBezTo>
                  <a:cubicBezTo>
                    <a:pt x="252" y="2229"/>
                    <a:pt x="318" y="2409"/>
                    <a:pt x="209" y="2588"/>
                  </a:cubicBezTo>
                  <a:cubicBezTo>
                    <a:pt x="195" y="2610"/>
                    <a:pt x="180" y="2638"/>
                    <a:pt x="173" y="2667"/>
                  </a:cubicBezTo>
                  <a:lnTo>
                    <a:pt x="173" y="2667"/>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1" name="Google Shape;1761;p46"/>
            <p:cNvSpPr/>
            <p:nvPr/>
          </p:nvSpPr>
          <p:spPr>
            <a:xfrm>
              <a:off x="4787139" y="4443411"/>
              <a:ext cx="22345" cy="82247"/>
            </a:xfrm>
            <a:custGeom>
              <a:rect b="b" l="l" r="r" t="t"/>
              <a:pathLst>
                <a:path extrusionOk="0" h="346" w="94">
                  <a:moveTo>
                    <a:pt x="44" y="0"/>
                  </a:moveTo>
                  <a:cubicBezTo>
                    <a:pt x="16" y="107"/>
                    <a:pt x="37" y="237"/>
                    <a:pt x="1" y="345"/>
                  </a:cubicBezTo>
                  <a:lnTo>
                    <a:pt x="23" y="345"/>
                  </a:lnTo>
                  <a:lnTo>
                    <a:pt x="94" y="100"/>
                  </a:lnTo>
                  <a:lnTo>
                    <a:pt x="4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2" name="Google Shape;1762;p46"/>
            <p:cNvSpPr/>
            <p:nvPr/>
          </p:nvSpPr>
          <p:spPr>
            <a:xfrm>
              <a:off x="4787139" y="4443411"/>
              <a:ext cx="22345" cy="82247"/>
            </a:xfrm>
            <a:custGeom>
              <a:rect b="b" l="l" r="r" t="t"/>
              <a:pathLst>
                <a:path extrusionOk="0" fill="none" h="346" w="94">
                  <a:moveTo>
                    <a:pt x="44" y="0"/>
                  </a:moveTo>
                  <a:cubicBezTo>
                    <a:pt x="16" y="107"/>
                    <a:pt x="37" y="237"/>
                    <a:pt x="1" y="345"/>
                  </a:cubicBezTo>
                  <a:lnTo>
                    <a:pt x="23" y="345"/>
                  </a:lnTo>
                  <a:lnTo>
                    <a:pt x="94" y="10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3" name="Google Shape;1763;p46"/>
            <p:cNvSpPr/>
            <p:nvPr/>
          </p:nvSpPr>
          <p:spPr>
            <a:xfrm>
              <a:off x="4817804" y="4411083"/>
              <a:ext cx="77493" cy="29238"/>
            </a:xfrm>
            <a:custGeom>
              <a:rect b="b" l="l" r="r" t="t"/>
              <a:pathLst>
                <a:path extrusionOk="0" fill="none" h="123" w="326">
                  <a:moveTo>
                    <a:pt x="325" y="0"/>
                  </a:moveTo>
                  <a:lnTo>
                    <a:pt x="1" y="123"/>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4" name="Google Shape;1764;p46"/>
            <p:cNvSpPr/>
            <p:nvPr/>
          </p:nvSpPr>
          <p:spPr>
            <a:xfrm>
              <a:off x="4949493" y="3976792"/>
              <a:ext cx="82247" cy="33041"/>
            </a:xfrm>
            <a:custGeom>
              <a:rect b="b" l="l" r="r" t="t"/>
              <a:pathLst>
                <a:path extrusionOk="0" fill="none" h="139" w="346">
                  <a:moveTo>
                    <a:pt x="1" y="138"/>
                  </a:moveTo>
                  <a:lnTo>
                    <a:pt x="346"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5" name="Google Shape;1765;p46"/>
            <p:cNvSpPr/>
            <p:nvPr/>
          </p:nvSpPr>
          <p:spPr>
            <a:xfrm>
              <a:off x="4879370" y="4185499"/>
              <a:ext cx="133592" cy="53009"/>
            </a:xfrm>
            <a:custGeom>
              <a:rect b="b" l="l" r="r" t="t"/>
              <a:pathLst>
                <a:path extrusionOk="0" fill="none" h="223" w="562">
                  <a:moveTo>
                    <a:pt x="1" y="223"/>
                  </a:moveTo>
                  <a:lnTo>
                    <a:pt x="561"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6" name="Google Shape;1766;p46"/>
            <p:cNvSpPr/>
            <p:nvPr/>
          </p:nvSpPr>
          <p:spPr>
            <a:xfrm>
              <a:off x="4811386" y="4137482"/>
              <a:ext cx="61804" cy="121707"/>
            </a:xfrm>
            <a:custGeom>
              <a:rect b="b" l="l" r="r" t="t"/>
              <a:pathLst>
                <a:path extrusionOk="0" fill="none" h="512" w="260">
                  <a:moveTo>
                    <a:pt x="259" y="511"/>
                  </a:moveTo>
                  <a:lnTo>
                    <a:pt x="0"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7" name="Google Shape;1767;p46"/>
            <p:cNvSpPr/>
            <p:nvPr/>
          </p:nvSpPr>
          <p:spPr>
            <a:xfrm>
              <a:off x="4899813" y="3968472"/>
              <a:ext cx="39697" cy="73690"/>
            </a:xfrm>
            <a:custGeom>
              <a:rect b="b" l="l" r="r" t="t"/>
              <a:pathLst>
                <a:path extrusionOk="0" fill="none" h="310" w="167">
                  <a:moveTo>
                    <a:pt x="167" y="309"/>
                  </a:moveTo>
                  <a:lnTo>
                    <a:pt x="1"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8" name="Google Shape;1768;p46"/>
            <p:cNvSpPr/>
            <p:nvPr/>
          </p:nvSpPr>
          <p:spPr>
            <a:xfrm>
              <a:off x="4541113" y="3831553"/>
              <a:ext cx="290955" cy="694108"/>
            </a:xfrm>
            <a:custGeom>
              <a:rect b="b" l="l" r="r" t="t"/>
              <a:pathLst>
                <a:path extrusionOk="0" h="2920" w="1224">
                  <a:moveTo>
                    <a:pt x="0" y="0"/>
                  </a:moveTo>
                  <a:lnTo>
                    <a:pt x="266" y="906"/>
                  </a:lnTo>
                  <a:lnTo>
                    <a:pt x="511" y="1748"/>
                  </a:lnTo>
                  <a:lnTo>
                    <a:pt x="684" y="2329"/>
                  </a:lnTo>
                  <a:lnTo>
                    <a:pt x="749" y="2561"/>
                  </a:lnTo>
                  <a:lnTo>
                    <a:pt x="856" y="2919"/>
                  </a:lnTo>
                  <a:lnTo>
                    <a:pt x="1036" y="2919"/>
                  </a:lnTo>
                  <a:cubicBezTo>
                    <a:pt x="1072" y="2811"/>
                    <a:pt x="1051" y="2681"/>
                    <a:pt x="1079" y="2574"/>
                  </a:cubicBezTo>
                  <a:cubicBezTo>
                    <a:pt x="1086" y="2545"/>
                    <a:pt x="1101" y="2517"/>
                    <a:pt x="1115" y="2495"/>
                  </a:cubicBezTo>
                  <a:cubicBezTo>
                    <a:pt x="1224" y="2316"/>
                    <a:pt x="1158" y="2136"/>
                    <a:pt x="1042" y="2021"/>
                  </a:cubicBezTo>
                  <a:cubicBezTo>
                    <a:pt x="935" y="1905"/>
                    <a:pt x="906" y="1805"/>
                    <a:pt x="992" y="1639"/>
                  </a:cubicBezTo>
                  <a:cubicBezTo>
                    <a:pt x="1058" y="1503"/>
                    <a:pt x="1008" y="1331"/>
                    <a:pt x="942" y="1230"/>
                  </a:cubicBezTo>
                  <a:cubicBezTo>
                    <a:pt x="929" y="1208"/>
                    <a:pt x="922" y="1194"/>
                    <a:pt x="913" y="1187"/>
                  </a:cubicBezTo>
                  <a:cubicBezTo>
                    <a:pt x="835" y="1094"/>
                    <a:pt x="663" y="965"/>
                    <a:pt x="590" y="577"/>
                  </a:cubicBezTo>
                  <a:cubicBezTo>
                    <a:pt x="525" y="180"/>
                    <a:pt x="1" y="1"/>
                    <a:pt x="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9" name="Google Shape;1769;p46"/>
            <p:cNvSpPr/>
            <p:nvPr/>
          </p:nvSpPr>
          <p:spPr>
            <a:xfrm>
              <a:off x="4459104" y="3831553"/>
              <a:ext cx="285725" cy="694108"/>
            </a:xfrm>
            <a:custGeom>
              <a:rect b="b" l="l" r="r" t="t"/>
              <a:pathLst>
                <a:path extrusionOk="0" h="2920" w="1202">
                  <a:moveTo>
                    <a:pt x="345" y="0"/>
                  </a:moveTo>
                  <a:cubicBezTo>
                    <a:pt x="345" y="0"/>
                    <a:pt x="0" y="439"/>
                    <a:pt x="159" y="799"/>
                  </a:cubicBezTo>
                  <a:cubicBezTo>
                    <a:pt x="309" y="1165"/>
                    <a:pt x="232" y="1374"/>
                    <a:pt x="216" y="1489"/>
                  </a:cubicBezTo>
                  <a:cubicBezTo>
                    <a:pt x="209" y="1603"/>
                    <a:pt x="245" y="1819"/>
                    <a:pt x="395" y="1921"/>
                  </a:cubicBezTo>
                  <a:cubicBezTo>
                    <a:pt x="518" y="1991"/>
                    <a:pt x="561" y="2064"/>
                    <a:pt x="561" y="2164"/>
                  </a:cubicBezTo>
                  <a:cubicBezTo>
                    <a:pt x="604" y="2193"/>
                    <a:pt x="654" y="2236"/>
                    <a:pt x="677" y="2293"/>
                  </a:cubicBezTo>
                  <a:cubicBezTo>
                    <a:pt x="690" y="2322"/>
                    <a:pt x="697" y="2345"/>
                    <a:pt x="697" y="2372"/>
                  </a:cubicBezTo>
                  <a:cubicBezTo>
                    <a:pt x="690" y="2481"/>
                    <a:pt x="727" y="2524"/>
                    <a:pt x="813" y="2561"/>
                  </a:cubicBezTo>
                  <a:cubicBezTo>
                    <a:pt x="899" y="2595"/>
                    <a:pt x="972" y="2667"/>
                    <a:pt x="956" y="2790"/>
                  </a:cubicBezTo>
                  <a:cubicBezTo>
                    <a:pt x="949" y="2833"/>
                    <a:pt x="965" y="2876"/>
                    <a:pt x="985" y="2919"/>
                  </a:cubicBezTo>
                  <a:lnTo>
                    <a:pt x="1201" y="2919"/>
                  </a:lnTo>
                  <a:lnTo>
                    <a:pt x="1094" y="2561"/>
                  </a:lnTo>
                  <a:lnTo>
                    <a:pt x="1029" y="2329"/>
                  </a:lnTo>
                  <a:lnTo>
                    <a:pt x="856" y="1748"/>
                  </a:lnTo>
                  <a:lnTo>
                    <a:pt x="611" y="906"/>
                  </a:lnTo>
                  <a:lnTo>
                    <a:pt x="345"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0" name="Google Shape;1770;p46"/>
            <p:cNvSpPr/>
            <p:nvPr/>
          </p:nvSpPr>
          <p:spPr>
            <a:xfrm>
              <a:off x="4719155" y="4351181"/>
              <a:ext cx="46115" cy="89141"/>
            </a:xfrm>
            <a:custGeom>
              <a:rect b="b" l="l" r="r" t="t"/>
              <a:pathLst>
                <a:path extrusionOk="0" fill="none" h="375" w="194">
                  <a:moveTo>
                    <a:pt x="0" y="375"/>
                  </a:moveTo>
                  <a:lnTo>
                    <a:pt x="193"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1" name="Google Shape;1771;p46"/>
            <p:cNvSpPr/>
            <p:nvPr/>
          </p:nvSpPr>
          <p:spPr>
            <a:xfrm>
              <a:off x="4619794" y="4376615"/>
              <a:ext cx="92469" cy="37796"/>
            </a:xfrm>
            <a:custGeom>
              <a:rect b="b" l="l" r="r" t="t"/>
              <a:pathLst>
                <a:path extrusionOk="0" fill="none" h="159" w="389">
                  <a:moveTo>
                    <a:pt x="1" y="0"/>
                  </a:moveTo>
                  <a:lnTo>
                    <a:pt x="1" y="0"/>
                  </a:lnTo>
                  <a:lnTo>
                    <a:pt x="346" y="145"/>
                  </a:lnTo>
                  <a:lnTo>
                    <a:pt x="389" y="15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2" name="Google Shape;1772;p46"/>
            <p:cNvSpPr/>
            <p:nvPr/>
          </p:nvSpPr>
          <p:spPr>
            <a:xfrm>
              <a:off x="4519006" y="3985350"/>
              <a:ext cx="75116" cy="30902"/>
            </a:xfrm>
            <a:custGeom>
              <a:rect b="b" l="l" r="r" t="t"/>
              <a:pathLst>
                <a:path extrusionOk="0" fill="none" h="130" w="316">
                  <a:moveTo>
                    <a:pt x="316" y="130"/>
                  </a:moveTo>
                  <a:lnTo>
                    <a:pt x="0"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3" name="Google Shape;1773;p46"/>
            <p:cNvSpPr/>
            <p:nvPr/>
          </p:nvSpPr>
          <p:spPr>
            <a:xfrm>
              <a:off x="4536121" y="4178368"/>
              <a:ext cx="121707" cy="48255"/>
            </a:xfrm>
            <a:custGeom>
              <a:rect b="b" l="l" r="r" t="t"/>
              <a:pathLst>
                <a:path extrusionOk="0" fill="none" h="203" w="512">
                  <a:moveTo>
                    <a:pt x="511" y="203"/>
                  </a:moveTo>
                  <a:lnTo>
                    <a:pt x="1"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4" name="Google Shape;1774;p46"/>
            <p:cNvSpPr/>
            <p:nvPr/>
          </p:nvSpPr>
          <p:spPr>
            <a:xfrm>
              <a:off x="4662581" y="4135818"/>
              <a:ext cx="58476" cy="111247"/>
            </a:xfrm>
            <a:custGeom>
              <a:rect b="b" l="l" r="r" t="t"/>
              <a:pathLst>
                <a:path extrusionOk="0" fill="none" h="468" w="246">
                  <a:moveTo>
                    <a:pt x="0" y="468"/>
                  </a:moveTo>
                  <a:lnTo>
                    <a:pt x="245"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5" name="Google Shape;1775;p46"/>
            <p:cNvSpPr/>
            <p:nvPr/>
          </p:nvSpPr>
          <p:spPr>
            <a:xfrm>
              <a:off x="4604343" y="3978694"/>
              <a:ext cx="36132" cy="68460"/>
            </a:xfrm>
            <a:custGeom>
              <a:rect b="b" l="l" r="r" t="t"/>
              <a:pathLst>
                <a:path extrusionOk="0" fill="none" h="288" w="152">
                  <a:moveTo>
                    <a:pt x="0" y="287"/>
                  </a:moveTo>
                  <a:lnTo>
                    <a:pt x="152"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6" name="Google Shape;1776;p46"/>
            <p:cNvSpPr/>
            <p:nvPr/>
          </p:nvSpPr>
          <p:spPr>
            <a:xfrm>
              <a:off x="4413226" y="4241598"/>
              <a:ext cx="280258" cy="284061"/>
            </a:xfrm>
            <a:custGeom>
              <a:rect b="b" l="l" r="r" t="t"/>
              <a:pathLst>
                <a:path extrusionOk="0" fill="none" h="1195" w="1179">
                  <a:moveTo>
                    <a:pt x="1158" y="1194"/>
                  </a:moveTo>
                  <a:lnTo>
                    <a:pt x="1178" y="1194"/>
                  </a:lnTo>
                  <a:cubicBezTo>
                    <a:pt x="1158" y="1151"/>
                    <a:pt x="1142" y="1108"/>
                    <a:pt x="1149" y="1065"/>
                  </a:cubicBezTo>
                  <a:cubicBezTo>
                    <a:pt x="1165" y="942"/>
                    <a:pt x="1092" y="870"/>
                    <a:pt x="1006" y="836"/>
                  </a:cubicBezTo>
                  <a:cubicBezTo>
                    <a:pt x="920" y="799"/>
                    <a:pt x="883" y="756"/>
                    <a:pt x="890" y="647"/>
                  </a:cubicBezTo>
                  <a:cubicBezTo>
                    <a:pt x="890" y="620"/>
                    <a:pt x="883" y="597"/>
                    <a:pt x="870" y="568"/>
                  </a:cubicBezTo>
                  <a:cubicBezTo>
                    <a:pt x="847" y="511"/>
                    <a:pt x="797" y="468"/>
                    <a:pt x="754" y="439"/>
                  </a:cubicBezTo>
                  <a:cubicBezTo>
                    <a:pt x="754" y="439"/>
                    <a:pt x="747" y="432"/>
                    <a:pt x="740" y="432"/>
                  </a:cubicBezTo>
                  <a:cubicBezTo>
                    <a:pt x="683" y="396"/>
                    <a:pt x="561" y="375"/>
                    <a:pt x="438" y="189"/>
                  </a:cubicBezTo>
                  <a:cubicBezTo>
                    <a:pt x="309" y="1"/>
                    <a:pt x="0" y="30"/>
                    <a:pt x="0" y="30"/>
                  </a:cubicBezTo>
                  <a:lnTo>
                    <a:pt x="345" y="432"/>
                  </a:lnTo>
                  <a:lnTo>
                    <a:pt x="977" y="1181"/>
                  </a:lnTo>
                  <a:lnTo>
                    <a:pt x="985" y="99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7" name="Google Shape;1777;p46"/>
            <p:cNvSpPr/>
            <p:nvPr/>
          </p:nvSpPr>
          <p:spPr>
            <a:xfrm>
              <a:off x="4394210" y="4248491"/>
              <a:ext cx="294283" cy="277168"/>
            </a:xfrm>
            <a:custGeom>
              <a:rect b="b" l="l" r="r" t="t"/>
              <a:pathLst>
                <a:path extrusionOk="0" fill="none" h="1166" w="1238">
                  <a:moveTo>
                    <a:pt x="1065" y="970"/>
                  </a:moveTo>
                  <a:lnTo>
                    <a:pt x="1057" y="1152"/>
                  </a:lnTo>
                  <a:lnTo>
                    <a:pt x="425" y="403"/>
                  </a:lnTo>
                  <a:lnTo>
                    <a:pt x="80" y="1"/>
                  </a:lnTo>
                  <a:cubicBezTo>
                    <a:pt x="80" y="1"/>
                    <a:pt x="1" y="303"/>
                    <a:pt x="166" y="462"/>
                  </a:cubicBezTo>
                  <a:cubicBezTo>
                    <a:pt x="323" y="612"/>
                    <a:pt x="332" y="734"/>
                    <a:pt x="353" y="798"/>
                  </a:cubicBezTo>
                  <a:cubicBezTo>
                    <a:pt x="375" y="863"/>
                    <a:pt x="446" y="964"/>
                    <a:pt x="548" y="979"/>
                  </a:cubicBezTo>
                  <a:cubicBezTo>
                    <a:pt x="648" y="993"/>
                    <a:pt x="691" y="1036"/>
                    <a:pt x="705" y="1122"/>
                  </a:cubicBezTo>
                  <a:cubicBezTo>
                    <a:pt x="712" y="1136"/>
                    <a:pt x="720" y="1152"/>
                    <a:pt x="727" y="1165"/>
                  </a:cubicBezTo>
                  <a:lnTo>
                    <a:pt x="1072" y="1165"/>
                  </a:lnTo>
                  <a:lnTo>
                    <a:pt x="1238" y="1165"/>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8" name="Google Shape;1778;p46"/>
            <p:cNvSpPr/>
            <p:nvPr/>
          </p:nvSpPr>
          <p:spPr>
            <a:xfrm>
              <a:off x="4645228" y="4522092"/>
              <a:ext cx="4041" cy="3566"/>
            </a:xfrm>
            <a:custGeom>
              <a:rect b="b" l="l" r="r" t="t"/>
              <a:pathLst>
                <a:path extrusionOk="0" fill="none" h="15" w="17">
                  <a:moveTo>
                    <a:pt x="16" y="14"/>
                  </a:moveTo>
                  <a:lnTo>
                    <a:pt x="1"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9" name="Google Shape;1779;p46"/>
            <p:cNvSpPr/>
            <p:nvPr/>
          </p:nvSpPr>
          <p:spPr>
            <a:xfrm>
              <a:off x="4647368" y="4465518"/>
              <a:ext cx="1902" cy="13787"/>
            </a:xfrm>
            <a:custGeom>
              <a:rect b="b" l="l" r="r" t="t"/>
              <a:pathLst>
                <a:path extrusionOk="0" fill="none" h="58" w="8">
                  <a:moveTo>
                    <a:pt x="7" y="0"/>
                  </a:moveTo>
                  <a:lnTo>
                    <a:pt x="0" y="57"/>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0" name="Google Shape;1780;p46"/>
            <p:cNvSpPr/>
            <p:nvPr/>
          </p:nvSpPr>
          <p:spPr>
            <a:xfrm>
              <a:off x="4578908" y="4509731"/>
              <a:ext cx="56337" cy="2377"/>
            </a:xfrm>
            <a:custGeom>
              <a:rect b="b" l="l" r="r" t="t"/>
              <a:pathLst>
                <a:path extrusionOk="0" fill="none" h="10" w="237">
                  <a:moveTo>
                    <a:pt x="237" y="1"/>
                  </a:moveTo>
                  <a:lnTo>
                    <a:pt x="0" y="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1" name="Google Shape;1781;p46"/>
            <p:cNvSpPr/>
            <p:nvPr/>
          </p:nvSpPr>
          <p:spPr>
            <a:xfrm>
              <a:off x="4436997" y="4332164"/>
              <a:ext cx="46591" cy="238"/>
            </a:xfrm>
            <a:custGeom>
              <a:rect b="b" l="l" r="r" t="t"/>
              <a:pathLst>
                <a:path extrusionOk="0" fill="none" h="1" w="196">
                  <a:moveTo>
                    <a:pt x="195" y="1"/>
                  </a:moveTo>
                  <a:lnTo>
                    <a:pt x="0"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2" name="Google Shape;1782;p46"/>
            <p:cNvSpPr/>
            <p:nvPr/>
          </p:nvSpPr>
          <p:spPr>
            <a:xfrm>
              <a:off x="4489768" y="4426059"/>
              <a:ext cx="73690" cy="4041"/>
            </a:xfrm>
            <a:custGeom>
              <a:rect b="b" l="l" r="r" t="t"/>
              <a:pathLst>
                <a:path extrusionOk="0" fill="none" h="17" w="310">
                  <a:moveTo>
                    <a:pt x="310" y="1"/>
                  </a:moveTo>
                  <a:lnTo>
                    <a:pt x="1" y="16"/>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3" name="Google Shape;1783;p46"/>
            <p:cNvSpPr/>
            <p:nvPr/>
          </p:nvSpPr>
          <p:spPr>
            <a:xfrm>
              <a:off x="4570113" y="4364730"/>
              <a:ext cx="5705" cy="70362"/>
            </a:xfrm>
            <a:custGeom>
              <a:rect b="b" l="l" r="r" t="t"/>
              <a:pathLst>
                <a:path extrusionOk="0" fill="none" h="296" w="24">
                  <a:moveTo>
                    <a:pt x="1" y="295"/>
                  </a:moveTo>
                  <a:lnTo>
                    <a:pt x="23"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4" name="Google Shape;1784;p46"/>
            <p:cNvSpPr/>
            <p:nvPr/>
          </p:nvSpPr>
          <p:spPr>
            <a:xfrm>
              <a:off x="4495235" y="4301500"/>
              <a:ext cx="1902" cy="42787"/>
            </a:xfrm>
            <a:custGeom>
              <a:rect b="b" l="l" r="r" t="t"/>
              <a:pathLst>
                <a:path extrusionOk="0" fill="none" h="180" w="8">
                  <a:moveTo>
                    <a:pt x="0" y="180"/>
                  </a:moveTo>
                  <a:lnTo>
                    <a:pt x="7"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5" name="Google Shape;1785;p46"/>
            <p:cNvSpPr/>
            <p:nvPr/>
          </p:nvSpPr>
          <p:spPr>
            <a:xfrm>
              <a:off x="4987289" y="4265844"/>
              <a:ext cx="37558" cy="41124"/>
            </a:xfrm>
            <a:custGeom>
              <a:rect b="b" l="l" r="r" t="t"/>
              <a:pathLst>
                <a:path extrusionOk="0" h="173" w="158">
                  <a:moveTo>
                    <a:pt x="157" y="0"/>
                  </a:moveTo>
                  <a:cubicBezTo>
                    <a:pt x="123" y="21"/>
                    <a:pt x="94" y="50"/>
                    <a:pt x="64" y="87"/>
                  </a:cubicBezTo>
                  <a:cubicBezTo>
                    <a:pt x="46" y="117"/>
                    <a:pt x="26" y="144"/>
                    <a:pt x="7" y="165"/>
                  </a:cubicBezTo>
                  <a:lnTo>
                    <a:pt x="7" y="165"/>
                  </a:lnTo>
                  <a:cubicBezTo>
                    <a:pt x="9" y="164"/>
                    <a:pt x="11" y="164"/>
                    <a:pt x="14" y="164"/>
                  </a:cubicBezTo>
                  <a:cubicBezTo>
                    <a:pt x="80" y="121"/>
                    <a:pt x="130" y="64"/>
                    <a:pt x="157" y="0"/>
                  </a:cubicBezTo>
                  <a:close/>
                  <a:moveTo>
                    <a:pt x="7" y="165"/>
                  </a:moveTo>
                  <a:lnTo>
                    <a:pt x="7" y="165"/>
                  </a:lnTo>
                  <a:cubicBezTo>
                    <a:pt x="5" y="167"/>
                    <a:pt x="4" y="169"/>
                    <a:pt x="0" y="173"/>
                  </a:cubicBezTo>
                  <a:cubicBezTo>
                    <a:pt x="3" y="170"/>
                    <a:pt x="5" y="168"/>
                    <a:pt x="7" y="165"/>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6" name="Google Shape;1786;p46"/>
            <p:cNvSpPr/>
            <p:nvPr/>
          </p:nvSpPr>
          <p:spPr>
            <a:xfrm>
              <a:off x="4870812" y="4248491"/>
              <a:ext cx="254823" cy="277168"/>
            </a:xfrm>
            <a:custGeom>
              <a:rect b="b" l="l" r="r" t="t"/>
              <a:pathLst>
                <a:path extrusionOk="0" h="1166" w="1072">
                  <a:moveTo>
                    <a:pt x="1001" y="1"/>
                  </a:moveTo>
                  <a:lnTo>
                    <a:pt x="647" y="403"/>
                  </a:lnTo>
                  <a:lnTo>
                    <a:pt x="339" y="777"/>
                  </a:lnTo>
                  <a:lnTo>
                    <a:pt x="332" y="784"/>
                  </a:lnTo>
                  <a:lnTo>
                    <a:pt x="23" y="1143"/>
                  </a:lnTo>
                  <a:lnTo>
                    <a:pt x="16" y="1152"/>
                  </a:lnTo>
                  <a:lnTo>
                    <a:pt x="0" y="1165"/>
                  </a:lnTo>
                  <a:lnTo>
                    <a:pt x="354" y="1165"/>
                  </a:lnTo>
                  <a:cubicBezTo>
                    <a:pt x="361" y="1152"/>
                    <a:pt x="361" y="1136"/>
                    <a:pt x="368" y="1122"/>
                  </a:cubicBezTo>
                  <a:cubicBezTo>
                    <a:pt x="389" y="1036"/>
                    <a:pt x="425" y="993"/>
                    <a:pt x="527" y="979"/>
                  </a:cubicBezTo>
                  <a:cubicBezTo>
                    <a:pt x="627" y="964"/>
                    <a:pt x="699" y="863"/>
                    <a:pt x="720" y="798"/>
                  </a:cubicBezTo>
                  <a:cubicBezTo>
                    <a:pt x="742" y="734"/>
                    <a:pt x="749" y="612"/>
                    <a:pt x="906" y="462"/>
                  </a:cubicBezTo>
                  <a:cubicBezTo>
                    <a:pt x="1072" y="303"/>
                    <a:pt x="1001" y="1"/>
                    <a:pt x="100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7" name="Google Shape;1787;p46"/>
            <p:cNvSpPr/>
            <p:nvPr/>
          </p:nvSpPr>
          <p:spPr>
            <a:xfrm>
              <a:off x="4870812" y="4522092"/>
              <a:ext cx="3803" cy="3566"/>
            </a:xfrm>
            <a:custGeom>
              <a:rect b="b" l="l" r="r" t="t"/>
              <a:pathLst>
                <a:path extrusionOk="0" h="15" w="16">
                  <a:moveTo>
                    <a:pt x="16" y="1"/>
                  </a:moveTo>
                  <a:lnTo>
                    <a:pt x="0" y="14"/>
                  </a:lnTo>
                  <a:cubicBezTo>
                    <a:pt x="9" y="7"/>
                    <a:pt x="9" y="7"/>
                    <a:pt x="16"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8" name="Google Shape;1788;p46"/>
            <p:cNvSpPr/>
            <p:nvPr/>
          </p:nvSpPr>
          <p:spPr>
            <a:xfrm>
              <a:off x="4826599" y="4248016"/>
              <a:ext cx="282160" cy="277643"/>
            </a:xfrm>
            <a:custGeom>
              <a:rect b="b" l="l" r="r" t="t"/>
              <a:pathLst>
                <a:path extrusionOk="0" h="1168" w="1187">
                  <a:moveTo>
                    <a:pt x="1132" y="1"/>
                  </a:moveTo>
                  <a:cubicBezTo>
                    <a:pt x="1060" y="1"/>
                    <a:pt x="932" y="11"/>
                    <a:pt x="833" y="75"/>
                  </a:cubicBezTo>
                  <a:cubicBezTo>
                    <a:pt x="806" y="139"/>
                    <a:pt x="756" y="196"/>
                    <a:pt x="690" y="239"/>
                  </a:cubicBezTo>
                  <a:cubicBezTo>
                    <a:pt x="683" y="239"/>
                    <a:pt x="683" y="239"/>
                    <a:pt x="676" y="248"/>
                  </a:cubicBezTo>
                  <a:cubicBezTo>
                    <a:pt x="640" y="291"/>
                    <a:pt x="597" y="319"/>
                    <a:pt x="561" y="341"/>
                  </a:cubicBezTo>
                  <a:cubicBezTo>
                    <a:pt x="511" y="377"/>
                    <a:pt x="468" y="391"/>
                    <a:pt x="438" y="405"/>
                  </a:cubicBezTo>
                  <a:cubicBezTo>
                    <a:pt x="381" y="434"/>
                    <a:pt x="288" y="520"/>
                    <a:pt x="288" y="620"/>
                  </a:cubicBezTo>
                  <a:lnTo>
                    <a:pt x="288" y="686"/>
                  </a:lnTo>
                  <a:cubicBezTo>
                    <a:pt x="273" y="743"/>
                    <a:pt x="238" y="779"/>
                    <a:pt x="173" y="809"/>
                  </a:cubicBezTo>
                  <a:cubicBezTo>
                    <a:pt x="93" y="843"/>
                    <a:pt x="14" y="915"/>
                    <a:pt x="29" y="1038"/>
                  </a:cubicBezTo>
                  <a:cubicBezTo>
                    <a:pt x="36" y="1081"/>
                    <a:pt x="23" y="1124"/>
                    <a:pt x="0" y="1167"/>
                  </a:cubicBezTo>
                  <a:lnTo>
                    <a:pt x="186" y="1167"/>
                  </a:lnTo>
                  <a:cubicBezTo>
                    <a:pt x="195" y="1160"/>
                    <a:pt x="195" y="1160"/>
                    <a:pt x="202" y="1154"/>
                  </a:cubicBezTo>
                  <a:lnTo>
                    <a:pt x="209" y="1145"/>
                  </a:lnTo>
                  <a:lnTo>
                    <a:pt x="518" y="786"/>
                  </a:lnTo>
                  <a:lnTo>
                    <a:pt x="525" y="779"/>
                  </a:lnTo>
                  <a:lnTo>
                    <a:pt x="833" y="405"/>
                  </a:lnTo>
                  <a:lnTo>
                    <a:pt x="1187" y="3"/>
                  </a:lnTo>
                  <a:cubicBezTo>
                    <a:pt x="1187" y="3"/>
                    <a:pt x="1166" y="1"/>
                    <a:pt x="1132"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9" name="Google Shape;1789;p46"/>
            <p:cNvSpPr/>
            <p:nvPr/>
          </p:nvSpPr>
          <p:spPr>
            <a:xfrm>
              <a:off x="4870812" y="4465518"/>
              <a:ext cx="3803" cy="56812"/>
            </a:xfrm>
            <a:custGeom>
              <a:rect b="b" l="l" r="r" t="t"/>
              <a:pathLst>
                <a:path extrusionOk="0" fill="none" h="239" w="16">
                  <a:moveTo>
                    <a:pt x="16" y="239"/>
                  </a:moveTo>
                  <a:lnTo>
                    <a:pt x="0"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0" name="Google Shape;1790;p46"/>
            <p:cNvSpPr/>
            <p:nvPr/>
          </p:nvSpPr>
          <p:spPr>
            <a:xfrm>
              <a:off x="4884837" y="4509731"/>
              <a:ext cx="56337" cy="2377"/>
            </a:xfrm>
            <a:custGeom>
              <a:rect b="b" l="l" r="r" t="t"/>
              <a:pathLst>
                <a:path extrusionOk="0" fill="none" h="10" w="237">
                  <a:moveTo>
                    <a:pt x="0" y="1"/>
                  </a:moveTo>
                  <a:lnTo>
                    <a:pt x="236" y="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1" name="Google Shape;1791;p46"/>
            <p:cNvSpPr/>
            <p:nvPr/>
          </p:nvSpPr>
          <p:spPr>
            <a:xfrm>
              <a:off x="5036970" y="4332164"/>
              <a:ext cx="46115" cy="238"/>
            </a:xfrm>
            <a:custGeom>
              <a:rect b="b" l="l" r="r" t="t"/>
              <a:pathLst>
                <a:path extrusionOk="0" fill="none" h="1" w="194">
                  <a:moveTo>
                    <a:pt x="0" y="1"/>
                  </a:moveTo>
                  <a:lnTo>
                    <a:pt x="193"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2" name="Google Shape;1792;p46"/>
            <p:cNvSpPr/>
            <p:nvPr/>
          </p:nvSpPr>
          <p:spPr>
            <a:xfrm>
              <a:off x="4956387" y="4426059"/>
              <a:ext cx="73690" cy="4041"/>
            </a:xfrm>
            <a:custGeom>
              <a:rect b="b" l="l" r="r" t="t"/>
              <a:pathLst>
                <a:path extrusionOk="0" fill="none" h="17" w="310">
                  <a:moveTo>
                    <a:pt x="1" y="1"/>
                  </a:moveTo>
                  <a:lnTo>
                    <a:pt x="310" y="16"/>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3" name="Google Shape;1793;p46"/>
            <p:cNvSpPr/>
            <p:nvPr/>
          </p:nvSpPr>
          <p:spPr>
            <a:xfrm>
              <a:off x="4944502" y="4364730"/>
              <a:ext cx="5230" cy="70362"/>
            </a:xfrm>
            <a:custGeom>
              <a:rect b="b" l="l" r="r" t="t"/>
              <a:pathLst>
                <a:path extrusionOk="0" fill="none" h="296" w="22">
                  <a:moveTo>
                    <a:pt x="22" y="295"/>
                  </a:moveTo>
                  <a:lnTo>
                    <a:pt x="1"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4" name="Google Shape;1794;p46"/>
            <p:cNvSpPr/>
            <p:nvPr/>
          </p:nvSpPr>
          <p:spPr>
            <a:xfrm>
              <a:off x="5022945" y="4301500"/>
              <a:ext cx="1902" cy="42787"/>
            </a:xfrm>
            <a:custGeom>
              <a:rect b="b" l="l" r="r" t="t"/>
              <a:pathLst>
                <a:path extrusionOk="0" fill="none" h="180" w="8">
                  <a:moveTo>
                    <a:pt x="7" y="180"/>
                  </a:moveTo>
                  <a:lnTo>
                    <a:pt x="0"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5" name="Google Shape;1795;p46"/>
            <p:cNvSpPr/>
            <p:nvPr/>
          </p:nvSpPr>
          <p:spPr>
            <a:xfrm>
              <a:off x="4577244" y="4727234"/>
              <a:ext cx="238" cy="1664"/>
            </a:xfrm>
            <a:custGeom>
              <a:rect b="b" l="l" r="r" t="t"/>
              <a:pathLst>
                <a:path extrusionOk="0" h="7" w="1">
                  <a:moveTo>
                    <a:pt x="0" y="0"/>
                  </a:moveTo>
                  <a:lnTo>
                    <a:pt x="0" y="7"/>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6" name="Google Shape;1796;p46"/>
            <p:cNvSpPr/>
            <p:nvPr/>
          </p:nvSpPr>
          <p:spPr>
            <a:xfrm>
              <a:off x="4942600" y="4727234"/>
              <a:ext cx="238" cy="238"/>
            </a:xfrm>
            <a:custGeom>
              <a:rect b="b" l="l" r="r" t="t"/>
              <a:pathLst>
                <a:path extrusionOk="0" h="1" w="1">
                  <a:moveTo>
                    <a:pt x="0" y="0"/>
                  </a:moveTo>
                  <a:lnTo>
                    <a:pt x="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7" name="Google Shape;1797;p46"/>
            <p:cNvSpPr/>
            <p:nvPr/>
          </p:nvSpPr>
          <p:spPr>
            <a:xfrm>
              <a:off x="4541113" y="4525420"/>
              <a:ext cx="439523" cy="292143"/>
            </a:xfrm>
            <a:custGeom>
              <a:rect b="b" l="l" r="r" t="t"/>
              <a:pathLst>
                <a:path extrusionOk="0" h="1229" w="1849">
                  <a:moveTo>
                    <a:pt x="0" y="0"/>
                  </a:moveTo>
                  <a:lnTo>
                    <a:pt x="152" y="849"/>
                  </a:lnTo>
                  <a:lnTo>
                    <a:pt x="152" y="856"/>
                  </a:lnTo>
                  <a:lnTo>
                    <a:pt x="223" y="1229"/>
                  </a:lnTo>
                  <a:lnTo>
                    <a:pt x="835" y="1229"/>
                  </a:lnTo>
                  <a:lnTo>
                    <a:pt x="835" y="849"/>
                  </a:lnTo>
                  <a:lnTo>
                    <a:pt x="1008" y="849"/>
                  </a:lnTo>
                  <a:lnTo>
                    <a:pt x="1008" y="1229"/>
                  </a:lnTo>
                  <a:lnTo>
                    <a:pt x="1619" y="1229"/>
                  </a:lnTo>
                  <a:lnTo>
                    <a:pt x="1689" y="849"/>
                  </a:lnTo>
                  <a:lnTo>
                    <a:pt x="1848"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8" name="Google Shape;1798;p46"/>
            <p:cNvSpPr/>
            <p:nvPr/>
          </p:nvSpPr>
          <p:spPr>
            <a:xfrm>
              <a:off x="4536121" y="4727234"/>
              <a:ext cx="41361" cy="220356"/>
            </a:xfrm>
            <a:custGeom>
              <a:rect b="b" l="l" r="r" t="t"/>
              <a:pathLst>
                <a:path extrusionOk="0" h="927" w="174">
                  <a:moveTo>
                    <a:pt x="1" y="0"/>
                  </a:moveTo>
                  <a:lnTo>
                    <a:pt x="1" y="926"/>
                  </a:lnTo>
                  <a:lnTo>
                    <a:pt x="173" y="926"/>
                  </a:lnTo>
                  <a:lnTo>
                    <a:pt x="173" y="7"/>
                  </a:lnTo>
                  <a:lnTo>
                    <a:pt x="173"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9" name="Google Shape;1799;p46"/>
            <p:cNvSpPr/>
            <p:nvPr/>
          </p:nvSpPr>
          <p:spPr>
            <a:xfrm>
              <a:off x="4577244" y="4727234"/>
              <a:ext cx="238" cy="1664"/>
            </a:xfrm>
            <a:custGeom>
              <a:rect b="b" l="l" r="r" t="t"/>
              <a:pathLst>
                <a:path extrusionOk="0" h="7" w="1">
                  <a:moveTo>
                    <a:pt x="0" y="0"/>
                  </a:moveTo>
                  <a:lnTo>
                    <a:pt x="0" y="7"/>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0" name="Google Shape;1800;p46"/>
            <p:cNvSpPr/>
            <p:nvPr/>
          </p:nvSpPr>
          <p:spPr>
            <a:xfrm>
              <a:off x="4942600" y="4727234"/>
              <a:ext cx="41124" cy="220356"/>
            </a:xfrm>
            <a:custGeom>
              <a:rect b="b" l="l" r="r" t="t"/>
              <a:pathLst>
                <a:path extrusionOk="0" h="927" w="173">
                  <a:moveTo>
                    <a:pt x="0" y="0"/>
                  </a:moveTo>
                  <a:lnTo>
                    <a:pt x="0" y="926"/>
                  </a:lnTo>
                  <a:lnTo>
                    <a:pt x="173" y="926"/>
                  </a:lnTo>
                  <a:lnTo>
                    <a:pt x="173"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1" name="Google Shape;1801;p46"/>
            <p:cNvSpPr/>
            <p:nvPr/>
          </p:nvSpPr>
          <p:spPr>
            <a:xfrm>
              <a:off x="4942600" y="4727234"/>
              <a:ext cx="238" cy="238"/>
            </a:xfrm>
            <a:custGeom>
              <a:rect b="b" l="l" r="r" t="t"/>
              <a:pathLst>
                <a:path extrusionOk="0" h="1" w="1">
                  <a:moveTo>
                    <a:pt x="0" y="0"/>
                  </a:moveTo>
                  <a:lnTo>
                    <a:pt x="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2" name="Google Shape;1802;p46"/>
            <p:cNvSpPr/>
            <p:nvPr/>
          </p:nvSpPr>
          <p:spPr>
            <a:xfrm>
              <a:off x="4780484" y="4817325"/>
              <a:ext cx="162355" cy="38033"/>
            </a:xfrm>
            <a:custGeom>
              <a:rect b="b" l="l" r="r" t="t"/>
              <a:pathLst>
                <a:path extrusionOk="0" h="160" w="683">
                  <a:moveTo>
                    <a:pt x="1" y="1"/>
                  </a:moveTo>
                  <a:lnTo>
                    <a:pt x="1" y="159"/>
                  </a:lnTo>
                  <a:lnTo>
                    <a:pt x="682" y="159"/>
                  </a:lnTo>
                  <a:lnTo>
                    <a:pt x="682"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3" name="Google Shape;1803;p46"/>
            <p:cNvSpPr/>
            <p:nvPr/>
          </p:nvSpPr>
          <p:spPr>
            <a:xfrm>
              <a:off x="4577244" y="4817325"/>
              <a:ext cx="162592" cy="38033"/>
            </a:xfrm>
            <a:custGeom>
              <a:rect b="b" l="l" r="r" t="t"/>
              <a:pathLst>
                <a:path extrusionOk="0" h="160" w="684">
                  <a:moveTo>
                    <a:pt x="0" y="1"/>
                  </a:moveTo>
                  <a:lnTo>
                    <a:pt x="0" y="159"/>
                  </a:lnTo>
                  <a:lnTo>
                    <a:pt x="683" y="159"/>
                  </a:lnTo>
                  <a:lnTo>
                    <a:pt x="683"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4" name="Google Shape;1804;p46"/>
            <p:cNvSpPr/>
            <p:nvPr/>
          </p:nvSpPr>
          <p:spPr>
            <a:xfrm>
              <a:off x="4739598" y="4727234"/>
              <a:ext cx="41124" cy="220356"/>
            </a:xfrm>
            <a:custGeom>
              <a:rect b="b" l="l" r="r" t="t"/>
              <a:pathLst>
                <a:path extrusionOk="0" h="927" w="173">
                  <a:moveTo>
                    <a:pt x="0" y="0"/>
                  </a:moveTo>
                  <a:lnTo>
                    <a:pt x="0" y="926"/>
                  </a:lnTo>
                  <a:lnTo>
                    <a:pt x="173" y="926"/>
                  </a:lnTo>
                  <a:lnTo>
                    <a:pt x="173"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05" name="Google Shape;1805;p46"/>
            <p:cNvGrpSpPr/>
            <p:nvPr/>
          </p:nvGrpSpPr>
          <p:grpSpPr>
            <a:xfrm>
              <a:off x="6982782" y="1882079"/>
              <a:ext cx="1613232" cy="3052355"/>
              <a:chOff x="3887096" y="2214803"/>
              <a:chExt cx="1478131" cy="2796734"/>
            </a:xfrm>
          </p:grpSpPr>
          <p:sp>
            <p:nvSpPr>
              <p:cNvPr id="1806" name="Google Shape;1806;p46"/>
              <p:cNvSpPr/>
              <p:nvPr/>
            </p:nvSpPr>
            <p:spPr>
              <a:xfrm>
                <a:off x="5043610" y="3156595"/>
                <a:ext cx="221243" cy="221243"/>
              </a:xfrm>
              <a:custGeom>
                <a:rect b="b" l="l" r="r" t="t"/>
                <a:pathLst>
                  <a:path extrusionOk="0" h="950" w="950">
                    <a:moveTo>
                      <a:pt x="777" y="1"/>
                    </a:moveTo>
                    <a:cubicBezTo>
                      <a:pt x="525" y="72"/>
                      <a:pt x="187" y="101"/>
                      <a:pt x="187" y="101"/>
                    </a:cubicBezTo>
                    <a:lnTo>
                      <a:pt x="173" y="65"/>
                    </a:lnTo>
                    <a:cubicBezTo>
                      <a:pt x="144" y="72"/>
                      <a:pt x="101" y="87"/>
                      <a:pt x="58" y="94"/>
                    </a:cubicBezTo>
                    <a:cubicBezTo>
                      <a:pt x="23" y="158"/>
                      <a:pt x="1" y="230"/>
                      <a:pt x="8" y="310"/>
                    </a:cubicBezTo>
                    <a:lnTo>
                      <a:pt x="66" y="950"/>
                    </a:lnTo>
                    <a:lnTo>
                      <a:pt x="73" y="950"/>
                    </a:lnTo>
                    <a:lnTo>
                      <a:pt x="936" y="877"/>
                    </a:lnTo>
                    <a:lnTo>
                      <a:pt x="949" y="877"/>
                    </a:lnTo>
                    <a:lnTo>
                      <a:pt x="893" y="237"/>
                    </a:lnTo>
                    <a:cubicBezTo>
                      <a:pt x="886" y="144"/>
                      <a:pt x="843" y="58"/>
                      <a:pt x="77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7" name="Google Shape;1807;p46"/>
              <p:cNvSpPr/>
              <p:nvPr/>
            </p:nvSpPr>
            <p:spPr>
              <a:xfrm>
                <a:off x="5159355" y="3452827"/>
                <a:ext cx="204242" cy="1190521"/>
              </a:xfrm>
              <a:custGeom>
                <a:rect b="b" l="l" r="r" t="t"/>
                <a:pathLst>
                  <a:path extrusionOk="0" h="5112" w="877">
                    <a:moveTo>
                      <a:pt x="466" y="0"/>
                    </a:moveTo>
                    <a:lnTo>
                      <a:pt x="44" y="37"/>
                    </a:lnTo>
                    <a:lnTo>
                      <a:pt x="0" y="37"/>
                    </a:lnTo>
                    <a:lnTo>
                      <a:pt x="21" y="288"/>
                    </a:lnTo>
                    <a:lnTo>
                      <a:pt x="402" y="4967"/>
                    </a:lnTo>
                    <a:lnTo>
                      <a:pt x="402" y="4976"/>
                    </a:lnTo>
                    <a:cubicBezTo>
                      <a:pt x="409" y="4976"/>
                      <a:pt x="423" y="4976"/>
                      <a:pt x="439" y="4982"/>
                    </a:cubicBezTo>
                    <a:cubicBezTo>
                      <a:pt x="482" y="4989"/>
                      <a:pt x="518" y="5019"/>
                      <a:pt x="539" y="5053"/>
                    </a:cubicBezTo>
                    <a:cubicBezTo>
                      <a:pt x="539" y="5053"/>
                      <a:pt x="618" y="4995"/>
                      <a:pt x="706" y="4995"/>
                    </a:cubicBezTo>
                    <a:cubicBezTo>
                      <a:pt x="766" y="4995"/>
                      <a:pt x="830" y="5022"/>
                      <a:pt x="877" y="5112"/>
                    </a:cubicBezTo>
                    <a:lnTo>
                      <a:pt x="466"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8" name="Google Shape;1808;p46"/>
              <p:cNvSpPr/>
              <p:nvPr/>
            </p:nvSpPr>
            <p:spPr>
              <a:xfrm>
                <a:off x="5068995" y="3461211"/>
                <a:ext cx="184214" cy="1198672"/>
              </a:xfrm>
              <a:custGeom>
                <a:rect b="b" l="l" r="r" t="t"/>
                <a:pathLst>
                  <a:path extrusionOk="0" h="5147" w="791">
                    <a:moveTo>
                      <a:pt x="388" y="1"/>
                    </a:moveTo>
                    <a:lnTo>
                      <a:pt x="7" y="37"/>
                    </a:lnTo>
                    <a:lnTo>
                      <a:pt x="0" y="37"/>
                    </a:lnTo>
                    <a:lnTo>
                      <a:pt x="409" y="5147"/>
                    </a:lnTo>
                    <a:cubicBezTo>
                      <a:pt x="409" y="5147"/>
                      <a:pt x="460" y="5002"/>
                      <a:pt x="556" y="5002"/>
                    </a:cubicBezTo>
                    <a:cubicBezTo>
                      <a:pt x="562" y="5002"/>
                      <a:pt x="568" y="5002"/>
                      <a:pt x="575" y="5003"/>
                    </a:cubicBezTo>
                    <a:cubicBezTo>
                      <a:pt x="601" y="4953"/>
                      <a:pt x="682" y="4930"/>
                      <a:pt x="760" y="4930"/>
                    </a:cubicBezTo>
                    <a:cubicBezTo>
                      <a:pt x="770" y="4930"/>
                      <a:pt x="780" y="4930"/>
                      <a:pt x="790" y="4931"/>
                    </a:cubicBezTo>
                    <a:lnTo>
                      <a:pt x="409" y="252"/>
                    </a:lnTo>
                    <a:lnTo>
                      <a:pt x="388"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9" name="Google Shape;1809;p46"/>
              <p:cNvSpPr/>
              <p:nvPr/>
            </p:nvSpPr>
            <p:spPr>
              <a:xfrm>
                <a:off x="5053624" y="3360837"/>
                <a:ext cx="221243" cy="108991"/>
              </a:xfrm>
              <a:custGeom>
                <a:rect b="b" l="l" r="r" t="t"/>
                <a:pathLst>
                  <a:path extrusionOk="0" h="468" w="950">
                    <a:moveTo>
                      <a:pt x="893" y="0"/>
                    </a:moveTo>
                    <a:lnTo>
                      <a:pt x="30" y="73"/>
                    </a:lnTo>
                    <a:lnTo>
                      <a:pt x="23" y="73"/>
                    </a:lnTo>
                    <a:cubicBezTo>
                      <a:pt x="8" y="73"/>
                      <a:pt x="1" y="87"/>
                      <a:pt x="1" y="100"/>
                    </a:cubicBezTo>
                    <a:lnTo>
                      <a:pt x="30" y="438"/>
                    </a:lnTo>
                    <a:cubicBezTo>
                      <a:pt x="30" y="454"/>
                      <a:pt x="44" y="468"/>
                      <a:pt x="58" y="468"/>
                    </a:cubicBezTo>
                    <a:lnTo>
                      <a:pt x="73" y="468"/>
                    </a:lnTo>
                    <a:lnTo>
                      <a:pt x="454" y="432"/>
                    </a:lnTo>
                    <a:lnTo>
                      <a:pt x="498" y="432"/>
                    </a:lnTo>
                    <a:lnTo>
                      <a:pt x="920" y="395"/>
                    </a:lnTo>
                    <a:lnTo>
                      <a:pt x="929" y="395"/>
                    </a:lnTo>
                    <a:cubicBezTo>
                      <a:pt x="943" y="395"/>
                      <a:pt x="950" y="382"/>
                      <a:pt x="950" y="368"/>
                    </a:cubicBezTo>
                    <a:lnTo>
                      <a:pt x="920" y="23"/>
                    </a:lnTo>
                    <a:cubicBezTo>
                      <a:pt x="920" y="7"/>
                      <a:pt x="913" y="0"/>
                      <a:pt x="906"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0" name="Google Shape;1810;p46"/>
              <p:cNvSpPr/>
              <p:nvPr/>
            </p:nvSpPr>
            <p:spPr>
              <a:xfrm>
                <a:off x="5164245" y="4609108"/>
                <a:ext cx="200982" cy="238477"/>
              </a:xfrm>
              <a:custGeom>
                <a:rect b="b" l="l" r="r" t="t"/>
                <a:pathLst>
                  <a:path extrusionOk="0" h="1024" w="863">
                    <a:moveTo>
                      <a:pt x="351" y="1"/>
                    </a:moveTo>
                    <a:cubicBezTo>
                      <a:pt x="273" y="1"/>
                      <a:pt x="192" y="24"/>
                      <a:pt x="166" y="74"/>
                    </a:cubicBezTo>
                    <a:cubicBezTo>
                      <a:pt x="159" y="73"/>
                      <a:pt x="153" y="73"/>
                      <a:pt x="147" y="73"/>
                    </a:cubicBezTo>
                    <a:cubicBezTo>
                      <a:pt x="51" y="73"/>
                      <a:pt x="0" y="218"/>
                      <a:pt x="0" y="218"/>
                    </a:cubicBezTo>
                    <a:lnTo>
                      <a:pt x="295" y="1023"/>
                    </a:lnTo>
                    <a:cubicBezTo>
                      <a:pt x="372" y="998"/>
                      <a:pt x="441" y="988"/>
                      <a:pt x="501" y="988"/>
                    </a:cubicBezTo>
                    <a:cubicBezTo>
                      <a:pt x="576" y="988"/>
                      <a:pt x="639" y="1003"/>
                      <a:pt x="690" y="1023"/>
                    </a:cubicBezTo>
                    <a:lnTo>
                      <a:pt x="863" y="147"/>
                    </a:lnTo>
                    <a:lnTo>
                      <a:pt x="856" y="147"/>
                    </a:lnTo>
                    <a:cubicBezTo>
                      <a:pt x="809" y="57"/>
                      <a:pt x="745" y="30"/>
                      <a:pt x="685" y="30"/>
                    </a:cubicBezTo>
                    <a:cubicBezTo>
                      <a:pt x="597" y="30"/>
                      <a:pt x="518" y="88"/>
                      <a:pt x="518" y="88"/>
                    </a:cubicBezTo>
                    <a:cubicBezTo>
                      <a:pt x="497" y="54"/>
                      <a:pt x="461" y="24"/>
                      <a:pt x="418" y="17"/>
                    </a:cubicBezTo>
                    <a:cubicBezTo>
                      <a:pt x="402" y="11"/>
                      <a:pt x="388" y="11"/>
                      <a:pt x="381" y="11"/>
                    </a:cubicBezTo>
                    <a:lnTo>
                      <a:pt x="381" y="2"/>
                    </a:lnTo>
                    <a:cubicBezTo>
                      <a:pt x="371" y="1"/>
                      <a:pt x="361" y="1"/>
                      <a:pt x="35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1" name="Google Shape;1811;p46"/>
              <p:cNvSpPr/>
              <p:nvPr/>
            </p:nvSpPr>
            <p:spPr>
              <a:xfrm>
                <a:off x="5232947" y="4838967"/>
                <a:ext cx="92223" cy="170939"/>
              </a:xfrm>
              <a:custGeom>
                <a:rect b="b" l="l" r="r" t="t"/>
                <a:pathLst>
                  <a:path extrusionOk="0" h="734" w="396">
                    <a:moveTo>
                      <a:pt x="206" y="1"/>
                    </a:moveTo>
                    <a:cubicBezTo>
                      <a:pt x="146" y="1"/>
                      <a:pt x="77" y="11"/>
                      <a:pt x="0" y="36"/>
                    </a:cubicBezTo>
                    <a:lnTo>
                      <a:pt x="259" y="733"/>
                    </a:lnTo>
                    <a:lnTo>
                      <a:pt x="395" y="36"/>
                    </a:lnTo>
                    <a:cubicBezTo>
                      <a:pt x="344" y="16"/>
                      <a:pt x="281" y="1"/>
                      <a:pt x="206"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2" name="Google Shape;1812;p46"/>
              <p:cNvSpPr/>
              <p:nvPr/>
            </p:nvSpPr>
            <p:spPr>
              <a:xfrm>
                <a:off x="4305593" y="3397866"/>
                <a:ext cx="134143" cy="368661"/>
              </a:xfrm>
              <a:custGeom>
                <a:rect b="b" l="l" r="r" t="t"/>
                <a:pathLst>
                  <a:path extrusionOk="0" h="1583" w="576">
                    <a:moveTo>
                      <a:pt x="287" y="0"/>
                    </a:moveTo>
                    <a:cubicBezTo>
                      <a:pt x="259" y="179"/>
                      <a:pt x="216" y="431"/>
                      <a:pt x="137" y="747"/>
                    </a:cubicBezTo>
                    <a:cubicBezTo>
                      <a:pt x="101" y="890"/>
                      <a:pt x="8" y="1149"/>
                      <a:pt x="1" y="1164"/>
                    </a:cubicBezTo>
                    <a:cubicBezTo>
                      <a:pt x="1" y="1164"/>
                      <a:pt x="8" y="1308"/>
                      <a:pt x="21" y="1358"/>
                    </a:cubicBezTo>
                    <a:cubicBezTo>
                      <a:pt x="28" y="1394"/>
                      <a:pt x="44" y="1416"/>
                      <a:pt x="51" y="1437"/>
                    </a:cubicBezTo>
                    <a:cubicBezTo>
                      <a:pt x="64" y="1451"/>
                      <a:pt x="94" y="1503"/>
                      <a:pt x="101" y="1516"/>
                    </a:cubicBezTo>
                    <a:cubicBezTo>
                      <a:pt x="110" y="1531"/>
                      <a:pt x="117" y="1546"/>
                      <a:pt x="125" y="1546"/>
                    </a:cubicBezTo>
                    <a:cubicBezTo>
                      <a:pt x="128" y="1546"/>
                      <a:pt x="132" y="1544"/>
                      <a:pt x="137" y="1537"/>
                    </a:cubicBezTo>
                    <a:cubicBezTo>
                      <a:pt x="158" y="1523"/>
                      <a:pt x="173" y="1466"/>
                      <a:pt x="137" y="1423"/>
                    </a:cubicBezTo>
                    <a:cubicBezTo>
                      <a:pt x="101" y="1373"/>
                      <a:pt x="108" y="1351"/>
                      <a:pt x="101" y="1321"/>
                    </a:cubicBezTo>
                    <a:cubicBezTo>
                      <a:pt x="94" y="1301"/>
                      <a:pt x="94" y="1271"/>
                      <a:pt x="101" y="1244"/>
                    </a:cubicBezTo>
                    <a:cubicBezTo>
                      <a:pt x="108" y="1294"/>
                      <a:pt x="121" y="1358"/>
                      <a:pt x="130" y="1380"/>
                    </a:cubicBezTo>
                    <a:cubicBezTo>
                      <a:pt x="144" y="1423"/>
                      <a:pt x="164" y="1444"/>
                      <a:pt x="180" y="1466"/>
                    </a:cubicBezTo>
                    <a:cubicBezTo>
                      <a:pt x="187" y="1487"/>
                      <a:pt x="230" y="1537"/>
                      <a:pt x="244" y="1553"/>
                    </a:cubicBezTo>
                    <a:cubicBezTo>
                      <a:pt x="249" y="1567"/>
                      <a:pt x="261" y="1583"/>
                      <a:pt x="273" y="1583"/>
                    </a:cubicBezTo>
                    <a:cubicBezTo>
                      <a:pt x="278" y="1583"/>
                      <a:pt x="283" y="1580"/>
                      <a:pt x="287" y="1573"/>
                    </a:cubicBezTo>
                    <a:cubicBezTo>
                      <a:pt x="303" y="1553"/>
                      <a:pt x="309" y="1487"/>
                      <a:pt x="266" y="1444"/>
                    </a:cubicBezTo>
                    <a:cubicBezTo>
                      <a:pt x="230" y="1394"/>
                      <a:pt x="223" y="1373"/>
                      <a:pt x="216" y="1337"/>
                    </a:cubicBezTo>
                    <a:cubicBezTo>
                      <a:pt x="202" y="1292"/>
                      <a:pt x="195" y="1234"/>
                      <a:pt x="189" y="1208"/>
                    </a:cubicBezTo>
                    <a:lnTo>
                      <a:pt x="189" y="1208"/>
                    </a:lnTo>
                    <a:cubicBezTo>
                      <a:pt x="203" y="1256"/>
                      <a:pt x="224" y="1316"/>
                      <a:pt x="237" y="1351"/>
                    </a:cubicBezTo>
                    <a:cubicBezTo>
                      <a:pt x="251" y="1380"/>
                      <a:pt x="266" y="1401"/>
                      <a:pt x="280" y="1416"/>
                    </a:cubicBezTo>
                    <a:cubicBezTo>
                      <a:pt x="294" y="1437"/>
                      <a:pt x="330" y="1473"/>
                      <a:pt x="346" y="1494"/>
                    </a:cubicBezTo>
                    <a:cubicBezTo>
                      <a:pt x="353" y="1466"/>
                      <a:pt x="359" y="1430"/>
                      <a:pt x="366" y="1394"/>
                    </a:cubicBezTo>
                    <a:lnTo>
                      <a:pt x="359" y="1394"/>
                    </a:lnTo>
                    <a:cubicBezTo>
                      <a:pt x="323" y="1351"/>
                      <a:pt x="323" y="1330"/>
                      <a:pt x="309" y="1301"/>
                    </a:cubicBezTo>
                    <a:cubicBezTo>
                      <a:pt x="294" y="1271"/>
                      <a:pt x="280" y="1192"/>
                      <a:pt x="280" y="1185"/>
                    </a:cubicBezTo>
                    <a:lnTo>
                      <a:pt x="280" y="1185"/>
                    </a:lnTo>
                    <a:cubicBezTo>
                      <a:pt x="294" y="1214"/>
                      <a:pt x="323" y="1265"/>
                      <a:pt x="330" y="1278"/>
                    </a:cubicBezTo>
                    <a:cubicBezTo>
                      <a:pt x="346" y="1308"/>
                      <a:pt x="366" y="1321"/>
                      <a:pt x="380" y="1337"/>
                    </a:cubicBezTo>
                    <a:cubicBezTo>
                      <a:pt x="380" y="1301"/>
                      <a:pt x="389" y="1271"/>
                      <a:pt x="396" y="1244"/>
                    </a:cubicBezTo>
                    <a:cubicBezTo>
                      <a:pt x="396" y="1235"/>
                      <a:pt x="396" y="1235"/>
                      <a:pt x="389" y="1228"/>
                    </a:cubicBezTo>
                    <a:cubicBezTo>
                      <a:pt x="366" y="1192"/>
                      <a:pt x="353" y="1142"/>
                      <a:pt x="353" y="1142"/>
                    </a:cubicBezTo>
                    <a:cubicBezTo>
                      <a:pt x="373" y="1028"/>
                      <a:pt x="423" y="913"/>
                      <a:pt x="416" y="790"/>
                    </a:cubicBezTo>
                    <a:cubicBezTo>
                      <a:pt x="416" y="776"/>
                      <a:pt x="416" y="726"/>
                      <a:pt x="409" y="683"/>
                    </a:cubicBezTo>
                    <a:cubicBezTo>
                      <a:pt x="432" y="618"/>
                      <a:pt x="459" y="545"/>
                      <a:pt x="489" y="474"/>
                    </a:cubicBezTo>
                    <a:cubicBezTo>
                      <a:pt x="489" y="445"/>
                      <a:pt x="489" y="416"/>
                      <a:pt x="496" y="381"/>
                    </a:cubicBezTo>
                    <a:cubicBezTo>
                      <a:pt x="503" y="352"/>
                      <a:pt x="532" y="229"/>
                      <a:pt x="575" y="71"/>
                    </a:cubicBezTo>
                    <a:cubicBezTo>
                      <a:pt x="423" y="50"/>
                      <a:pt x="287" y="0"/>
                      <a:pt x="287" y="0"/>
                    </a:cubicBezTo>
                    <a:close/>
                  </a:path>
                </a:pathLst>
              </a:custGeom>
              <a:solidFill>
                <a:srgbClr val="CCCCCC"/>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3" name="Google Shape;1813;p46"/>
              <p:cNvSpPr/>
              <p:nvPr/>
            </p:nvSpPr>
            <p:spPr>
              <a:xfrm>
                <a:off x="4360555" y="2982396"/>
                <a:ext cx="124129" cy="432006"/>
              </a:xfrm>
              <a:custGeom>
                <a:rect b="b" l="l" r="r" t="t"/>
                <a:pathLst>
                  <a:path extrusionOk="0" h="1855" w="533">
                    <a:moveTo>
                      <a:pt x="462" y="0"/>
                    </a:moveTo>
                    <a:cubicBezTo>
                      <a:pt x="412" y="195"/>
                      <a:pt x="368" y="375"/>
                      <a:pt x="346" y="447"/>
                    </a:cubicBezTo>
                    <a:cubicBezTo>
                      <a:pt x="310" y="613"/>
                      <a:pt x="217" y="813"/>
                      <a:pt x="203" y="842"/>
                    </a:cubicBezTo>
                    <a:cubicBezTo>
                      <a:pt x="187" y="878"/>
                      <a:pt x="210" y="906"/>
                      <a:pt x="203" y="942"/>
                    </a:cubicBezTo>
                    <a:cubicBezTo>
                      <a:pt x="203" y="985"/>
                      <a:pt x="94" y="1130"/>
                      <a:pt x="80" y="1165"/>
                    </a:cubicBezTo>
                    <a:cubicBezTo>
                      <a:pt x="58" y="1201"/>
                      <a:pt x="87" y="1223"/>
                      <a:pt x="87" y="1266"/>
                    </a:cubicBezTo>
                    <a:cubicBezTo>
                      <a:pt x="80" y="1303"/>
                      <a:pt x="30" y="1389"/>
                      <a:pt x="15" y="1467"/>
                    </a:cubicBezTo>
                    <a:cubicBezTo>
                      <a:pt x="1" y="1546"/>
                      <a:pt x="51" y="1568"/>
                      <a:pt x="51" y="1568"/>
                    </a:cubicBezTo>
                    <a:cubicBezTo>
                      <a:pt x="51" y="1568"/>
                      <a:pt x="23" y="1691"/>
                      <a:pt x="15" y="1725"/>
                    </a:cubicBezTo>
                    <a:cubicBezTo>
                      <a:pt x="8" y="1762"/>
                      <a:pt x="51" y="1784"/>
                      <a:pt x="51" y="1784"/>
                    </a:cubicBezTo>
                    <a:cubicBezTo>
                      <a:pt x="51" y="1784"/>
                      <a:pt x="187" y="1834"/>
                      <a:pt x="339" y="1855"/>
                    </a:cubicBezTo>
                    <a:cubicBezTo>
                      <a:pt x="389" y="1655"/>
                      <a:pt x="455" y="1389"/>
                      <a:pt x="482" y="1165"/>
                    </a:cubicBezTo>
                    <a:cubicBezTo>
                      <a:pt x="489" y="1144"/>
                      <a:pt x="489" y="1122"/>
                      <a:pt x="489" y="1101"/>
                    </a:cubicBezTo>
                    <a:cubicBezTo>
                      <a:pt x="498" y="1072"/>
                      <a:pt x="498" y="1051"/>
                      <a:pt x="498" y="1028"/>
                    </a:cubicBezTo>
                    <a:cubicBezTo>
                      <a:pt x="505" y="1015"/>
                      <a:pt x="505" y="1001"/>
                      <a:pt x="505" y="985"/>
                    </a:cubicBezTo>
                    <a:cubicBezTo>
                      <a:pt x="505" y="949"/>
                      <a:pt x="512" y="915"/>
                      <a:pt x="512" y="885"/>
                    </a:cubicBezTo>
                    <a:cubicBezTo>
                      <a:pt x="512" y="856"/>
                      <a:pt x="518" y="842"/>
                      <a:pt x="518" y="820"/>
                    </a:cubicBezTo>
                    <a:cubicBezTo>
                      <a:pt x="525" y="727"/>
                      <a:pt x="525" y="656"/>
                      <a:pt x="532" y="597"/>
                    </a:cubicBezTo>
                    <a:lnTo>
                      <a:pt x="525" y="597"/>
                    </a:lnTo>
                    <a:cubicBezTo>
                      <a:pt x="532" y="576"/>
                      <a:pt x="532" y="554"/>
                      <a:pt x="532" y="533"/>
                    </a:cubicBezTo>
                    <a:cubicBezTo>
                      <a:pt x="532" y="454"/>
                      <a:pt x="525" y="397"/>
                      <a:pt x="512" y="338"/>
                    </a:cubicBezTo>
                    <a:cubicBezTo>
                      <a:pt x="512" y="325"/>
                      <a:pt x="512" y="311"/>
                      <a:pt x="505" y="295"/>
                    </a:cubicBezTo>
                    <a:lnTo>
                      <a:pt x="505" y="275"/>
                    </a:lnTo>
                    <a:cubicBezTo>
                      <a:pt x="505" y="268"/>
                      <a:pt x="498" y="259"/>
                      <a:pt x="498" y="252"/>
                    </a:cubicBezTo>
                    <a:lnTo>
                      <a:pt x="498" y="231"/>
                    </a:lnTo>
                    <a:cubicBezTo>
                      <a:pt x="482" y="159"/>
                      <a:pt x="468" y="73"/>
                      <a:pt x="462"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4" name="Google Shape;1814;p46"/>
              <p:cNvSpPr/>
              <p:nvPr/>
            </p:nvSpPr>
            <p:spPr>
              <a:xfrm>
                <a:off x="4482820" y="3106525"/>
                <a:ext cx="1863" cy="15138"/>
              </a:xfrm>
              <a:custGeom>
                <a:rect b="b" l="l" r="r" t="t"/>
                <a:pathLst>
                  <a:path extrusionOk="0" h="65" w="8">
                    <a:moveTo>
                      <a:pt x="7" y="0"/>
                    </a:moveTo>
                    <a:cubicBezTo>
                      <a:pt x="7" y="21"/>
                      <a:pt x="7" y="43"/>
                      <a:pt x="0" y="64"/>
                    </a:cubicBezTo>
                    <a:lnTo>
                      <a:pt x="7" y="64"/>
                    </a:lnTo>
                    <a:lnTo>
                      <a:pt x="7"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5" name="Google Shape;1815;p46"/>
              <p:cNvSpPr/>
              <p:nvPr/>
            </p:nvSpPr>
            <p:spPr>
              <a:xfrm>
                <a:off x="4496560" y="2741359"/>
                <a:ext cx="75223" cy="144390"/>
              </a:xfrm>
              <a:custGeom>
                <a:rect b="b" l="l" r="r" t="t"/>
                <a:pathLst>
                  <a:path extrusionOk="0" h="620" w="323">
                    <a:moveTo>
                      <a:pt x="323" y="0"/>
                    </a:moveTo>
                    <a:lnTo>
                      <a:pt x="323" y="0"/>
                    </a:lnTo>
                    <a:cubicBezTo>
                      <a:pt x="286" y="36"/>
                      <a:pt x="207" y="130"/>
                      <a:pt x="93" y="354"/>
                    </a:cubicBezTo>
                    <a:cubicBezTo>
                      <a:pt x="71" y="404"/>
                      <a:pt x="35" y="497"/>
                      <a:pt x="0" y="620"/>
                    </a:cubicBezTo>
                    <a:cubicBezTo>
                      <a:pt x="21" y="583"/>
                      <a:pt x="43" y="540"/>
                      <a:pt x="64" y="504"/>
                    </a:cubicBezTo>
                    <a:cubicBezTo>
                      <a:pt x="78" y="483"/>
                      <a:pt x="86" y="468"/>
                      <a:pt x="100" y="447"/>
                    </a:cubicBezTo>
                    <a:cubicBezTo>
                      <a:pt x="114" y="418"/>
                      <a:pt x="129" y="397"/>
                      <a:pt x="143" y="375"/>
                    </a:cubicBezTo>
                    <a:cubicBezTo>
                      <a:pt x="193" y="274"/>
                      <a:pt x="259" y="73"/>
                      <a:pt x="323"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6" name="Google Shape;1816;p46"/>
              <p:cNvSpPr/>
              <p:nvPr/>
            </p:nvSpPr>
            <p:spPr>
              <a:xfrm>
                <a:off x="4154916" y="4840364"/>
                <a:ext cx="1863" cy="3959"/>
              </a:xfrm>
              <a:custGeom>
                <a:rect b="b" l="l" r="r" t="t"/>
                <a:pathLst>
                  <a:path extrusionOk="0" h="17" w="8">
                    <a:moveTo>
                      <a:pt x="8" y="1"/>
                    </a:moveTo>
                    <a:lnTo>
                      <a:pt x="4" y="10"/>
                    </a:lnTo>
                    <a:lnTo>
                      <a:pt x="4" y="10"/>
                    </a:lnTo>
                    <a:cubicBezTo>
                      <a:pt x="5" y="8"/>
                      <a:pt x="8" y="6"/>
                      <a:pt x="8" y="1"/>
                    </a:cubicBezTo>
                    <a:close/>
                    <a:moveTo>
                      <a:pt x="4" y="10"/>
                    </a:moveTo>
                    <a:cubicBezTo>
                      <a:pt x="2" y="12"/>
                      <a:pt x="1" y="13"/>
                      <a:pt x="1" y="16"/>
                    </a:cubicBezTo>
                    <a:lnTo>
                      <a:pt x="4" y="1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7" name="Google Shape;1817;p46"/>
              <p:cNvSpPr/>
              <p:nvPr/>
            </p:nvSpPr>
            <p:spPr>
              <a:xfrm>
                <a:off x="4205219" y="3526652"/>
                <a:ext cx="418499" cy="1193548"/>
              </a:xfrm>
              <a:custGeom>
                <a:rect b="b" l="l" r="r" t="t"/>
                <a:pathLst>
                  <a:path extrusionOk="0" h="5125" w="1797">
                    <a:moveTo>
                      <a:pt x="956" y="1"/>
                    </a:moveTo>
                    <a:cubicBezTo>
                      <a:pt x="934" y="137"/>
                      <a:pt x="884" y="396"/>
                      <a:pt x="827" y="691"/>
                    </a:cubicBezTo>
                    <a:cubicBezTo>
                      <a:pt x="820" y="718"/>
                      <a:pt x="811" y="748"/>
                      <a:pt x="811" y="784"/>
                    </a:cubicBezTo>
                    <a:cubicBezTo>
                      <a:pt x="804" y="805"/>
                      <a:pt x="804" y="820"/>
                      <a:pt x="797" y="841"/>
                    </a:cubicBezTo>
                    <a:cubicBezTo>
                      <a:pt x="790" y="877"/>
                      <a:pt x="784" y="913"/>
                      <a:pt x="777" y="941"/>
                    </a:cubicBezTo>
                    <a:cubicBezTo>
                      <a:pt x="668" y="1538"/>
                      <a:pt x="539" y="2214"/>
                      <a:pt x="489" y="2487"/>
                    </a:cubicBezTo>
                    <a:cubicBezTo>
                      <a:pt x="395" y="3011"/>
                      <a:pt x="207" y="4291"/>
                      <a:pt x="0" y="4888"/>
                    </a:cubicBezTo>
                    <a:lnTo>
                      <a:pt x="28" y="4902"/>
                    </a:lnTo>
                    <a:lnTo>
                      <a:pt x="568" y="5111"/>
                    </a:lnTo>
                    <a:lnTo>
                      <a:pt x="595" y="5124"/>
                    </a:lnTo>
                    <a:cubicBezTo>
                      <a:pt x="595" y="5124"/>
                      <a:pt x="1156" y="3975"/>
                      <a:pt x="1236" y="3644"/>
                    </a:cubicBezTo>
                    <a:cubicBezTo>
                      <a:pt x="1322" y="3306"/>
                      <a:pt x="1380" y="2811"/>
                      <a:pt x="1437" y="2645"/>
                    </a:cubicBezTo>
                    <a:cubicBezTo>
                      <a:pt x="1474" y="2530"/>
                      <a:pt x="1653" y="2062"/>
                      <a:pt x="1796" y="1690"/>
                    </a:cubicBezTo>
                    <a:cubicBezTo>
                      <a:pt x="1682" y="1093"/>
                      <a:pt x="1553" y="410"/>
                      <a:pt x="1501" y="137"/>
                    </a:cubicBezTo>
                    <a:cubicBezTo>
                      <a:pt x="1322" y="115"/>
                      <a:pt x="1142" y="72"/>
                      <a:pt x="956"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8" name="Google Shape;1818;p46"/>
              <p:cNvSpPr/>
              <p:nvPr/>
            </p:nvSpPr>
            <p:spPr>
              <a:xfrm>
                <a:off x="4174944" y="4668028"/>
                <a:ext cx="162555" cy="207969"/>
              </a:xfrm>
              <a:custGeom>
                <a:rect b="b" l="l" r="r" t="t"/>
                <a:pathLst>
                  <a:path extrusionOk="0" h="893" w="698">
                    <a:moveTo>
                      <a:pt x="158" y="1"/>
                    </a:moveTo>
                    <a:lnTo>
                      <a:pt x="1" y="491"/>
                    </a:lnTo>
                    <a:lnTo>
                      <a:pt x="15" y="491"/>
                    </a:lnTo>
                    <a:cubicBezTo>
                      <a:pt x="58" y="511"/>
                      <a:pt x="87" y="591"/>
                      <a:pt x="15" y="655"/>
                    </a:cubicBezTo>
                    <a:cubicBezTo>
                      <a:pt x="44" y="663"/>
                      <a:pt x="65" y="684"/>
                      <a:pt x="87" y="713"/>
                    </a:cubicBezTo>
                    <a:cubicBezTo>
                      <a:pt x="137" y="770"/>
                      <a:pt x="201" y="827"/>
                      <a:pt x="280" y="856"/>
                    </a:cubicBezTo>
                    <a:cubicBezTo>
                      <a:pt x="330" y="879"/>
                      <a:pt x="367" y="879"/>
                      <a:pt x="389" y="893"/>
                    </a:cubicBezTo>
                    <a:lnTo>
                      <a:pt x="698" y="210"/>
                    </a:lnTo>
                    <a:lnTo>
                      <a:pt x="158" y="1"/>
                    </a:lnTo>
                    <a:close/>
                  </a:path>
                </a:pathLst>
              </a:custGeom>
              <a:solidFill>
                <a:srgbClr val="CCCCCC"/>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9" name="Google Shape;1819;p46"/>
              <p:cNvSpPr/>
              <p:nvPr/>
            </p:nvSpPr>
            <p:spPr>
              <a:xfrm>
                <a:off x="4012389" y="4805431"/>
                <a:ext cx="28645" cy="28878"/>
              </a:xfrm>
              <a:custGeom>
                <a:rect b="b" l="l" r="r" t="t"/>
                <a:pathLst>
                  <a:path extrusionOk="0" h="124" w="123">
                    <a:moveTo>
                      <a:pt x="72" y="0"/>
                    </a:moveTo>
                    <a:cubicBezTo>
                      <a:pt x="14" y="0"/>
                      <a:pt x="0" y="37"/>
                      <a:pt x="0" y="37"/>
                    </a:cubicBezTo>
                    <a:cubicBezTo>
                      <a:pt x="9" y="51"/>
                      <a:pt x="23" y="80"/>
                      <a:pt x="30" y="123"/>
                    </a:cubicBezTo>
                    <a:cubicBezTo>
                      <a:pt x="30" y="123"/>
                      <a:pt x="36" y="73"/>
                      <a:pt x="109" y="65"/>
                    </a:cubicBezTo>
                    <a:lnTo>
                      <a:pt x="123" y="65"/>
                    </a:lnTo>
                    <a:lnTo>
                      <a:pt x="109" y="1"/>
                    </a:lnTo>
                    <a:lnTo>
                      <a:pt x="87" y="1"/>
                    </a:lnTo>
                    <a:cubicBezTo>
                      <a:pt x="81" y="0"/>
                      <a:pt x="76" y="0"/>
                      <a:pt x="72"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0" name="Google Shape;1820;p46"/>
              <p:cNvSpPr/>
              <p:nvPr/>
            </p:nvSpPr>
            <p:spPr>
              <a:xfrm>
                <a:off x="4052446" y="4803801"/>
                <a:ext cx="20494" cy="15138"/>
              </a:xfrm>
              <a:custGeom>
                <a:rect b="b" l="l" r="r" t="t"/>
                <a:pathLst>
                  <a:path extrusionOk="0" h="65" w="88">
                    <a:moveTo>
                      <a:pt x="66" y="1"/>
                    </a:moveTo>
                    <a:cubicBezTo>
                      <a:pt x="44" y="1"/>
                      <a:pt x="23" y="1"/>
                      <a:pt x="1" y="8"/>
                    </a:cubicBezTo>
                    <a:lnTo>
                      <a:pt x="16" y="65"/>
                    </a:lnTo>
                    <a:lnTo>
                      <a:pt x="87" y="65"/>
                    </a:lnTo>
                    <a:lnTo>
                      <a:pt x="66"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1" name="Google Shape;1821;p46"/>
              <p:cNvSpPr/>
              <p:nvPr/>
            </p:nvSpPr>
            <p:spPr>
              <a:xfrm>
                <a:off x="4084584" y="4802171"/>
                <a:ext cx="18398" cy="16768"/>
              </a:xfrm>
              <a:custGeom>
                <a:rect b="b" l="l" r="r" t="t"/>
                <a:pathLst>
                  <a:path extrusionOk="0" h="72" w="79">
                    <a:moveTo>
                      <a:pt x="65" y="1"/>
                    </a:moveTo>
                    <a:cubicBezTo>
                      <a:pt x="44" y="1"/>
                      <a:pt x="21" y="8"/>
                      <a:pt x="1" y="8"/>
                    </a:cubicBezTo>
                    <a:lnTo>
                      <a:pt x="15" y="72"/>
                    </a:lnTo>
                    <a:cubicBezTo>
                      <a:pt x="35" y="72"/>
                      <a:pt x="58" y="65"/>
                      <a:pt x="78" y="65"/>
                    </a:cubicBezTo>
                    <a:lnTo>
                      <a:pt x="65"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2" name="Google Shape;1822;p46"/>
              <p:cNvSpPr/>
              <p:nvPr/>
            </p:nvSpPr>
            <p:spPr>
              <a:xfrm>
                <a:off x="4114859" y="4798677"/>
                <a:ext cx="20261" cy="18631"/>
              </a:xfrm>
              <a:custGeom>
                <a:rect b="b" l="l" r="r" t="t"/>
                <a:pathLst>
                  <a:path extrusionOk="0" h="80" w="87">
                    <a:moveTo>
                      <a:pt x="43" y="0"/>
                    </a:moveTo>
                    <a:cubicBezTo>
                      <a:pt x="35" y="7"/>
                      <a:pt x="21" y="7"/>
                      <a:pt x="14" y="7"/>
                    </a:cubicBezTo>
                    <a:lnTo>
                      <a:pt x="0" y="7"/>
                    </a:lnTo>
                    <a:lnTo>
                      <a:pt x="14" y="80"/>
                    </a:lnTo>
                    <a:lnTo>
                      <a:pt x="86" y="80"/>
                    </a:lnTo>
                    <a:lnTo>
                      <a:pt x="6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3" name="Google Shape;1823;p46"/>
              <p:cNvSpPr/>
              <p:nvPr/>
            </p:nvSpPr>
            <p:spPr>
              <a:xfrm>
                <a:off x="4154916" y="4840364"/>
                <a:ext cx="1863" cy="3959"/>
              </a:xfrm>
              <a:custGeom>
                <a:rect b="b" l="l" r="r" t="t"/>
                <a:pathLst>
                  <a:path extrusionOk="0" h="17" w="8">
                    <a:moveTo>
                      <a:pt x="8" y="1"/>
                    </a:moveTo>
                    <a:lnTo>
                      <a:pt x="4" y="10"/>
                    </a:lnTo>
                    <a:lnTo>
                      <a:pt x="4" y="10"/>
                    </a:lnTo>
                    <a:cubicBezTo>
                      <a:pt x="5" y="8"/>
                      <a:pt x="8" y="6"/>
                      <a:pt x="8" y="1"/>
                    </a:cubicBezTo>
                    <a:close/>
                    <a:moveTo>
                      <a:pt x="4" y="10"/>
                    </a:moveTo>
                    <a:cubicBezTo>
                      <a:pt x="2" y="12"/>
                      <a:pt x="1" y="13"/>
                      <a:pt x="1" y="16"/>
                    </a:cubicBezTo>
                    <a:lnTo>
                      <a:pt x="4" y="1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4" name="Google Shape;1824;p46"/>
              <p:cNvSpPr/>
              <p:nvPr/>
            </p:nvSpPr>
            <p:spPr>
              <a:xfrm>
                <a:off x="3887096" y="4840364"/>
                <a:ext cx="363304" cy="171172"/>
              </a:xfrm>
              <a:custGeom>
                <a:rect b="b" l="l" r="r" t="t"/>
                <a:pathLst>
                  <a:path extrusionOk="0" h="735" w="1560">
                    <a:moveTo>
                      <a:pt x="64" y="1"/>
                    </a:moveTo>
                    <a:lnTo>
                      <a:pt x="0" y="146"/>
                    </a:lnTo>
                    <a:lnTo>
                      <a:pt x="1496" y="734"/>
                    </a:lnTo>
                    <a:lnTo>
                      <a:pt x="1560" y="598"/>
                    </a:lnTo>
                    <a:lnTo>
                      <a:pt x="538" y="189"/>
                    </a:lnTo>
                    <a:lnTo>
                      <a:pt x="64"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5" name="Google Shape;1825;p46"/>
              <p:cNvSpPr/>
              <p:nvPr/>
            </p:nvSpPr>
            <p:spPr>
              <a:xfrm>
                <a:off x="3901768" y="4807993"/>
                <a:ext cx="119238" cy="76387"/>
              </a:xfrm>
              <a:custGeom>
                <a:rect b="b" l="l" r="r" t="t"/>
                <a:pathLst>
                  <a:path extrusionOk="0" h="328" w="512">
                    <a:moveTo>
                      <a:pt x="306" y="1"/>
                    </a:moveTo>
                    <a:cubicBezTo>
                      <a:pt x="61" y="1"/>
                      <a:pt x="1" y="140"/>
                      <a:pt x="1" y="140"/>
                    </a:cubicBezTo>
                    <a:lnTo>
                      <a:pt x="475" y="328"/>
                    </a:lnTo>
                    <a:cubicBezTo>
                      <a:pt x="511" y="242"/>
                      <a:pt x="511" y="162"/>
                      <a:pt x="505" y="112"/>
                    </a:cubicBezTo>
                    <a:cubicBezTo>
                      <a:pt x="498" y="69"/>
                      <a:pt x="484" y="40"/>
                      <a:pt x="475" y="26"/>
                    </a:cubicBezTo>
                    <a:lnTo>
                      <a:pt x="475" y="19"/>
                    </a:lnTo>
                    <a:cubicBezTo>
                      <a:pt x="411" y="6"/>
                      <a:pt x="355" y="1"/>
                      <a:pt x="306"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6" name="Google Shape;1826;p46"/>
              <p:cNvSpPr/>
              <p:nvPr/>
            </p:nvSpPr>
            <p:spPr>
              <a:xfrm>
                <a:off x="4012389" y="4817075"/>
                <a:ext cx="261300" cy="162555"/>
              </a:xfrm>
              <a:custGeom>
                <a:rect b="b" l="l" r="r" t="t"/>
                <a:pathLst>
                  <a:path extrusionOk="0" h="698" w="1122">
                    <a:moveTo>
                      <a:pt x="388" y="1"/>
                    </a:moveTo>
                    <a:cubicBezTo>
                      <a:pt x="368" y="1"/>
                      <a:pt x="345" y="8"/>
                      <a:pt x="325" y="8"/>
                    </a:cubicBezTo>
                    <a:lnTo>
                      <a:pt x="345" y="87"/>
                    </a:lnTo>
                    <a:cubicBezTo>
                      <a:pt x="345" y="101"/>
                      <a:pt x="338" y="116"/>
                      <a:pt x="318" y="123"/>
                    </a:cubicBezTo>
                    <a:lnTo>
                      <a:pt x="311" y="123"/>
                    </a:lnTo>
                    <a:cubicBezTo>
                      <a:pt x="295" y="123"/>
                      <a:pt x="281" y="116"/>
                      <a:pt x="281" y="101"/>
                    </a:cubicBezTo>
                    <a:lnTo>
                      <a:pt x="259" y="8"/>
                    </a:lnTo>
                    <a:lnTo>
                      <a:pt x="188" y="8"/>
                    </a:lnTo>
                    <a:lnTo>
                      <a:pt x="209" y="80"/>
                    </a:lnTo>
                    <a:cubicBezTo>
                      <a:pt x="209" y="94"/>
                      <a:pt x="202" y="116"/>
                      <a:pt x="181" y="116"/>
                    </a:cubicBezTo>
                    <a:cubicBezTo>
                      <a:pt x="181" y="123"/>
                      <a:pt x="181" y="123"/>
                      <a:pt x="173" y="123"/>
                    </a:cubicBezTo>
                    <a:cubicBezTo>
                      <a:pt x="159" y="123"/>
                      <a:pt x="145" y="110"/>
                      <a:pt x="145" y="94"/>
                    </a:cubicBezTo>
                    <a:lnTo>
                      <a:pt x="123" y="15"/>
                    </a:lnTo>
                    <a:lnTo>
                      <a:pt x="109" y="15"/>
                    </a:lnTo>
                    <a:cubicBezTo>
                      <a:pt x="36" y="23"/>
                      <a:pt x="30" y="73"/>
                      <a:pt x="30" y="73"/>
                    </a:cubicBezTo>
                    <a:cubicBezTo>
                      <a:pt x="36" y="123"/>
                      <a:pt x="36" y="203"/>
                      <a:pt x="0" y="289"/>
                    </a:cubicBezTo>
                    <a:lnTo>
                      <a:pt x="1022" y="698"/>
                    </a:lnTo>
                    <a:cubicBezTo>
                      <a:pt x="1108" y="548"/>
                      <a:pt x="1122" y="353"/>
                      <a:pt x="1108" y="296"/>
                    </a:cubicBezTo>
                    <a:cubicBezTo>
                      <a:pt x="1108" y="289"/>
                      <a:pt x="1108" y="282"/>
                      <a:pt x="1101" y="273"/>
                    </a:cubicBezTo>
                    <a:lnTo>
                      <a:pt x="1101" y="266"/>
                    </a:lnTo>
                    <a:cubicBezTo>
                      <a:pt x="1094" y="260"/>
                      <a:pt x="1087" y="253"/>
                      <a:pt x="1087" y="253"/>
                    </a:cubicBezTo>
                    <a:cubicBezTo>
                      <a:pt x="1065" y="239"/>
                      <a:pt x="1028" y="239"/>
                      <a:pt x="978" y="216"/>
                    </a:cubicBezTo>
                    <a:cubicBezTo>
                      <a:pt x="899" y="187"/>
                      <a:pt x="835" y="130"/>
                      <a:pt x="785" y="73"/>
                    </a:cubicBezTo>
                    <a:cubicBezTo>
                      <a:pt x="763" y="44"/>
                      <a:pt x="742" y="23"/>
                      <a:pt x="713" y="15"/>
                    </a:cubicBezTo>
                    <a:cubicBezTo>
                      <a:pt x="713" y="8"/>
                      <a:pt x="706" y="8"/>
                      <a:pt x="699" y="8"/>
                    </a:cubicBezTo>
                    <a:cubicBezTo>
                      <a:pt x="690" y="1"/>
                      <a:pt x="683" y="1"/>
                      <a:pt x="677" y="1"/>
                    </a:cubicBezTo>
                    <a:lnTo>
                      <a:pt x="590" y="1"/>
                    </a:lnTo>
                    <a:lnTo>
                      <a:pt x="620" y="94"/>
                    </a:lnTo>
                    <a:lnTo>
                      <a:pt x="620" y="101"/>
                    </a:lnTo>
                    <a:cubicBezTo>
                      <a:pt x="620" y="110"/>
                      <a:pt x="613" y="110"/>
                      <a:pt x="613" y="116"/>
                    </a:cubicBezTo>
                    <a:cubicBezTo>
                      <a:pt x="604" y="123"/>
                      <a:pt x="597" y="130"/>
                      <a:pt x="590" y="130"/>
                    </a:cubicBezTo>
                    <a:lnTo>
                      <a:pt x="583" y="130"/>
                    </a:lnTo>
                    <a:cubicBezTo>
                      <a:pt x="570" y="130"/>
                      <a:pt x="554" y="123"/>
                      <a:pt x="554" y="110"/>
                    </a:cubicBezTo>
                    <a:lnTo>
                      <a:pt x="526" y="1"/>
                    </a:lnTo>
                    <a:lnTo>
                      <a:pt x="454" y="1"/>
                    </a:lnTo>
                    <a:lnTo>
                      <a:pt x="475" y="87"/>
                    </a:lnTo>
                    <a:cubicBezTo>
                      <a:pt x="483" y="101"/>
                      <a:pt x="475" y="123"/>
                      <a:pt x="454" y="123"/>
                    </a:cubicBezTo>
                    <a:cubicBezTo>
                      <a:pt x="454" y="130"/>
                      <a:pt x="447" y="130"/>
                      <a:pt x="447" y="130"/>
                    </a:cubicBezTo>
                    <a:cubicBezTo>
                      <a:pt x="432" y="130"/>
                      <a:pt x="418" y="116"/>
                      <a:pt x="418" y="101"/>
                    </a:cubicBezTo>
                    <a:lnTo>
                      <a:pt x="388"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7" name="Google Shape;1827;p46"/>
              <p:cNvSpPr/>
              <p:nvPr/>
            </p:nvSpPr>
            <p:spPr>
              <a:xfrm>
                <a:off x="4144902" y="4782142"/>
                <a:ext cx="50537" cy="38426"/>
              </a:xfrm>
              <a:custGeom>
                <a:rect b="b" l="l" r="r" t="t"/>
                <a:pathLst>
                  <a:path extrusionOk="0" h="165" w="217">
                    <a:moveTo>
                      <a:pt x="101" y="1"/>
                    </a:moveTo>
                    <a:cubicBezTo>
                      <a:pt x="78" y="8"/>
                      <a:pt x="57" y="28"/>
                      <a:pt x="21" y="44"/>
                    </a:cubicBezTo>
                    <a:cubicBezTo>
                      <a:pt x="14" y="44"/>
                      <a:pt x="7" y="51"/>
                      <a:pt x="1" y="51"/>
                    </a:cubicBezTo>
                    <a:lnTo>
                      <a:pt x="21" y="151"/>
                    </a:lnTo>
                    <a:lnTo>
                      <a:pt x="108" y="151"/>
                    </a:lnTo>
                    <a:cubicBezTo>
                      <a:pt x="114" y="151"/>
                      <a:pt x="121" y="151"/>
                      <a:pt x="130" y="158"/>
                    </a:cubicBezTo>
                    <a:cubicBezTo>
                      <a:pt x="137" y="158"/>
                      <a:pt x="144" y="158"/>
                      <a:pt x="144" y="165"/>
                    </a:cubicBezTo>
                    <a:cubicBezTo>
                      <a:pt x="216" y="101"/>
                      <a:pt x="187" y="21"/>
                      <a:pt x="144"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8" name="Google Shape;1828;p46"/>
              <p:cNvSpPr/>
              <p:nvPr/>
            </p:nvSpPr>
            <p:spPr>
              <a:xfrm>
                <a:off x="4168190" y="4782142"/>
                <a:ext cx="6987" cy="233"/>
              </a:xfrm>
              <a:custGeom>
                <a:rect b="b" l="l" r="r" t="t"/>
                <a:pathLst>
                  <a:path extrusionOk="0" fill="none" h="1" w="30">
                    <a:moveTo>
                      <a:pt x="30" y="1"/>
                    </a:moveTo>
                    <a:lnTo>
                      <a:pt x="14" y="1"/>
                    </a:lnTo>
                    <a:lnTo>
                      <a:pt x="1"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9" name="Google Shape;1829;p46"/>
              <p:cNvSpPr/>
              <p:nvPr/>
            </p:nvSpPr>
            <p:spPr>
              <a:xfrm>
                <a:off x="4114859" y="4798677"/>
                <a:ext cx="14905" cy="1863"/>
              </a:xfrm>
              <a:custGeom>
                <a:rect b="b" l="l" r="r" t="t"/>
                <a:pathLst>
                  <a:path extrusionOk="0" fill="none" h="8" w="64">
                    <a:moveTo>
                      <a:pt x="0" y="7"/>
                    </a:moveTo>
                    <a:lnTo>
                      <a:pt x="14" y="7"/>
                    </a:lnTo>
                    <a:cubicBezTo>
                      <a:pt x="21" y="7"/>
                      <a:pt x="35" y="7"/>
                      <a:pt x="43" y="0"/>
                    </a:cubicBezTo>
                    <a:lnTo>
                      <a:pt x="64"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0" name="Google Shape;1830;p46"/>
              <p:cNvSpPr/>
              <p:nvPr/>
            </p:nvSpPr>
            <p:spPr>
              <a:xfrm>
                <a:off x="4052446" y="4803801"/>
                <a:ext cx="15603" cy="1863"/>
              </a:xfrm>
              <a:custGeom>
                <a:rect b="b" l="l" r="r" t="t"/>
                <a:pathLst>
                  <a:path extrusionOk="0" fill="none" h="8" w="67">
                    <a:moveTo>
                      <a:pt x="66" y="1"/>
                    </a:moveTo>
                    <a:cubicBezTo>
                      <a:pt x="44" y="1"/>
                      <a:pt x="23" y="1"/>
                      <a:pt x="1" y="8"/>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1" name="Google Shape;1831;p46"/>
              <p:cNvSpPr/>
              <p:nvPr/>
            </p:nvSpPr>
            <p:spPr>
              <a:xfrm>
                <a:off x="4012389" y="4803801"/>
                <a:ext cx="25385" cy="10480"/>
              </a:xfrm>
              <a:custGeom>
                <a:rect b="b" l="l" r="r" t="t"/>
                <a:pathLst>
                  <a:path extrusionOk="0" fill="none" h="45" w="109">
                    <a:moveTo>
                      <a:pt x="0" y="44"/>
                    </a:moveTo>
                    <a:cubicBezTo>
                      <a:pt x="0" y="44"/>
                      <a:pt x="16" y="1"/>
                      <a:pt x="87" y="8"/>
                    </a:cubicBezTo>
                    <a:lnTo>
                      <a:pt x="109" y="8"/>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2" name="Google Shape;1832;p46"/>
              <p:cNvSpPr/>
              <p:nvPr/>
            </p:nvSpPr>
            <p:spPr>
              <a:xfrm>
                <a:off x="4084584" y="4802171"/>
                <a:ext cx="15138" cy="1863"/>
              </a:xfrm>
              <a:custGeom>
                <a:rect b="b" l="l" r="r" t="t"/>
                <a:pathLst>
                  <a:path extrusionOk="0" fill="none" h="8" w="65">
                    <a:moveTo>
                      <a:pt x="65" y="1"/>
                    </a:moveTo>
                    <a:cubicBezTo>
                      <a:pt x="44" y="1"/>
                      <a:pt x="21" y="8"/>
                      <a:pt x="1" y="8"/>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3" name="Google Shape;1833;p46"/>
              <p:cNvSpPr/>
              <p:nvPr/>
            </p:nvSpPr>
            <p:spPr>
              <a:xfrm>
                <a:off x="4036144" y="4792156"/>
                <a:ext cx="24919" cy="53797"/>
              </a:xfrm>
              <a:custGeom>
                <a:rect b="b" l="l" r="r" t="t"/>
                <a:pathLst>
                  <a:path extrusionOk="0" h="231" w="107">
                    <a:moveTo>
                      <a:pt x="28" y="1"/>
                    </a:moveTo>
                    <a:cubicBezTo>
                      <a:pt x="7" y="8"/>
                      <a:pt x="0" y="22"/>
                      <a:pt x="0" y="44"/>
                    </a:cubicBezTo>
                    <a:lnTo>
                      <a:pt x="7" y="58"/>
                    </a:lnTo>
                    <a:lnTo>
                      <a:pt x="21" y="122"/>
                    </a:lnTo>
                    <a:lnTo>
                      <a:pt x="43" y="201"/>
                    </a:lnTo>
                    <a:cubicBezTo>
                      <a:pt x="43" y="217"/>
                      <a:pt x="57" y="230"/>
                      <a:pt x="71" y="230"/>
                    </a:cubicBezTo>
                    <a:cubicBezTo>
                      <a:pt x="79" y="230"/>
                      <a:pt x="79" y="230"/>
                      <a:pt x="79" y="223"/>
                    </a:cubicBezTo>
                    <a:cubicBezTo>
                      <a:pt x="100" y="223"/>
                      <a:pt x="107" y="201"/>
                      <a:pt x="107" y="187"/>
                    </a:cubicBezTo>
                    <a:lnTo>
                      <a:pt x="86" y="115"/>
                    </a:lnTo>
                    <a:lnTo>
                      <a:pt x="71" y="58"/>
                    </a:lnTo>
                    <a:lnTo>
                      <a:pt x="64" y="28"/>
                    </a:lnTo>
                    <a:cubicBezTo>
                      <a:pt x="64" y="15"/>
                      <a:pt x="50" y="1"/>
                      <a:pt x="36"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4" name="Google Shape;1834;p46"/>
              <p:cNvSpPr/>
              <p:nvPr/>
            </p:nvSpPr>
            <p:spPr>
              <a:xfrm>
                <a:off x="4066186" y="4790293"/>
                <a:ext cx="26782" cy="55660"/>
              </a:xfrm>
              <a:custGeom>
                <a:rect b="b" l="l" r="r" t="t"/>
                <a:pathLst>
                  <a:path extrusionOk="0" h="239" w="115">
                    <a:moveTo>
                      <a:pt x="28" y="0"/>
                    </a:moveTo>
                    <a:cubicBezTo>
                      <a:pt x="14" y="9"/>
                      <a:pt x="0" y="23"/>
                      <a:pt x="7" y="43"/>
                    </a:cubicBezTo>
                    <a:lnTo>
                      <a:pt x="7" y="59"/>
                    </a:lnTo>
                    <a:lnTo>
                      <a:pt x="28" y="123"/>
                    </a:lnTo>
                    <a:lnTo>
                      <a:pt x="50" y="216"/>
                    </a:lnTo>
                    <a:cubicBezTo>
                      <a:pt x="50" y="231"/>
                      <a:pt x="64" y="238"/>
                      <a:pt x="80" y="238"/>
                    </a:cubicBezTo>
                    <a:lnTo>
                      <a:pt x="87" y="238"/>
                    </a:lnTo>
                    <a:cubicBezTo>
                      <a:pt x="107" y="231"/>
                      <a:pt x="114" y="216"/>
                      <a:pt x="114" y="202"/>
                    </a:cubicBezTo>
                    <a:lnTo>
                      <a:pt x="94" y="123"/>
                    </a:lnTo>
                    <a:lnTo>
                      <a:pt x="80" y="59"/>
                    </a:lnTo>
                    <a:lnTo>
                      <a:pt x="64" y="23"/>
                    </a:lnTo>
                    <a:cubicBezTo>
                      <a:pt x="64" y="9"/>
                      <a:pt x="50" y="0"/>
                      <a:pt x="3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5" name="Google Shape;1835;p46"/>
              <p:cNvSpPr/>
              <p:nvPr/>
            </p:nvSpPr>
            <p:spPr>
              <a:xfrm>
                <a:off x="4096228" y="4788663"/>
                <a:ext cx="28878" cy="58921"/>
              </a:xfrm>
              <a:custGeom>
                <a:rect b="b" l="l" r="r" t="t"/>
                <a:pathLst>
                  <a:path extrusionOk="0" h="253" w="124">
                    <a:moveTo>
                      <a:pt x="28" y="0"/>
                    </a:moveTo>
                    <a:cubicBezTo>
                      <a:pt x="15" y="0"/>
                      <a:pt x="1" y="23"/>
                      <a:pt x="8" y="37"/>
                    </a:cubicBezTo>
                    <a:lnTo>
                      <a:pt x="15" y="59"/>
                    </a:lnTo>
                    <a:lnTo>
                      <a:pt x="28" y="123"/>
                    </a:lnTo>
                    <a:lnTo>
                      <a:pt x="58" y="223"/>
                    </a:lnTo>
                    <a:cubicBezTo>
                      <a:pt x="58" y="238"/>
                      <a:pt x="72" y="252"/>
                      <a:pt x="87" y="252"/>
                    </a:cubicBezTo>
                    <a:cubicBezTo>
                      <a:pt x="87" y="252"/>
                      <a:pt x="94" y="252"/>
                      <a:pt x="94" y="245"/>
                    </a:cubicBezTo>
                    <a:cubicBezTo>
                      <a:pt x="115" y="245"/>
                      <a:pt x="123" y="223"/>
                      <a:pt x="115" y="209"/>
                    </a:cubicBezTo>
                    <a:lnTo>
                      <a:pt x="94" y="123"/>
                    </a:lnTo>
                    <a:lnTo>
                      <a:pt x="80" y="50"/>
                    </a:lnTo>
                    <a:lnTo>
                      <a:pt x="72" y="23"/>
                    </a:lnTo>
                    <a:cubicBezTo>
                      <a:pt x="65" y="7"/>
                      <a:pt x="51" y="0"/>
                      <a:pt x="3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6" name="Google Shape;1836;p46"/>
              <p:cNvSpPr/>
              <p:nvPr/>
            </p:nvSpPr>
            <p:spPr>
              <a:xfrm>
                <a:off x="4128134" y="4785403"/>
                <a:ext cx="28645" cy="62181"/>
              </a:xfrm>
              <a:custGeom>
                <a:rect b="b" l="l" r="r" t="t"/>
                <a:pathLst>
                  <a:path extrusionOk="0" h="267" w="123">
                    <a:moveTo>
                      <a:pt x="29" y="1"/>
                    </a:moveTo>
                    <a:cubicBezTo>
                      <a:pt x="7" y="7"/>
                      <a:pt x="0" y="21"/>
                      <a:pt x="0" y="44"/>
                    </a:cubicBezTo>
                    <a:lnTo>
                      <a:pt x="7" y="57"/>
                    </a:lnTo>
                    <a:lnTo>
                      <a:pt x="29" y="137"/>
                    </a:lnTo>
                    <a:lnTo>
                      <a:pt x="57" y="246"/>
                    </a:lnTo>
                    <a:cubicBezTo>
                      <a:pt x="57" y="259"/>
                      <a:pt x="73" y="266"/>
                      <a:pt x="86" y="266"/>
                    </a:cubicBezTo>
                    <a:lnTo>
                      <a:pt x="93" y="266"/>
                    </a:lnTo>
                    <a:cubicBezTo>
                      <a:pt x="100" y="266"/>
                      <a:pt x="107" y="259"/>
                      <a:pt x="116" y="252"/>
                    </a:cubicBezTo>
                    <a:lnTo>
                      <a:pt x="123" y="237"/>
                    </a:lnTo>
                    <a:lnTo>
                      <a:pt x="123" y="230"/>
                    </a:lnTo>
                    <a:lnTo>
                      <a:pt x="93" y="137"/>
                    </a:lnTo>
                    <a:lnTo>
                      <a:pt x="73" y="37"/>
                    </a:lnTo>
                    <a:lnTo>
                      <a:pt x="64" y="30"/>
                    </a:lnTo>
                    <a:cubicBezTo>
                      <a:pt x="64" y="14"/>
                      <a:pt x="50" y="1"/>
                      <a:pt x="36"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7" name="Google Shape;1837;p46"/>
              <p:cNvSpPr/>
              <p:nvPr/>
            </p:nvSpPr>
            <p:spPr>
              <a:xfrm>
                <a:off x="4154916" y="4840364"/>
                <a:ext cx="1863" cy="3959"/>
              </a:xfrm>
              <a:custGeom>
                <a:rect b="b" l="l" r="r" t="t"/>
                <a:pathLst>
                  <a:path extrusionOk="0" h="17" w="8">
                    <a:moveTo>
                      <a:pt x="8" y="1"/>
                    </a:moveTo>
                    <a:lnTo>
                      <a:pt x="4" y="10"/>
                    </a:lnTo>
                    <a:lnTo>
                      <a:pt x="4" y="10"/>
                    </a:lnTo>
                    <a:cubicBezTo>
                      <a:pt x="5" y="8"/>
                      <a:pt x="8" y="6"/>
                      <a:pt x="8" y="1"/>
                    </a:cubicBezTo>
                    <a:close/>
                    <a:moveTo>
                      <a:pt x="4" y="10"/>
                    </a:moveTo>
                    <a:cubicBezTo>
                      <a:pt x="2" y="12"/>
                      <a:pt x="1" y="13"/>
                      <a:pt x="1" y="16"/>
                    </a:cubicBezTo>
                    <a:lnTo>
                      <a:pt x="4" y="1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8" name="Google Shape;1838;p46"/>
              <p:cNvSpPr/>
              <p:nvPr/>
            </p:nvSpPr>
            <p:spPr>
              <a:xfrm>
                <a:off x="4774161" y="4699933"/>
                <a:ext cx="134376" cy="176063"/>
              </a:xfrm>
              <a:custGeom>
                <a:rect b="b" l="l" r="r" t="t"/>
                <a:pathLst>
                  <a:path extrusionOk="0" h="756" w="577">
                    <a:moveTo>
                      <a:pt x="0" y="0"/>
                    </a:moveTo>
                    <a:lnTo>
                      <a:pt x="29" y="518"/>
                    </a:lnTo>
                    <a:cubicBezTo>
                      <a:pt x="36" y="511"/>
                      <a:pt x="36" y="511"/>
                      <a:pt x="43" y="511"/>
                    </a:cubicBezTo>
                    <a:lnTo>
                      <a:pt x="50" y="511"/>
                    </a:lnTo>
                    <a:cubicBezTo>
                      <a:pt x="93" y="518"/>
                      <a:pt x="152" y="583"/>
                      <a:pt x="109" y="663"/>
                    </a:cubicBezTo>
                    <a:cubicBezTo>
                      <a:pt x="136" y="663"/>
                      <a:pt x="166" y="676"/>
                      <a:pt x="195" y="690"/>
                    </a:cubicBezTo>
                    <a:cubicBezTo>
                      <a:pt x="259" y="726"/>
                      <a:pt x="345" y="756"/>
                      <a:pt x="431" y="756"/>
                    </a:cubicBezTo>
                    <a:lnTo>
                      <a:pt x="474" y="756"/>
                    </a:lnTo>
                    <a:cubicBezTo>
                      <a:pt x="481" y="749"/>
                      <a:pt x="490" y="749"/>
                      <a:pt x="497" y="749"/>
                    </a:cubicBezTo>
                    <a:lnTo>
                      <a:pt x="540" y="749"/>
                    </a:lnTo>
                    <a:lnTo>
                      <a:pt x="576" y="0"/>
                    </a:lnTo>
                    <a:close/>
                  </a:path>
                </a:pathLst>
              </a:custGeom>
              <a:solidFill>
                <a:srgbClr val="CCCCCC"/>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9" name="Google Shape;1839;p46"/>
              <p:cNvSpPr/>
              <p:nvPr/>
            </p:nvSpPr>
            <p:spPr>
              <a:xfrm>
                <a:off x="4641881" y="4892763"/>
                <a:ext cx="28645" cy="33536"/>
              </a:xfrm>
              <a:custGeom>
                <a:rect b="b" l="l" r="r" t="t"/>
                <a:pathLst>
                  <a:path extrusionOk="0" h="144" w="123">
                    <a:moveTo>
                      <a:pt x="87" y="0"/>
                    </a:moveTo>
                    <a:cubicBezTo>
                      <a:pt x="80" y="0"/>
                      <a:pt x="73" y="0"/>
                      <a:pt x="66" y="7"/>
                    </a:cubicBezTo>
                    <a:cubicBezTo>
                      <a:pt x="1" y="28"/>
                      <a:pt x="7" y="71"/>
                      <a:pt x="7" y="71"/>
                    </a:cubicBezTo>
                    <a:cubicBezTo>
                      <a:pt x="14" y="86"/>
                      <a:pt x="37" y="107"/>
                      <a:pt x="57" y="143"/>
                    </a:cubicBezTo>
                    <a:cubicBezTo>
                      <a:pt x="57" y="143"/>
                      <a:pt x="44" y="93"/>
                      <a:pt x="116" y="57"/>
                    </a:cubicBezTo>
                    <a:cubicBezTo>
                      <a:pt x="116" y="57"/>
                      <a:pt x="123" y="57"/>
                      <a:pt x="123" y="50"/>
                    </a:cubicBezTo>
                    <a:lnTo>
                      <a:pt x="87"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0" name="Google Shape;1840;p46"/>
              <p:cNvSpPr/>
              <p:nvPr/>
            </p:nvSpPr>
            <p:spPr>
              <a:xfrm>
                <a:off x="4677280" y="4880653"/>
                <a:ext cx="21891" cy="18631"/>
              </a:xfrm>
              <a:custGeom>
                <a:rect b="b" l="l" r="r" t="t"/>
                <a:pathLst>
                  <a:path extrusionOk="0" h="80" w="94">
                    <a:moveTo>
                      <a:pt x="57" y="0"/>
                    </a:moveTo>
                    <a:cubicBezTo>
                      <a:pt x="35" y="9"/>
                      <a:pt x="14" y="16"/>
                      <a:pt x="0" y="23"/>
                    </a:cubicBezTo>
                    <a:lnTo>
                      <a:pt x="35" y="80"/>
                    </a:lnTo>
                    <a:lnTo>
                      <a:pt x="43" y="73"/>
                    </a:lnTo>
                    <a:cubicBezTo>
                      <a:pt x="50" y="73"/>
                      <a:pt x="57" y="66"/>
                      <a:pt x="64" y="66"/>
                    </a:cubicBezTo>
                    <a:cubicBezTo>
                      <a:pt x="71" y="59"/>
                      <a:pt x="87" y="59"/>
                      <a:pt x="93" y="52"/>
                    </a:cubicBezTo>
                    <a:lnTo>
                      <a:pt x="57"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1" name="Google Shape;1841;p46"/>
              <p:cNvSpPr/>
              <p:nvPr/>
            </p:nvSpPr>
            <p:spPr>
              <a:xfrm>
                <a:off x="4705459" y="4867379"/>
                <a:ext cx="23755" cy="18631"/>
              </a:xfrm>
              <a:custGeom>
                <a:rect b="b" l="l" r="r" t="t"/>
                <a:pathLst>
                  <a:path extrusionOk="0" h="80" w="102">
                    <a:moveTo>
                      <a:pt x="59" y="0"/>
                    </a:moveTo>
                    <a:cubicBezTo>
                      <a:pt x="36" y="7"/>
                      <a:pt x="16" y="23"/>
                      <a:pt x="0" y="30"/>
                    </a:cubicBezTo>
                    <a:lnTo>
                      <a:pt x="36" y="80"/>
                    </a:lnTo>
                    <a:cubicBezTo>
                      <a:pt x="59" y="73"/>
                      <a:pt x="79" y="66"/>
                      <a:pt x="102" y="57"/>
                    </a:cubicBezTo>
                    <a:lnTo>
                      <a:pt x="5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2" name="Google Shape;1842;p46"/>
              <p:cNvSpPr/>
              <p:nvPr/>
            </p:nvSpPr>
            <p:spPr>
              <a:xfrm>
                <a:off x="4732241" y="4852474"/>
                <a:ext cx="25618" cy="21891"/>
              </a:xfrm>
              <a:custGeom>
                <a:rect b="b" l="l" r="r" t="t"/>
                <a:pathLst>
                  <a:path extrusionOk="0" h="94" w="110">
                    <a:moveTo>
                      <a:pt x="58" y="1"/>
                    </a:moveTo>
                    <a:cubicBezTo>
                      <a:pt x="44" y="8"/>
                      <a:pt x="23" y="21"/>
                      <a:pt x="1" y="35"/>
                    </a:cubicBezTo>
                    <a:lnTo>
                      <a:pt x="44" y="94"/>
                    </a:lnTo>
                    <a:cubicBezTo>
                      <a:pt x="66" y="87"/>
                      <a:pt x="87" y="71"/>
                      <a:pt x="109" y="64"/>
                    </a:cubicBezTo>
                    <a:lnTo>
                      <a:pt x="58"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3" name="Google Shape;1843;p46"/>
              <p:cNvSpPr/>
              <p:nvPr/>
            </p:nvSpPr>
            <p:spPr>
              <a:xfrm>
                <a:off x="4548261" y="4976137"/>
                <a:ext cx="376579" cy="35399"/>
              </a:xfrm>
              <a:custGeom>
                <a:rect b="b" l="l" r="r" t="t"/>
                <a:pathLst>
                  <a:path extrusionOk="0" h="152" w="1617">
                    <a:moveTo>
                      <a:pt x="7" y="1"/>
                    </a:moveTo>
                    <a:lnTo>
                      <a:pt x="1" y="151"/>
                    </a:lnTo>
                    <a:lnTo>
                      <a:pt x="1603" y="151"/>
                    </a:lnTo>
                    <a:lnTo>
                      <a:pt x="1617"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4" name="Google Shape;1844;p46"/>
              <p:cNvSpPr/>
              <p:nvPr/>
            </p:nvSpPr>
            <p:spPr>
              <a:xfrm>
                <a:off x="4549891" y="4907435"/>
                <a:ext cx="119238" cy="68935"/>
              </a:xfrm>
              <a:custGeom>
                <a:rect b="b" l="l" r="r" t="t"/>
                <a:pathLst>
                  <a:path extrusionOk="0" h="296" w="512">
                    <a:moveTo>
                      <a:pt x="396" y="1"/>
                    </a:moveTo>
                    <a:cubicBezTo>
                      <a:pt x="0" y="73"/>
                      <a:pt x="0" y="296"/>
                      <a:pt x="0" y="296"/>
                    </a:cubicBezTo>
                    <a:lnTo>
                      <a:pt x="511" y="296"/>
                    </a:lnTo>
                    <a:cubicBezTo>
                      <a:pt x="511" y="196"/>
                      <a:pt x="482" y="130"/>
                      <a:pt x="452" y="80"/>
                    </a:cubicBezTo>
                    <a:cubicBezTo>
                      <a:pt x="432" y="44"/>
                      <a:pt x="409" y="23"/>
                      <a:pt x="402" y="8"/>
                    </a:cubicBezTo>
                    <a:cubicBezTo>
                      <a:pt x="396" y="8"/>
                      <a:pt x="396" y="1"/>
                      <a:pt x="396"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5" name="Google Shape;1845;p46"/>
              <p:cNvSpPr/>
              <p:nvPr/>
            </p:nvSpPr>
            <p:spPr>
              <a:xfrm>
                <a:off x="4651895" y="4854104"/>
                <a:ext cx="278301" cy="122266"/>
              </a:xfrm>
              <a:custGeom>
                <a:rect b="b" l="l" r="r" t="t"/>
                <a:pathLst>
                  <a:path extrusionOk="0" h="525" w="1195">
                    <a:moveTo>
                      <a:pt x="634" y="1"/>
                    </a:moveTo>
                    <a:cubicBezTo>
                      <a:pt x="611" y="1"/>
                      <a:pt x="591" y="7"/>
                      <a:pt x="568" y="14"/>
                    </a:cubicBezTo>
                    <a:cubicBezTo>
                      <a:pt x="561" y="14"/>
                      <a:pt x="548" y="21"/>
                      <a:pt x="541" y="21"/>
                    </a:cubicBezTo>
                    <a:cubicBezTo>
                      <a:pt x="532" y="28"/>
                      <a:pt x="525" y="28"/>
                      <a:pt x="511" y="37"/>
                    </a:cubicBezTo>
                    <a:lnTo>
                      <a:pt x="568" y="107"/>
                    </a:lnTo>
                    <a:cubicBezTo>
                      <a:pt x="568" y="114"/>
                      <a:pt x="575" y="114"/>
                      <a:pt x="575" y="114"/>
                    </a:cubicBezTo>
                    <a:lnTo>
                      <a:pt x="575" y="137"/>
                    </a:lnTo>
                    <a:cubicBezTo>
                      <a:pt x="575" y="144"/>
                      <a:pt x="568" y="151"/>
                      <a:pt x="561" y="158"/>
                    </a:cubicBezTo>
                    <a:lnTo>
                      <a:pt x="541" y="158"/>
                    </a:lnTo>
                    <a:cubicBezTo>
                      <a:pt x="532" y="158"/>
                      <a:pt x="525" y="158"/>
                      <a:pt x="518" y="144"/>
                    </a:cubicBezTo>
                    <a:lnTo>
                      <a:pt x="454" y="57"/>
                    </a:lnTo>
                    <a:cubicBezTo>
                      <a:pt x="432" y="64"/>
                      <a:pt x="411" y="80"/>
                      <a:pt x="389" y="87"/>
                    </a:cubicBezTo>
                    <a:lnTo>
                      <a:pt x="439" y="158"/>
                    </a:lnTo>
                    <a:cubicBezTo>
                      <a:pt x="454" y="173"/>
                      <a:pt x="446" y="194"/>
                      <a:pt x="432" y="201"/>
                    </a:cubicBezTo>
                    <a:cubicBezTo>
                      <a:pt x="425" y="209"/>
                      <a:pt x="425" y="209"/>
                      <a:pt x="418" y="209"/>
                    </a:cubicBezTo>
                    <a:cubicBezTo>
                      <a:pt x="403" y="209"/>
                      <a:pt x="396" y="201"/>
                      <a:pt x="389" y="194"/>
                    </a:cubicBezTo>
                    <a:lnTo>
                      <a:pt x="332" y="114"/>
                    </a:lnTo>
                    <a:cubicBezTo>
                      <a:pt x="309" y="123"/>
                      <a:pt x="289" y="130"/>
                      <a:pt x="266" y="137"/>
                    </a:cubicBezTo>
                    <a:lnTo>
                      <a:pt x="309" y="201"/>
                    </a:lnTo>
                    <a:cubicBezTo>
                      <a:pt x="325" y="216"/>
                      <a:pt x="316" y="237"/>
                      <a:pt x="303" y="252"/>
                    </a:cubicBezTo>
                    <a:lnTo>
                      <a:pt x="289" y="252"/>
                    </a:lnTo>
                    <a:cubicBezTo>
                      <a:pt x="273" y="252"/>
                      <a:pt x="266" y="252"/>
                      <a:pt x="259" y="237"/>
                    </a:cubicBezTo>
                    <a:lnTo>
                      <a:pt x="202" y="166"/>
                    </a:lnTo>
                    <a:cubicBezTo>
                      <a:pt x="196" y="173"/>
                      <a:pt x="180" y="173"/>
                      <a:pt x="173" y="180"/>
                    </a:cubicBezTo>
                    <a:cubicBezTo>
                      <a:pt x="166" y="180"/>
                      <a:pt x="159" y="187"/>
                      <a:pt x="152" y="187"/>
                    </a:cubicBezTo>
                    <a:lnTo>
                      <a:pt x="144" y="194"/>
                    </a:lnTo>
                    <a:lnTo>
                      <a:pt x="187" y="252"/>
                    </a:lnTo>
                    <a:cubicBezTo>
                      <a:pt x="196" y="266"/>
                      <a:pt x="196" y="287"/>
                      <a:pt x="180" y="296"/>
                    </a:cubicBezTo>
                    <a:cubicBezTo>
                      <a:pt x="173" y="302"/>
                      <a:pt x="166" y="302"/>
                      <a:pt x="159" y="302"/>
                    </a:cubicBezTo>
                    <a:cubicBezTo>
                      <a:pt x="152" y="302"/>
                      <a:pt x="137" y="296"/>
                      <a:pt x="130" y="287"/>
                    </a:cubicBezTo>
                    <a:lnTo>
                      <a:pt x="87" y="216"/>
                    </a:lnTo>
                    <a:lnTo>
                      <a:pt x="80" y="216"/>
                    </a:lnTo>
                    <a:cubicBezTo>
                      <a:pt x="80" y="223"/>
                      <a:pt x="73" y="223"/>
                      <a:pt x="73" y="223"/>
                    </a:cubicBezTo>
                    <a:cubicBezTo>
                      <a:pt x="1" y="259"/>
                      <a:pt x="14" y="309"/>
                      <a:pt x="14" y="309"/>
                    </a:cubicBezTo>
                    <a:cubicBezTo>
                      <a:pt x="44" y="359"/>
                      <a:pt x="73" y="425"/>
                      <a:pt x="73" y="525"/>
                    </a:cubicBezTo>
                    <a:lnTo>
                      <a:pt x="1172" y="525"/>
                    </a:lnTo>
                    <a:cubicBezTo>
                      <a:pt x="1194" y="352"/>
                      <a:pt x="1136" y="173"/>
                      <a:pt x="1101" y="114"/>
                    </a:cubicBezTo>
                    <a:cubicBezTo>
                      <a:pt x="1101" y="114"/>
                      <a:pt x="1093" y="107"/>
                      <a:pt x="1093" y="101"/>
                    </a:cubicBezTo>
                    <a:cubicBezTo>
                      <a:pt x="1093" y="101"/>
                      <a:pt x="1086" y="101"/>
                      <a:pt x="1086" y="94"/>
                    </a:cubicBezTo>
                    <a:lnTo>
                      <a:pt x="1079" y="94"/>
                    </a:lnTo>
                    <a:lnTo>
                      <a:pt x="1072" y="87"/>
                    </a:lnTo>
                    <a:lnTo>
                      <a:pt x="1022" y="87"/>
                    </a:lnTo>
                    <a:cubicBezTo>
                      <a:pt x="1015" y="87"/>
                      <a:pt x="1006" y="87"/>
                      <a:pt x="999" y="94"/>
                    </a:cubicBezTo>
                    <a:lnTo>
                      <a:pt x="956" y="94"/>
                    </a:lnTo>
                    <a:cubicBezTo>
                      <a:pt x="870" y="94"/>
                      <a:pt x="784" y="64"/>
                      <a:pt x="720" y="28"/>
                    </a:cubicBezTo>
                    <a:cubicBezTo>
                      <a:pt x="691" y="14"/>
                      <a:pt x="661" y="1"/>
                      <a:pt x="634"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6" name="Google Shape;1846;p46"/>
              <p:cNvSpPr/>
              <p:nvPr/>
            </p:nvSpPr>
            <p:spPr>
              <a:xfrm>
                <a:off x="4891303" y="4874132"/>
                <a:ext cx="7220" cy="233"/>
              </a:xfrm>
              <a:custGeom>
                <a:rect b="b" l="l" r="r" t="t"/>
                <a:pathLst>
                  <a:path extrusionOk="0" fill="none" h="1" w="31">
                    <a:moveTo>
                      <a:pt x="1" y="1"/>
                    </a:moveTo>
                    <a:lnTo>
                      <a:pt x="30"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7" name="Google Shape;1847;p46"/>
              <p:cNvSpPr/>
              <p:nvPr/>
            </p:nvSpPr>
            <p:spPr>
              <a:xfrm>
                <a:off x="4677280" y="4880653"/>
                <a:ext cx="13507" cy="5356"/>
              </a:xfrm>
              <a:custGeom>
                <a:rect b="b" l="l" r="r" t="t"/>
                <a:pathLst>
                  <a:path extrusionOk="0" fill="none" h="23" w="58">
                    <a:moveTo>
                      <a:pt x="57" y="0"/>
                    </a:moveTo>
                    <a:cubicBezTo>
                      <a:pt x="35" y="9"/>
                      <a:pt x="14" y="16"/>
                      <a:pt x="0" y="23"/>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8" name="Google Shape;1848;p46"/>
              <p:cNvSpPr/>
              <p:nvPr/>
            </p:nvSpPr>
            <p:spPr>
              <a:xfrm>
                <a:off x="4732241" y="4852474"/>
                <a:ext cx="13507" cy="8384"/>
              </a:xfrm>
              <a:custGeom>
                <a:rect b="b" l="l" r="r" t="t"/>
                <a:pathLst>
                  <a:path extrusionOk="0" fill="none" h="36" w="58">
                    <a:moveTo>
                      <a:pt x="58" y="1"/>
                    </a:moveTo>
                    <a:cubicBezTo>
                      <a:pt x="44" y="8"/>
                      <a:pt x="23" y="21"/>
                      <a:pt x="1" y="35"/>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9" name="Google Shape;1849;p46"/>
              <p:cNvSpPr/>
              <p:nvPr/>
            </p:nvSpPr>
            <p:spPr>
              <a:xfrm>
                <a:off x="4757626" y="4818705"/>
                <a:ext cx="51934" cy="44016"/>
              </a:xfrm>
              <a:custGeom>
                <a:rect b="b" l="l" r="r" t="t"/>
                <a:pathLst>
                  <a:path extrusionOk="0" h="189" w="223">
                    <a:moveTo>
                      <a:pt x="114" y="1"/>
                    </a:moveTo>
                    <a:cubicBezTo>
                      <a:pt x="107" y="1"/>
                      <a:pt x="107" y="1"/>
                      <a:pt x="100" y="8"/>
                    </a:cubicBezTo>
                    <a:lnTo>
                      <a:pt x="94" y="8"/>
                    </a:lnTo>
                    <a:lnTo>
                      <a:pt x="87" y="16"/>
                    </a:lnTo>
                    <a:cubicBezTo>
                      <a:pt x="87" y="16"/>
                      <a:pt x="78" y="16"/>
                      <a:pt x="78" y="23"/>
                    </a:cubicBezTo>
                    <a:cubicBezTo>
                      <a:pt x="78" y="23"/>
                      <a:pt x="71" y="23"/>
                      <a:pt x="71" y="30"/>
                    </a:cubicBezTo>
                    <a:lnTo>
                      <a:pt x="50" y="51"/>
                    </a:lnTo>
                    <a:lnTo>
                      <a:pt x="28" y="73"/>
                    </a:lnTo>
                    <a:cubicBezTo>
                      <a:pt x="21" y="80"/>
                      <a:pt x="21" y="87"/>
                      <a:pt x="14" y="87"/>
                    </a:cubicBezTo>
                    <a:cubicBezTo>
                      <a:pt x="7" y="94"/>
                      <a:pt x="7" y="103"/>
                      <a:pt x="0" y="103"/>
                    </a:cubicBezTo>
                    <a:lnTo>
                      <a:pt x="57" y="189"/>
                    </a:lnTo>
                    <a:cubicBezTo>
                      <a:pt x="71" y="180"/>
                      <a:pt x="78" y="180"/>
                      <a:pt x="87" y="173"/>
                    </a:cubicBezTo>
                    <a:cubicBezTo>
                      <a:pt x="94" y="173"/>
                      <a:pt x="107" y="166"/>
                      <a:pt x="114" y="166"/>
                    </a:cubicBezTo>
                    <a:cubicBezTo>
                      <a:pt x="137" y="159"/>
                      <a:pt x="157" y="153"/>
                      <a:pt x="180" y="153"/>
                    </a:cubicBezTo>
                    <a:cubicBezTo>
                      <a:pt x="223" y="73"/>
                      <a:pt x="164" y="8"/>
                      <a:pt x="12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0" name="Google Shape;1850;p46"/>
              <p:cNvSpPr/>
              <p:nvPr/>
            </p:nvSpPr>
            <p:spPr>
              <a:xfrm>
                <a:off x="4779284" y="4820336"/>
                <a:ext cx="1863" cy="233"/>
              </a:xfrm>
              <a:custGeom>
                <a:rect b="b" l="l" r="r" t="t"/>
                <a:pathLst>
                  <a:path extrusionOk="0" fill="none" h="1" w="8">
                    <a:moveTo>
                      <a:pt x="7" y="1"/>
                    </a:moveTo>
                    <a:lnTo>
                      <a:pt x="1"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1" name="Google Shape;1851;p46"/>
              <p:cNvSpPr/>
              <p:nvPr/>
            </p:nvSpPr>
            <p:spPr>
              <a:xfrm>
                <a:off x="4769270" y="4825692"/>
                <a:ext cx="5124" cy="4891"/>
              </a:xfrm>
              <a:custGeom>
                <a:rect b="b" l="l" r="r" t="t"/>
                <a:pathLst>
                  <a:path extrusionOk="0" fill="none" h="21" w="22">
                    <a:moveTo>
                      <a:pt x="21" y="0"/>
                    </a:moveTo>
                    <a:lnTo>
                      <a:pt x="0" y="2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2" name="Google Shape;1852;p46"/>
              <p:cNvSpPr/>
              <p:nvPr/>
            </p:nvSpPr>
            <p:spPr>
              <a:xfrm>
                <a:off x="4705459" y="4867379"/>
                <a:ext cx="13740" cy="6987"/>
              </a:xfrm>
              <a:custGeom>
                <a:rect b="b" l="l" r="r" t="t"/>
                <a:pathLst>
                  <a:path extrusionOk="0" fill="none" h="30" w="59">
                    <a:moveTo>
                      <a:pt x="59" y="0"/>
                    </a:moveTo>
                    <a:cubicBezTo>
                      <a:pt x="36" y="7"/>
                      <a:pt x="16" y="23"/>
                      <a:pt x="0" y="30"/>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3" name="Google Shape;1853;p46"/>
              <p:cNvSpPr/>
              <p:nvPr/>
            </p:nvSpPr>
            <p:spPr>
              <a:xfrm>
                <a:off x="4641881" y="4892763"/>
                <a:ext cx="20261" cy="16535"/>
              </a:xfrm>
              <a:custGeom>
                <a:rect b="b" l="l" r="r" t="t"/>
                <a:pathLst>
                  <a:path extrusionOk="0" fill="none" h="71" w="87">
                    <a:moveTo>
                      <a:pt x="7" y="71"/>
                    </a:moveTo>
                    <a:cubicBezTo>
                      <a:pt x="7" y="71"/>
                      <a:pt x="1" y="28"/>
                      <a:pt x="66" y="7"/>
                    </a:cubicBezTo>
                    <a:cubicBezTo>
                      <a:pt x="73" y="0"/>
                      <a:pt x="80" y="0"/>
                      <a:pt x="87" y="0"/>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4" name="Google Shape;1854;p46"/>
              <p:cNvSpPr/>
              <p:nvPr/>
            </p:nvSpPr>
            <p:spPr>
              <a:xfrm>
                <a:off x="4658649" y="4877393"/>
                <a:ext cx="38892" cy="47276"/>
              </a:xfrm>
              <a:custGeom>
                <a:rect b="b" l="l" r="r" t="t"/>
                <a:pathLst>
                  <a:path extrusionOk="0" h="203" w="167">
                    <a:moveTo>
                      <a:pt x="37" y="1"/>
                    </a:moveTo>
                    <a:cubicBezTo>
                      <a:pt x="29" y="1"/>
                      <a:pt x="22" y="1"/>
                      <a:pt x="15" y="7"/>
                    </a:cubicBezTo>
                    <a:cubicBezTo>
                      <a:pt x="1" y="14"/>
                      <a:pt x="1" y="37"/>
                      <a:pt x="8" y="51"/>
                    </a:cubicBezTo>
                    <a:lnTo>
                      <a:pt x="15" y="66"/>
                    </a:lnTo>
                    <a:lnTo>
                      <a:pt x="51" y="116"/>
                    </a:lnTo>
                    <a:lnTo>
                      <a:pt x="58" y="116"/>
                    </a:lnTo>
                    <a:lnTo>
                      <a:pt x="101" y="187"/>
                    </a:lnTo>
                    <a:cubicBezTo>
                      <a:pt x="108" y="196"/>
                      <a:pt x="123" y="202"/>
                      <a:pt x="130" y="202"/>
                    </a:cubicBezTo>
                    <a:cubicBezTo>
                      <a:pt x="137" y="202"/>
                      <a:pt x="144" y="202"/>
                      <a:pt x="151" y="196"/>
                    </a:cubicBezTo>
                    <a:cubicBezTo>
                      <a:pt x="167" y="187"/>
                      <a:pt x="167" y="166"/>
                      <a:pt x="158" y="152"/>
                    </a:cubicBezTo>
                    <a:lnTo>
                      <a:pt x="115" y="94"/>
                    </a:lnTo>
                    <a:lnTo>
                      <a:pt x="80" y="37"/>
                    </a:lnTo>
                    <a:lnTo>
                      <a:pt x="58" y="14"/>
                    </a:lnTo>
                    <a:cubicBezTo>
                      <a:pt x="51" y="7"/>
                      <a:pt x="44" y="1"/>
                      <a:pt x="3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5" name="Google Shape;1855;p46"/>
              <p:cNvSpPr/>
              <p:nvPr/>
            </p:nvSpPr>
            <p:spPr>
              <a:xfrm>
                <a:off x="4685198" y="4864118"/>
                <a:ext cx="42386" cy="48906"/>
              </a:xfrm>
              <a:custGeom>
                <a:rect b="b" l="l" r="r" t="t"/>
                <a:pathLst>
                  <a:path extrusionOk="0" h="210" w="182">
                    <a:moveTo>
                      <a:pt x="37" y="1"/>
                    </a:moveTo>
                    <a:cubicBezTo>
                      <a:pt x="30" y="1"/>
                      <a:pt x="23" y="1"/>
                      <a:pt x="23" y="8"/>
                    </a:cubicBezTo>
                    <a:cubicBezTo>
                      <a:pt x="9" y="14"/>
                      <a:pt x="1" y="37"/>
                      <a:pt x="16" y="51"/>
                    </a:cubicBezTo>
                    <a:lnTo>
                      <a:pt x="23" y="71"/>
                    </a:lnTo>
                    <a:lnTo>
                      <a:pt x="59" y="123"/>
                    </a:lnTo>
                    <a:lnTo>
                      <a:pt x="116" y="194"/>
                    </a:lnTo>
                    <a:cubicBezTo>
                      <a:pt x="123" y="209"/>
                      <a:pt x="130" y="209"/>
                      <a:pt x="146" y="209"/>
                    </a:cubicBezTo>
                    <a:lnTo>
                      <a:pt x="160" y="209"/>
                    </a:lnTo>
                    <a:cubicBezTo>
                      <a:pt x="173" y="194"/>
                      <a:pt x="182" y="173"/>
                      <a:pt x="166" y="158"/>
                    </a:cubicBezTo>
                    <a:lnTo>
                      <a:pt x="123" y="94"/>
                    </a:lnTo>
                    <a:lnTo>
                      <a:pt x="87" y="44"/>
                    </a:lnTo>
                    <a:lnTo>
                      <a:pt x="66" y="14"/>
                    </a:lnTo>
                    <a:cubicBezTo>
                      <a:pt x="59" y="8"/>
                      <a:pt x="53" y="1"/>
                      <a:pt x="3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6" name="Google Shape;1856;p46"/>
              <p:cNvSpPr/>
              <p:nvPr/>
            </p:nvSpPr>
            <p:spPr>
              <a:xfrm>
                <a:off x="4713843" y="4850611"/>
                <a:ext cx="44016" cy="52400"/>
              </a:xfrm>
              <a:custGeom>
                <a:rect b="b" l="l" r="r" t="t"/>
                <a:pathLst>
                  <a:path extrusionOk="0" h="225" w="189">
                    <a:moveTo>
                      <a:pt x="37" y="0"/>
                    </a:moveTo>
                    <a:cubicBezTo>
                      <a:pt x="30" y="0"/>
                      <a:pt x="23" y="0"/>
                      <a:pt x="16" y="9"/>
                    </a:cubicBezTo>
                    <a:cubicBezTo>
                      <a:pt x="0" y="16"/>
                      <a:pt x="0" y="36"/>
                      <a:pt x="7" y="52"/>
                    </a:cubicBezTo>
                    <a:lnTo>
                      <a:pt x="23" y="72"/>
                    </a:lnTo>
                    <a:lnTo>
                      <a:pt x="66" y="129"/>
                    </a:lnTo>
                    <a:lnTo>
                      <a:pt x="123" y="209"/>
                    </a:lnTo>
                    <a:cubicBezTo>
                      <a:pt x="130" y="216"/>
                      <a:pt x="137" y="224"/>
                      <a:pt x="152" y="224"/>
                    </a:cubicBezTo>
                    <a:cubicBezTo>
                      <a:pt x="159" y="224"/>
                      <a:pt x="159" y="224"/>
                      <a:pt x="166" y="216"/>
                    </a:cubicBezTo>
                    <a:cubicBezTo>
                      <a:pt x="180" y="209"/>
                      <a:pt x="188" y="188"/>
                      <a:pt x="173" y="173"/>
                    </a:cubicBezTo>
                    <a:lnTo>
                      <a:pt x="123" y="102"/>
                    </a:lnTo>
                    <a:lnTo>
                      <a:pt x="80" y="43"/>
                    </a:lnTo>
                    <a:lnTo>
                      <a:pt x="59" y="16"/>
                    </a:lnTo>
                    <a:cubicBezTo>
                      <a:pt x="59" y="9"/>
                      <a:pt x="43" y="0"/>
                      <a:pt x="3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7" name="Google Shape;1857;p46"/>
              <p:cNvSpPr/>
              <p:nvPr/>
            </p:nvSpPr>
            <p:spPr>
              <a:xfrm>
                <a:off x="4740625" y="4837336"/>
                <a:ext cx="45413" cy="53564"/>
              </a:xfrm>
              <a:custGeom>
                <a:rect b="b" l="l" r="r" t="t"/>
                <a:pathLst>
                  <a:path extrusionOk="0" h="230" w="195">
                    <a:moveTo>
                      <a:pt x="37" y="0"/>
                    </a:moveTo>
                    <a:cubicBezTo>
                      <a:pt x="30" y="0"/>
                      <a:pt x="22" y="0"/>
                      <a:pt x="22" y="7"/>
                    </a:cubicBezTo>
                    <a:cubicBezTo>
                      <a:pt x="8" y="14"/>
                      <a:pt x="1" y="36"/>
                      <a:pt x="15" y="50"/>
                    </a:cubicBezTo>
                    <a:lnTo>
                      <a:pt x="22" y="66"/>
                    </a:lnTo>
                    <a:lnTo>
                      <a:pt x="73" y="129"/>
                    </a:lnTo>
                    <a:lnTo>
                      <a:pt x="137" y="216"/>
                    </a:lnTo>
                    <a:cubicBezTo>
                      <a:pt x="144" y="230"/>
                      <a:pt x="151" y="230"/>
                      <a:pt x="160" y="230"/>
                    </a:cubicBezTo>
                    <a:lnTo>
                      <a:pt x="180" y="230"/>
                    </a:lnTo>
                    <a:cubicBezTo>
                      <a:pt x="187" y="223"/>
                      <a:pt x="194" y="216"/>
                      <a:pt x="194" y="209"/>
                    </a:cubicBezTo>
                    <a:lnTo>
                      <a:pt x="194" y="186"/>
                    </a:lnTo>
                    <a:cubicBezTo>
                      <a:pt x="194" y="186"/>
                      <a:pt x="187" y="186"/>
                      <a:pt x="187" y="179"/>
                    </a:cubicBezTo>
                    <a:lnTo>
                      <a:pt x="130" y="109"/>
                    </a:lnTo>
                    <a:lnTo>
                      <a:pt x="73" y="23"/>
                    </a:lnTo>
                    <a:lnTo>
                      <a:pt x="65" y="14"/>
                    </a:lnTo>
                    <a:cubicBezTo>
                      <a:pt x="58" y="7"/>
                      <a:pt x="51" y="0"/>
                      <a:pt x="3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8" name="Google Shape;1858;p46"/>
              <p:cNvSpPr/>
              <p:nvPr/>
            </p:nvSpPr>
            <p:spPr>
              <a:xfrm>
                <a:off x="4554782" y="3524789"/>
                <a:ext cx="383799" cy="1175383"/>
              </a:xfrm>
              <a:custGeom>
                <a:rect b="b" l="l" r="r" t="t"/>
                <a:pathLst>
                  <a:path extrusionOk="0" h="5047" w="1648">
                    <a:moveTo>
                      <a:pt x="1337" y="0"/>
                    </a:moveTo>
                    <a:cubicBezTo>
                      <a:pt x="1310" y="16"/>
                      <a:pt x="921" y="152"/>
                      <a:pt x="411" y="166"/>
                    </a:cubicBezTo>
                    <a:cubicBezTo>
                      <a:pt x="378" y="167"/>
                      <a:pt x="346" y="168"/>
                      <a:pt x="312" y="168"/>
                    </a:cubicBezTo>
                    <a:cubicBezTo>
                      <a:pt x="213" y="168"/>
                      <a:pt x="109" y="161"/>
                      <a:pt x="0" y="145"/>
                    </a:cubicBezTo>
                    <a:lnTo>
                      <a:pt x="0" y="145"/>
                    </a:lnTo>
                    <a:cubicBezTo>
                      <a:pt x="52" y="418"/>
                      <a:pt x="181" y="1101"/>
                      <a:pt x="295" y="1698"/>
                    </a:cubicBezTo>
                    <a:cubicBezTo>
                      <a:pt x="375" y="2093"/>
                      <a:pt x="447" y="2452"/>
                      <a:pt x="483" y="2631"/>
                    </a:cubicBezTo>
                    <a:cubicBezTo>
                      <a:pt x="590" y="3157"/>
                      <a:pt x="878" y="4415"/>
                      <a:pt x="914" y="5046"/>
                    </a:cubicBezTo>
                    <a:lnTo>
                      <a:pt x="1553" y="5046"/>
                    </a:lnTo>
                    <a:cubicBezTo>
                      <a:pt x="1553" y="5046"/>
                      <a:pt x="1648" y="3775"/>
                      <a:pt x="1605" y="3437"/>
                    </a:cubicBezTo>
                    <a:cubicBezTo>
                      <a:pt x="1553" y="3092"/>
                      <a:pt x="1432" y="2610"/>
                      <a:pt x="1416" y="2431"/>
                    </a:cubicBezTo>
                    <a:cubicBezTo>
                      <a:pt x="1410" y="2251"/>
                      <a:pt x="1403" y="1101"/>
                      <a:pt x="1410" y="928"/>
                    </a:cubicBezTo>
                    <a:cubicBezTo>
                      <a:pt x="1410" y="756"/>
                      <a:pt x="1518" y="454"/>
                      <a:pt x="133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9" name="Google Shape;1859;p46"/>
              <p:cNvSpPr/>
              <p:nvPr/>
            </p:nvSpPr>
            <p:spPr>
              <a:xfrm>
                <a:off x="4820971" y="2572516"/>
                <a:ext cx="1863" cy="5124"/>
              </a:xfrm>
              <a:custGeom>
                <a:rect b="b" l="l" r="r" t="t"/>
                <a:pathLst>
                  <a:path extrusionOk="0" h="22" w="8">
                    <a:moveTo>
                      <a:pt x="8" y="1"/>
                    </a:moveTo>
                    <a:lnTo>
                      <a:pt x="8" y="1"/>
                    </a:lnTo>
                    <a:cubicBezTo>
                      <a:pt x="8" y="8"/>
                      <a:pt x="1" y="14"/>
                      <a:pt x="1" y="21"/>
                    </a:cubicBezTo>
                    <a:cubicBezTo>
                      <a:pt x="8" y="14"/>
                      <a:pt x="8" y="8"/>
                      <a:pt x="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0" name="Google Shape;1860;p46"/>
              <p:cNvSpPr/>
              <p:nvPr/>
            </p:nvSpPr>
            <p:spPr>
              <a:xfrm>
                <a:off x="4636991" y="2731345"/>
                <a:ext cx="3493" cy="12110"/>
              </a:xfrm>
              <a:custGeom>
                <a:rect b="b" l="l" r="r" t="t"/>
                <a:pathLst>
                  <a:path extrusionOk="0" h="52" w="15">
                    <a:moveTo>
                      <a:pt x="1" y="1"/>
                    </a:moveTo>
                    <a:lnTo>
                      <a:pt x="1" y="1"/>
                    </a:lnTo>
                    <a:cubicBezTo>
                      <a:pt x="1" y="16"/>
                      <a:pt x="8" y="36"/>
                      <a:pt x="15" y="52"/>
                    </a:cubicBezTo>
                    <a:cubicBezTo>
                      <a:pt x="8" y="30"/>
                      <a:pt x="1" y="16"/>
                      <a:pt x="1"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1" name="Google Shape;1861;p46"/>
              <p:cNvSpPr/>
              <p:nvPr/>
            </p:nvSpPr>
            <p:spPr>
              <a:xfrm>
                <a:off x="4467915" y="2979136"/>
                <a:ext cx="1863" cy="3493"/>
              </a:xfrm>
              <a:custGeom>
                <a:rect b="b" l="l" r="r" t="t"/>
                <a:pathLst>
                  <a:path extrusionOk="0" h="15" w="8">
                    <a:moveTo>
                      <a:pt x="1" y="0"/>
                    </a:moveTo>
                    <a:lnTo>
                      <a:pt x="1" y="14"/>
                    </a:lnTo>
                    <a:cubicBezTo>
                      <a:pt x="7" y="7"/>
                      <a:pt x="7" y="7"/>
                      <a:pt x="7"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2" name="Google Shape;1862;p46"/>
              <p:cNvSpPr/>
              <p:nvPr/>
            </p:nvSpPr>
            <p:spPr>
              <a:xfrm>
                <a:off x="4929962" y="3037823"/>
                <a:ext cx="8617" cy="3493"/>
              </a:xfrm>
              <a:custGeom>
                <a:rect b="b" l="l" r="r" t="t"/>
                <a:pathLst>
                  <a:path extrusionOk="0" h="15" w="37">
                    <a:moveTo>
                      <a:pt x="0" y="0"/>
                    </a:moveTo>
                    <a:cubicBezTo>
                      <a:pt x="7" y="7"/>
                      <a:pt x="21" y="7"/>
                      <a:pt x="37" y="14"/>
                    </a:cubicBezTo>
                    <a:lnTo>
                      <a:pt x="37"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3" name="Google Shape;1863;p46"/>
              <p:cNvSpPr/>
              <p:nvPr/>
            </p:nvSpPr>
            <p:spPr>
              <a:xfrm>
                <a:off x="4904577" y="3087894"/>
                <a:ext cx="7220" cy="15138"/>
              </a:xfrm>
              <a:custGeom>
                <a:rect b="b" l="l" r="r" t="t"/>
                <a:pathLst>
                  <a:path extrusionOk="0" h="65" w="31">
                    <a:moveTo>
                      <a:pt x="30" y="1"/>
                    </a:moveTo>
                    <a:cubicBezTo>
                      <a:pt x="23" y="22"/>
                      <a:pt x="16" y="44"/>
                      <a:pt x="1" y="65"/>
                    </a:cubicBezTo>
                    <a:lnTo>
                      <a:pt x="1" y="65"/>
                    </a:lnTo>
                    <a:cubicBezTo>
                      <a:pt x="16" y="44"/>
                      <a:pt x="23" y="22"/>
                      <a:pt x="30"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4" name="Google Shape;1864;p46"/>
              <p:cNvSpPr/>
              <p:nvPr/>
            </p:nvSpPr>
            <p:spPr>
              <a:xfrm>
                <a:off x="4482820" y="3106525"/>
                <a:ext cx="1863" cy="15138"/>
              </a:xfrm>
              <a:custGeom>
                <a:rect b="b" l="l" r="r" t="t"/>
                <a:pathLst>
                  <a:path extrusionOk="0" h="65" w="8">
                    <a:moveTo>
                      <a:pt x="7" y="0"/>
                    </a:moveTo>
                    <a:cubicBezTo>
                      <a:pt x="7" y="21"/>
                      <a:pt x="7" y="43"/>
                      <a:pt x="0" y="64"/>
                    </a:cubicBezTo>
                    <a:lnTo>
                      <a:pt x="7" y="64"/>
                    </a:lnTo>
                    <a:lnTo>
                      <a:pt x="7"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5" name="Google Shape;1865;p46"/>
              <p:cNvSpPr/>
              <p:nvPr/>
            </p:nvSpPr>
            <p:spPr>
              <a:xfrm>
                <a:off x="4872905" y="3153102"/>
                <a:ext cx="6987" cy="13973"/>
              </a:xfrm>
              <a:custGeom>
                <a:rect b="b" l="l" r="r" t="t"/>
                <a:pathLst>
                  <a:path extrusionOk="0" h="60" w="30">
                    <a:moveTo>
                      <a:pt x="30" y="0"/>
                    </a:moveTo>
                    <a:cubicBezTo>
                      <a:pt x="23" y="16"/>
                      <a:pt x="7" y="37"/>
                      <a:pt x="0" y="59"/>
                    </a:cubicBezTo>
                    <a:cubicBezTo>
                      <a:pt x="14" y="37"/>
                      <a:pt x="23" y="16"/>
                      <a:pt x="30"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6" name="Google Shape;1866;p46"/>
              <p:cNvSpPr/>
              <p:nvPr/>
            </p:nvSpPr>
            <p:spPr>
              <a:xfrm>
                <a:off x="4467915" y="2964231"/>
                <a:ext cx="233" cy="5124"/>
              </a:xfrm>
              <a:custGeom>
                <a:rect b="b" l="l" r="r" t="t"/>
                <a:pathLst>
                  <a:path extrusionOk="0" h="22" w="1">
                    <a:moveTo>
                      <a:pt x="1" y="1"/>
                    </a:moveTo>
                    <a:lnTo>
                      <a:pt x="1" y="2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7" name="Google Shape;1867;p46"/>
              <p:cNvSpPr/>
              <p:nvPr/>
            </p:nvSpPr>
            <p:spPr>
              <a:xfrm>
                <a:off x="4519849" y="2699439"/>
                <a:ext cx="445281" cy="197954"/>
              </a:xfrm>
              <a:custGeom>
                <a:rect b="b" l="l" r="r" t="t"/>
                <a:pathLst>
                  <a:path extrusionOk="0" h="850" w="1912">
                    <a:moveTo>
                      <a:pt x="1387" y="1"/>
                    </a:moveTo>
                    <a:cubicBezTo>
                      <a:pt x="1416" y="44"/>
                      <a:pt x="1437" y="66"/>
                      <a:pt x="1437" y="66"/>
                    </a:cubicBezTo>
                    <a:cubicBezTo>
                      <a:pt x="1437" y="66"/>
                      <a:pt x="1268" y="347"/>
                      <a:pt x="881" y="347"/>
                    </a:cubicBezTo>
                    <a:cubicBezTo>
                      <a:pt x="831" y="347"/>
                      <a:pt x="777" y="343"/>
                      <a:pt x="719" y="332"/>
                    </a:cubicBezTo>
                    <a:cubicBezTo>
                      <a:pt x="604" y="310"/>
                      <a:pt x="547" y="246"/>
                      <a:pt x="518" y="189"/>
                    </a:cubicBezTo>
                    <a:cubicBezTo>
                      <a:pt x="511" y="166"/>
                      <a:pt x="504" y="153"/>
                      <a:pt x="504" y="137"/>
                    </a:cubicBezTo>
                    <a:lnTo>
                      <a:pt x="504" y="116"/>
                    </a:lnTo>
                    <a:cubicBezTo>
                      <a:pt x="495" y="116"/>
                      <a:pt x="495" y="109"/>
                      <a:pt x="495" y="103"/>
                    </a:cubicBezTo>
                    <a:cubicBezTo>
                      <a:pt x="495" y="80"/>
                      <a:pt x="504" y="59"/>
                      <a:pt x="511" y="51"/>
                    </a:cubicBezTo>
                    <a:cubicBezTo>
                      <a:pt x="511" y="44"/>
                      <a:pt x="518" y="37"/>
                      <a:pt x="525" y="30"/>
                    </a:cubicBezTo>
                    <a:lnTo>
                      <a:pt x="525" y="30"/>
                    </a:lnTo>
                    <a:cubicBezTo>
                      <a:pt x="461" y="73"/>
                      <a:pt x="309" y="109"/>
                      <a:pt x="245" y="159"/>
                    </a:cubicBezTo>
                    <a:lnTo>
                      <a:pt x="236" y="166"/>
                    </a:lnTo>
                    <a:cubicBezTo>
                      <a:pt x="236" y="166"/>
                      <a:pt x="230" y="166"/>
                      <a:pt x="230" y="173"/>
                    </a:cubicBezTo>
                    <a:cubicBezTo>
                      <a:pt x="230" y="173"/>
                      <a:pt x="223" y="173"/>
                      <a:pt x="223" y="180"/>
                    </a:cubicBezTo>
                    <a:cubicBezTo>
                      <a:pt x="159" y="253"/>
                      <a:pt x="93" y="454"/>
                      <a:pt x="43" y="555"/>
                    </a:cubicBezTo>
                    <a:cubicBezTo>
                      <a:pt x="29" y="577"/>
                      <a:pt x="14" y="598"/>
                      <a:pt x="0" y="627"/>
                    </a:cubicBezTo>
                    <a:cubicBezTo>
                      <a:pt x="93" y="663"/>
                      <a:pt x="209" y="698"/>
                      <a:pt x="352" y="727"/>
                    </a:cubicBezTo>
                    <a:cubicBezTo>
                      <a:pt x="654" y="793"/>
                      <a:pt x="1056" y="850"/>
                      <a:pt x="1573" y="850"/>
                    </a:cubicBezTo>
                    <a:cubicBezTo>
                      <a:pt x="1607" y="574"/>
                      <a:pt x="1772" y="339"/>
                      <a:pt x="1882" y="339"/>
                    </a:cubicBezTo>
                    <a:cubicBezTo>
                      <a:pt x="1892" y="339"/>
                      <a:pt x="1902" y="341"/>
                      <a:pt x="1912" y="346"/>
                    </a:cubicBezTo>
                    <a:cubicBezTo>
                      <a:pt x="1855" y="296"/>
                      <a:pt x="1782" y="260"/>
                      <a:pt x="1711" y="223"/>
                    </a:cubicBezTo>
                    <a:cubicBezTo>
                      <a:pt x="1646" y="189"/>
                      <a:pt x="1523" y="153"/>
                      <a:pt x="138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8" name="Google Shape;1868;p46"/>
              <p:cNvSpPr/>
              <p:nvPr/>
            </p:nvSpPr>
            <p:spPr>
              <a:xfrm>
                <a:off x="4636991" y="2731345"/>
                <a:ext cx="3493" cy="12110"/>
              </a:xfrm>
              <a:custGeom>
                <a:rect b="b" l="l" r="r" t="t"/>
                <a:pathLst>
                  <a:path extrusionOk="0" fill="none" h="52" w="15">
                    <a:moveTo>
                      <a:pt x="15" y="52"/>
                    </a:moveTo>
                    <a:cubicBezTo>
                      <a:pt x="8" y="29"/>
                      <a:pt x="1" y="16"/>
                      <a:pt x="1" y="0"/>
                    </a:cubicBezTo>
                    <a:cubicBezTo>
                      <a:pt x="1" y="16"/>
                      <a:pt x="8" y="36"/>
                      <a:pt x="15" y="52"/>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9" name="Google Shape;1869;p46"/>
              <p:cNvSpPr/>
              <p:nvPr/>
            </p:nvSpPr>
            <p:spPr>
              <a:xfrm>
                <a:off x="4419242" y="3253476"/>
                <a:ext cx="460651" cy="310672"/>
              </a:xfrm>
              <a:custGeom>
                <a:rect b="b" l="l" r="r" t="t"/>
                <a:pathLst>
                  <a:path extrusionOk="0" h="1334" w="1978">
                    <a:moveTo>
                      <a:pt x="230" y="1"/>
                    </a:moveTo>
                    <a:cubicBezTo>
                      <a:pt x="203" y="225"/>
                      <a:pt x="137" y="491"/>
                      <a:pt x="87" y="691"/>
                    </a:cubicBezTo>
                    <a:cubicBezTo>
                      <a:pt x="44" y="849"/>
                      <a:pt x="15" y="972"/>
                      <a:pt x="8" y="1001"/>
                    </a:cubicBezTo>
                    <a:cubicBezTo>
                      <a:pt x="1" y="1036"/>
                      <a:pt x="1" y="1065"/>
                      <a:pt x="1" y="1094"/>
                    </a:cubicBezTo>
                    <a:cubicBezTo>
                      <a:pt x="15" y="1138"/>
                      <a:pt x="30" y="1165"/>
                      <a:pt x="30" y="1165"/>
                    </a:cubicBezTo>
                    <a:cubicBezTo>
                      <a:pt x="30" y="1165"/>
                      <a:pt x="37" y="1165"/>
                      <a:pt x="37" y="1174"/>
                    </a:cubicBezTo>
                    <a:cubicBezTo>
                      <a:pt x="223" y="1245"/>
                      <a:pt x="403" y="1288"/>
                      <a:pt x="582" y="1310"/>
                    </a:cubicBezTo>
                    <a:cubicBezTo>
                      <a:pt x="691" y="1326"/>
                      <a:pt x="795" y="1333"/>
                      <a:pt x="894" y="1333"/>
                    </a:cubicBezTo>
                    <a:cubicBezTo>
                      <a:pt x="928" y="1333"/>
                      <a:pt x="960" y="1332"/>
                      <a:pt x="993" y="1331"/>
                    </a:cubicBezTo>
                    <a:cubicBezTo>
                      <a:pt x="1503" y="1317"/>
                      <a:pt x="1892" y="1181"/>
                      <a:pt x="1919" y="1165"/>
                    </a:cubicBezTo>
                    <a:cubicBezTo>
                      <a:pt x="1919" y="1165"/>
                      <a:pt x="1978" y="1101"/>
                      <a:pt x="1962" y="1072"/>
                    </a:cubicBezTo>
                    <a:cubicBezTo>
                      <a:pt x="1955" y="1044"/>
                      <a:pt x="1862" y="699"/>
                      <a:pt x="1805" y="484"/>
                    </a:cubicBezTo>
                    <a:cubicBezTo>
                      <a:pt x="1776" y="368"/>
                      <a:pt x="1762" y="289"/>
                      <a:pt x="1776" y="173"/>
                    </a:cubicBezTo>
                    <a:lnTo>
                      <a:pt x="1704" y="173"/>
                    </a:lnTo>
                    <a:cubicBezTo>
                      <a:pt x="1143" y="173"/>
                      <a:pt x="712" y="116"/>
                      <a:pt x="403" y="44"/>
                    </a:cubicBezTo>
                    <a:cubicBezTo>
                      <a:pt x="389" y="37"/>
                      <a:pt x="375" y="37"/>
                      <a:pt x="360" y="30"/>
                    </a:cubicBezTo>
                    <a:cubicBezTo>
                      <a:pt x="317" y="23"/>
                      <a:pt x="273" y="9"/>
                      <a:pt x="230"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0" name="Google Shape;1870;p46"/>
              <p:cNvSpPr/>
              <p:nvPr/>
            </p:nvSpPr>
            <p:spPr>
              <a:xfrm>
                <a:off x="4472806" y="3238571"/>
                <a:ext cx="361674" cy="55427"/>
              </a:xfrm>
              <a:custGeom>
                <a:rect b="b" l="l" r="r" t="t"/>
                <a:pathLst>
                  <a:path extrusionOk="0" h="238" w="1553">
                    <a:moveTo>
                      <a:pt x="7" y="1"/>
                    </a:moveTo>
                    <a:cubicBezTo>
                      <a:pt x="7" y="22"/>
                      <a:pt x="7" y="44"/>
                      <a:pt x="0" y="65"/>
                    </a:cubicBezTo>
                    <a:cubicBezTo>
                      <a:pt x="43" y="73"/>
                      <a:pt x="87" y="87"/>
                      <a:pt x="130" y="94"/>
                    </a:cubicBezTo>
                    <a:cubicBezTo>
                      <a:pt x="145" y="101"/>
                      <a:pt x="159" y="101"/>
                      <a:pt x="173" y="108"/>
                    </a:cubicBezTo>
                    <a:cubicBezTo>
                      <a:pt x="482" y="180"/>
                      <a:pt x="913" y="237"/>
                      <a:pt x="1474" y="237"/>
                    </a:cubicBezTo>
                    <a:lnTo>
                      <a:pt x="1546" y="237"/>
                    </a:lnTo>
                    <a:cubicBezTo>
                      <a:pt x="1546" y="223"/>
                      <a:pt x="1546" y="203"/>
                      <a:pt x="1553" y="180"/>
                    </a:cubicBezTo>
                    <a:cubicBezTo>
                      <a:pt x="956" y="180"/>
                      <a:pt x="511" y="123"/>
                      <a:pt x="188" y="44"/>
                    </a:cubicBezTo>
                    <a:cubicBezTo>
                      <a:pt x="173" y="44"/>
                      <a:pt x="159" y="37"/>
                      <a:pt x="145" y="37"/>
                    </a:cubicBezTo>
                    <a:cubicBezTo>
                      <a:pt x="93" y="22"/>
                      <a:pt x="50" y="15"/>
                      <a:pt x="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1" name="Google Shape;1871;p46"/>
              <p:cNvSpPr/>
              <p:nvPr/>
            </p:nvSpPr>
            <p:spPr>
              <a:xfrm>
                <a:off x="4474436" y="3188501"/>
                <a:ext cx="373784" cy="92223"/>
              </a:xfrm>
              <a:custGeom>
                <a:rect b="b" l="l" r="r" t="t"/>
                <a:pathLst>
                  <a:path extrusionOk="0" h="396" w="1605">
                    <a:moveTo>
                      <a:pt x="23" y="0"/>
                    </a:moveTo>
                    <a:cubicBezTo>
                      <a:pt x="23" y="30"/>
                      <a:pt x="16" y="64"/>
                      <a:pt x="16" y="100"/>
                    </a:cubicBezTo>
                    <a:cubicBezTo>
                      <a:pt x="16" y="116"/>
                      <a:pt x="16" y="130"/>
                      <a:pt x="9" y="143"/>
                    </a:cubicBezTo>
                    <a:cubicBezTo>
                      <a:pt x="9" y="166"/>
                      <a:pt x="9" y="187"/>
                      <a:pt x="0" y="216"/>
                    </a:cubicBezTo>
                    <a:cubicBezTo>
                      <a:pt x="43" y="230"/>
                      <a:pt x="86" y="237"/>
                      <a:pt x="138" y="252"/>
                    </a:cubicBezTo>
                    <a:cubicBezTo>
                      <a:pt x="152" y="252"/>
                      <a:pt x="166" y="259"/>
                      <a:pt x="181" y="259"/>
                    </a:cubicBezTo>
                    <a:cubicBezTo>
                      <a:pt x="504" y="338"/>
                      <a:pt x="949" y="395"/>
                      <a:pt x="1546" y="395"/>
                    </a:cubicBezTo>
                    <a:cubicBezTo>
                      <a:pt x="1561" y="331"/>
                      <a:pt x="1575" y="266"/>
                      <a:pt x="1605" y="180"/>
                    </a:cubicBezTo>
                    <a:lnTo>
                      <a:pt x="1525" y="180"/>
                    </a:lnTo>
                    <a:cubicBezTo>
                      <a:pt x="942" y="180"/>
                      <a:pt x="504" y="116"/>
                      <a:pt x="188" y="43"/>
                    </a:cubicBezTo>
                    <a:cubicBezTo>
                      <a:pt x="130" y="30"/>
                      <a:pt x="73" y="14"/>
                      <a:pt x="23"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2" name="Google Shape;1872;p46"/>
              <p:cNvSpPr/>
              <p:nvPr/>
            </p:nvSpPr>
            <p:spPr>
              <a:xfrm>
                <a:off x="4479559" y="3173130"/>
                <a:ext cx="373552" cy="57290"/>
              </a:xfrm>
              <a:custGeom>
                <a:rect b="b" l="l" r="r" t="t"/>
                <a:pathLst>
                  <a:path extrusionOk="0" h="246" w="1604">
                    <a:moveTo>
                      <a:pt x="7" y="1"/>
                    </a:moveTo>
                    <a:cubicBezTo>
                      <a:pt x="7" y="23"/>
                      <a:pt x="1" y="37"/>
                      <a:pt x="1" y="66"/>
                    </a:cubicBezTo>
                    <a:cubicBezTo>
                      <a:pt x="51" y="80"/>
                      <a:pt x="108" y="96"/>
                      <a:pt x="166" y="109"/>
                    </a:cubicBezTo>
                    <a:cubicBezTo>
                      <a:pt x="482" y="182"/>
                      <a:pt x="920" y="246"/>
                      <a:pt x="1503" y="246"/>
                    </a:cubicBezTo>
                    <a:lnTo>
                      <a:pt x="1583" y="246"/>
                    </a:lnTo>
                    <a:cubicBezTo>
                      <a:pt x="1589" y="225"/>
                      <a:pt x="1596" y="209"/>
                      <a:pt x="1603" y="189"/>
                    </a:cubicBezTo>
                    <a:lnTo>
                      <a:pt x="1603" y="189"/>
                    </a:lnTo>
                    <a:cubicBezTo>
                      <a:pt x="1576" y="189"/>
                      <a:pt x="1548" y="189"/>
                      <a:pt x="1521" y="189"/>
                    </a:cubicBezTo>
                    <a:cubicBezTo>
                      <a:pt x="937" y="189"/>
                      <a:pt x="497" y="120"/>
                      <a:pt x="180" y="44"/>
                    </a:cubicBezTo>
                    <a:cubicBezTo>
                      <a:pt x="116" y="30"/>
                      <a:pt x="58" y="16"/>
                      <a:pt x="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3" name="Google Shape;1873;p46"/>
              <p:cNvSpPr/>
              <p:nvPr/>
            </p:nvSpPr>
            <p:spPr>
              <a:xfrm>
                <a:off x="4481190" y="3121429"/>
                <a:ext cx="391950" cy="95950"/>
              </a:xfrm>
              <a:custGeom>
                <a:rect b="b" l="l" r="r" t="t"/>
                <a:pathLst>
                  <a:path extrusionOk="0" h="412" w="1683">
                    <a:moveTo>
                      <a:pt x="14" y="0"/>
                    </a:moveTo>
                    <a:cubicBezTo>
                      <a:pt x="7" y="59"/>
                      <a:pt x="7" y="130"/>
                      <a:pt x="0" y="223"/>
                    </a:cubicBezTo>
                    <a:cubicBezTo>
                      <a:pt x="51" y="238"/>
                      <a:pt x="109" y="252"/>
                      <a:pt x="173" y="266"/>
                    </a:cubicBezTo>
                    <a:cubicBezTo>
                      <a:pt x="490" y="342"/>
                      <a:pt x="930" y="411"/>
                      <a:pt x="1514" y="411"/>
                    </a:cubicBezTo>
                    <a:cubicBezTo>
                      <a:pt x="1541" y="411"/>
                      <a:pt x="1569" y="411"/>
                      <a:pt x="1596" y="411"/>
                    </a:cubicBezTo>
                    <a:cubicBezTo>
                      <a:pt x="1610" y="368"/>
                      <a:pt x="1632" y="331"/>
                      <a:pt x="1646" y="288"/>
                    </a:cubicBezTo>
                    <a:cubicBezTo>
                      <a:pt x="1662" y="252"/>
                      <a:pt x="1669" y="223"/>
                      <a:pt x="1682" y="195"/>
                    </a:cubicBezTo>
                    <a:lnTo>
                      <a:pt x="1553" y="195"/>
                    </a:lnTo>
                    <a:cubicBezTo>
                      <a:pt x="972" y="195"/>
                      <a:pt x="540" y="130"/>
                      <a:pt x="230" y="59"/>
                    </a:cubicBezTo>
                    <a:cubicBezTo>
                      <a:pt x="152" y="36"/>
                      <a:pt x="80" y="23"/>
                      <a:pt x="14"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4" name="Google Shape;1874;p46"/>
              <p:cNvSpPr/>
              <p:nvPr/>
            </p:nvSpPr>
            <p:spPr>
              <a:xfrm>
                <a:off x="4484450" y="3106525"/>
                <a:ext cx="395443" cy="60551"/>
              </a:xfrm>
              <a:custGeom>
                <a:rect b="b" l="l" r="r" t="t"/>
                <a:pathLst>
                  <a:path extrusionOk="0" h="260" w="1698">
                    <a:moveTo>
                      <a:pt x="0" y="0"/>
                    </a:moveTo>
                    <a:lnTo>
                      <a:pt x="0" y="64"/>
                    </a:lnTo>
                    <a:cubicBezTo>
                      <a:pt x="66" y="87"/>
                      <a:pt x="138" y="100"/>
                      <a:pt x="216" y="123"/>
                    </a:cubicBezTo>
                    <a:cubicBezTo>
                      <a:pt x="526" y="194"/>
                      <a:pt x="958" y="259"/>
                      <a:pt x="1539" y="259"/>
                    </a:cubicBezTo>
                    <a:lnTo>
                      <a:pt x="1668" y="259"/>
                    </a:lnTo>
                    <a:cubicBezTo>
                      <a:pt x="1675" y="237"/>
                      <a:pt x="1691" y="216"/>
                      <a:pt x="1698" y="200"/>
                    </a:cubicBezTo>
                    <a:lnTo>
                      <a:pt x="1698" y="200"/>
                    </a:lnTo>
                    <a:cubicBezTo>
                      <a:pt x="1659" y="201"/>
                      <a:pt x="1621" y="201"/>
                      <a:pt x="1584" y="201"/>
                    </a:cubicBezTo>
                    <a:cubicBezTo>
                      <a:pt x="994" y="201"/>
                      <a:pt x="549" y="139"/>
                      <a:pt x="231" y="64"/>
                    </a:cubicBezTo>
                    <a:cubicBezTo>
                      <a:pt x="145" y="43"/>
                      <a:pt x="66" y="21"/>
                      <a:pt x="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5" name="Google Shape;1875;p46"/>
              <p:cNvSpPr/>
              <p:nvPr/>
            </p:nvSpPr>
            <p:spPr>
              <a:xfrm>
                <a:off x="4477929" y="3051098"/>
                <a:ext cx="426883" cy="102471"/>
              </a:xfrm>
              <a:custGeom>
                <a:rect b="b" l="l" r="r" t="t"/>
                <a:pathLst>
                  <a:path extrusionOk="0" h="440" w="1833">
                    <a:moveTo>
                      <a:pt x="1" y="0"/>
                    </a:moveTo>
                    <a:lnTo>
                      <a:pt x="1" y="0"/>
                    </a:lnTo>
                    <a:cubicBezTo>
                      <a:pt x="8" y="16"/>
                      <a:pt x="8" y="30"/>
                      <a:pt x="8" y="43"/>
                    </a:cubicBezTo>
                    <a:cubicBezTo>
                      <a:pt x="21" y="102"/>
                      <a:pt x="28" y="159"/>
                      <a:pt x="28" y="238"/>
                    </a:cubicBezTo>
                    <a:cubicBezTo>
                      <a:pt x="94" y="259"/>
                      <a:pt x="173" y="281"/>
                      <a:pt x="259" y="302"/>
                    </a:cubicBezTo>
                    <a:cubicBezTo>
                      <a:pt x="577" y="377"/>
                      <a:pt x="1022" y="439"/>
                      <a:pt x="1612" y="439"/>
                    </a:cubicBezTo>
                    <a:cubicBezTo>
                      <a:pt x="1649" y="439"/>
                      <a:pt x="1687" y="439"/>
                      <a:pt x="1726" y="438"/>
                    </a:cubicBezTo>
                    <a:cubicBezTo>
                      <a:pt x="1762" y="368"/>
                      <a:pt x="1797" y="295"/>
                      <a:pt x="1833" y="223"/>
                    </a:cubicBezTo>
                    <a:lnTo>
                      <a:pt x="1617" y="223"/>
                    </a:lnTo>
                    <a:cubicBezTo>
                      <a:pt x="1050" y="223"/>
                      <a:pt x="618" y="166"/>
                      <a:pt x="309" y="87"/>
                    </a:cubicBezTo>
                    <a:cubicBezTo>
                      <a:pt x="187" y="59"/>
                      <a:pt x="87" y="30"/>
                      <a:pt x="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6" name="Google Shape;1876;p46"/>
              <p:cNvSpPr/>
              <p:nvPr/>
            </p:nvSpPr>
            <p:spPr>
              <a:xfrm>
                <a:off x="4476299" y="3036193"/>
                <a:ext cx="435500" cy="66839"/>
              </a:xfrm>
              <a:custGeom>
                <a:rect b="b" l="l" r="r" t="t"/>
                <a:pathLst>
                  <a:path extrusionOk="0" h="287" w="1870">
                    <a:moveTo>
                      <a:pt x="1" y="0"/>
                    </a:moveTo>
                    <a:lnTo>
                      <a:pt x="1" y="21"/>
                    </a:lnTo>
                    <a:cubicBezTo>
                      <a:pt x="1" y="28"/>
                      <a:pt x="8" y="37"/>
                      <a:pt x="8" y="44"/>
                    </a:cubicBezTo>
                    <a:lnTo>
                      <a:pt x="8" y="64"/>
                    </a:lnTo>
                    <a:cubicBezTo>
                      <a:pt x="94" y="94"/>
                      <a:pt x="194" y="123"/>
                      <a:pt x="316" y="151"/>
                    </a:cubicBezTo>
                    <a:cubicBezTo>
                      <a:pt x="625" y="230"/>
                      <a:pt x="1057" y="287"/>
                      <a:pt x="1624" y="287"/>
                    </a:cubicBezTo>
                    <a:lnTo>
                      <a:pt x="1840" y="287"/>
                    </a:lnTo>
                    <a:cubicBezTo>
                      <a:pt x="1855" y="266"/>
                      <a:pt x="1862" y="244"/>
                      <a:pt x="1869" y="223"/>
                    </a:cubicBezTo>
                    <a:lnTo>
                      <a:pt x="1869" y="223"/>
                    </a:lnTo>
                    <a:cubicBezTo>
                      <a:pt x="1787" y="225"/>
                      <a:pt x="1708" y="227"/>
                      <a:pt x="1631" y="227"/>
                    </a:cubicBezTo>
                    <a:cubicBezTo>
                      <a:pt x="1068" y="227"/>
                      <a:pt x="641" y="163"/>
                      <a:pt x="337" y="94"/>
                    </a:cubicBezTo>
                    <a:cubicBezTo>
                      <a:pt x="201" y="64"/>
                      <a:pt x="87" y="28"/>
                      <a:pt x="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7" name="Google Shape;1877;p46"/>
              <p:cNvSpPr/>
              <p:nvPr/>
            </p:nvSpPr>
            <p:spPr>
              <a:xfrm>
                <a:off x="4467915" y="2979136"/>
                <a:ext cx="470666" cy="109923"/>
              </a:xfrm>
              <a:custGeom>
                <a:rect b="b" l="l" r="r" t="t"/>
                <a:pathLst>
                  <a:path extrusionOk="0" h="472" w="2021">
                    <a:moveTo>
                      <a:pt x="7" y="0"/>
                    </a:moveTo>
                    <a:cubicBezTo>
                      <a:pt x="7" y="7"/>
                      <a:pt x="7" y="7"/>
                      <a:pt x="1" y="14"/>
                    </a:cubicBezTo>
                    <a:cubicBezTo>
                      <a:pt x="7" y="87"/>
                      <a:pt x="21" y="173"/>
                      <a:pt x="37" y="245"/>
                    </a:cubicBezTo>
                    <a:cubicBezTo>
                      <a:pt x="123" y="273"/>
                      <a:pt x="237" y="309"/>
                      <a:pt x="373" y="339"/>
                    </a:cubicBezTo>
                    <a:cubicBezTo>
                      <a:pt x="677" y="408"/>
                      <a:pt x="1104" y="472"/>
                      <a:pt x="1667" y="472"/>
                    </a:cubicBezTo>
                    <a:cubicBezTo>
                      <a:pt x="1744" y="472"/>
                      <a:pt x="1823" y="470"/>
                      <a:pt x="1905" y="468"/>
                    </a:cubicBezTo>
                    <a:cubicBezTo>
                      <a:pt x="1948" y="402"/>
                      <a:pt x="1984" y="332"/>
                      <a:pt x="2021" y="266"/>
                    </a:cubicBezTo>
                    <a:cubicBezTo>
                      <a:pt x="2005" y="259"/>
                      <a:pt x="1991" y="259"/>
                      <a:pt x="1984" y="252"/>
                    </a:cubicBezTo>
                    <a:cubicBezTo>
                      <a:pt x="1891" y="259"/>
                      <a:pt x="1805" y="259"/>
                      <a:pt x="1719" y="259"/>
                    </a:cubicBezTo>
                    <a:cubicBezTo>
                      <a:pt x="1158" y="259"/>
                      <a:pt x="734" y="202"/>
                      <a:pt x="425" y="130"/>
                    </a:cubicBezTo>
                    <a:cubicBezTo>
                      <a:pt x="244" y="87"/>
                      <a:pt x="108" y="44"/>
                      <a:pt x="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8" name="Google Shape;1878;p46"/>
              <p:cNvSpPr/>
              <p:nvPr/>
            </p:nvSpPr>
            <p:spPr>
              <a:xfrm>
                <a:off x="4487943" y="2858501"/>
                <a:ext cx="400567" cy="103868"/>
              </a:xfrm>
              <a:custGeom>
                <a:rect b="b" l="l" r="r" t="t"/>
                <a:pathLst>
                  <a:path extrusionOk="0" h="446" w="1720">
                    <a:moveTo>
                      <a:pt x="101" y="1"/>
                    </a:moveTo>
                    <a:cubicBezTo>
                      <a:pt x="80" y="37"/>
                      <a:pt x="58" y="80"/>
                      <a:pt x="37" y="117"/>
                    </a:cubicBezTo>
                    <a:lnTo>
                      <a:pt x="37" y="123"/>
                    </a:lnTo>
                    <a:cubicBezTo>
                      <a:pt x="22" y="144"/>
                      <a:pt x="8" y="167"/>
                      <a:pt x="1" y="196"/>
                    </a:cubicBezTo>
                    <a:lnTo>
                      <a:pt x="8" y="196"/>
                    </a:lnTo>
                    <a:cubicBezTo>
                      <a:pt x="115" y="230"/>
                      <a:pt x="253" y="273"/>
                      <a:pt x="425" y="317"/>
                    </a:cubicBezTo>
                    <a:cubicBezTo>
                      <a:pt x="734" y="389"/>
                      <a:pt x="1158" y="446"/>
                      <a:pt x="1719" y="446"/>
                    </a:cubicBezTo>
                    <a:cubicBezTo>
                      <a:pt x="1710" y="382"/>
                      <a:pt x="1703" y="310"/>
                      <a:pt x="1710" y="230"/>
                    </a:cubicBezTo>
                    <a:cubicBezTo>
                      <a:pt x="1179" y="230"/>
                      <a:pt x="777" y="173"/>
                      <a:pt x="475" y="101"/>
                    </a:cubicBezTo>
                    <a:cubicBezTo>
                      <a:pt x="323" y="73"/>
                      <a:pt x="201" y="37"/>
                      <a:pt x="10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9" name="Google Shape;1879;p46"/>
              <p:cNvSpPr/>
              <p:nvPr/>
            </p:nvSpPr>
            <p:spPr>
              <a:xfrm>
                <a:off x="4467915" y="2915558"/>
                <a:ext cx="443884" cy="109690"/>
              </a:xfrm>
              <a:custGeom>
                <a:rect b="b" l="l" r="r" t="t"/>
                <a:pathLst>
                  <a:path extrusionOk="0" h="471" w="1906">
                    <a:moveTo>
                      <a:pt x="57" y="1"/>
                    </a:moveTo>
                    <a:cubicBezTo>
                      <a:pt x="44" y="28"/>
                      <a:pt x="28" y="58"/>
                      <a:pt x="21" y="87"/>
                    </a:cubicBezTo>
                    <a:cubicBezTo>
                      <a:pt x="7" y="123"/>
                      <a:pt x="7" y="166"/>
                      <a:pt x="1" y="210"/>
                    </a:cubicBezTo>
                    <a:cubicBezTo>
                      <a:pt x="7" y="217"/>
                      <a:pt x="14" y="217"/>
                      <a:pt x="21" y="217"/>
                    </a:cubicBezTo>
                    <a:cubicBezTo>
                      <a:pt x="123" y="260"/>
                      <a:pt x="259" y="303"/>
                      <a:pt x="439" y="339"/>
                    </a:cubicBezTo>
                    <a:cubicBezTo>
                      <a:pt x="746" y="410"/>
                      <a:pt x="1172" y="470"/>
                      <a:pt x="1734" y="470"/>
                    </a:cubicBezTo>
                    <a:cubicBezTo>
                      <a:pt x="1789" y="470"/>
                      <a:pt x="1847" y="470"/>
                      <a:pt x="1905" y="468"/>
                    </a:cubicBezTo>
                    <a:cubicBezTo>
                      <a:pt x="1862" y="425"/>
                      <a:pt x="1833" y="353"/>
                      <a:pt x="1812" y="260"/>
                    </a:cubicBezTo>
                    <a:lnTo>
                      <a:pt x="1776" y="260"/>
                    </a:lnTo>
                    <a:cubicBezTo>
                      <a:pt x="1222" y="260"/>
                      <a:pt x="798" y="201"/>
                      <a:pt x="496" y="130"/>
                    </a:cubicBezTo>
                    <a:cubicBezTo>
                      <a:pt x="316" y="94"/>
                      <a:pt x="187" y="51"/>
                      <a:pt x="80" y="8"/>
                    </a:cubicBezTo>
                    <a:cubicBezTo>
                      <a:pt x="71" y="8"/>
                      <a:pt x="64" y="8"/>
                      <a:pt x="5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0" name="Google Shape;1880;p46"/>
              <p:cNvSpPr/>
              <p:nvPr/>
            </p:nvSpPr>
            <p:spPr>
              <a:xfrm>
                <a:off x="4467915" y="2964231"/>
                <a:ext cx="462282" cy="75456"/>
              </a:xfrm>
              <a:custGeom>
                <a:rect b="b" l="l" r="r" t="t"/>
                <a:pathLst>
                  <a:path extrusionOk="0" h="324" w="1985">
                    <a:moveTo>
                      <a:pt x="1" y="1"/>
                    </a:moveTo>
                    <a:lnTo>
                      <a:pt x="1" y="21"/>
                    </a:lnTo>
                    <a:lnTo>
                      <a:pt x="1" y="64"/>
                    </a:lnTo>
                    <a:lnTo>
                      <a:pt x="7" y="64"/>
                    </a:lnTo>
                    <a:cubicBezTo>
                      <a:pt x="108" y="108"/>
                      <a:pt x="244" y="151"/>
                      <a:pt x="425" y="194"/>
                    </a:cubicBezTo>
                    <a:cubicBezTo>
                      <a:pt x="734" y="266"/>
                      <a:pt x="1158" y="323"/>
                      <a:pt x="1719" y="323"/>
                    </a:cubicBezTo>
                    <a:cubicBezTo>
                      <a:pt x="1805" y="323"/>
                      <a:pt x="1891" y="323"/>
                      <a:pt x="1984" y="316"/>
                    </a:cubicBezTo>
                    <a:cubicBezTo>
                      <a:pt x="1955" y="309"/>
                      <a:pt x="1926" y="287"/>
                      <a:pt x="1905" y="259"/>
                    </a:cubicBezTo>
                    <a:cubicBezTo>
                      <a:pt x="1847" y="261"/>
                      <a:pt x="1789" y="261"/>
                      <a:pt x="1734" y="261"/>
                    </a:cubicBezTo>
                    <a:cubicBezTo>
                      <a:pt x="1172" y="261"/>
                      <a:pt x="746" y="201"/>
                      <a:pt x="439" y="130"/>
                    </a:cubicBezTo>
                    <a:cubicBezTo>
                      <a:pt x="259" y="94"/>
                      <a:pt x="123" y="51"/>
                      <a:pt x="21" y="8"/>
                    </a:cubicBezTo>
                    <a:cubicBezTo>
                      <a:pt x="14" y="8"/>
                      <a:pt x="7" y="8"/>
                      <a:pt x="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1" name="Google Shape;1881;p46"/>
              <p:cNvSpPr/>
              <p:nvPr/>
            </p:nvSpPr>
            <p:spPr>
              <a:xfrm>
                <a:off x="4467915" y="2979136"/>
                <a:ext cx="1863" cy="3493"/>
              </a:xfrm>
              <a:custGeom>
                <a:rect b="b" l="l" r="r" t="t"/>
                <a:pathLst>
                  <a:path extrusionOk="0" fill="none" h="15" w="8">
                    <a:moveTo>
                      <a:pt x="7" y="0"/>
                    </a:moveTo>
                    <a:cubicBezTo>
                      <a:pt x="7" y="7"/>
                      <a:pt x="7" y="7"/>
                      <a:pt x="1" y="14"/>
                    </a:cubicBez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2" name="Google Shape;1882;p46"/>
              <p:cNvSpPr/>
              <p:nvPr/>
            </p:nvSpPr>
            <p:spPr>
              <a:xfrm>
                <a:off x="4481190" y="2903914"/>
                <a:ext cx="408718" cy="72195"/>
              </a:xfrm>
              <a:custGeom>
                <a:rect b="b" l="l" r="r" t="t"/>
                <a:pathLst>
                  <a:path extrusionOk="0" h="310" w="1755">
                    <a:moveTo>
                      <a:pt x="30" y="1"/>
                    </a:moveTo>
                    <a:cubicBezTo>
                      <a:pt x="23" y="8"/>
                      <a:pt x="14" y="15"/>
                      <a:pt x="14" y="22"/>
                    </a:cubicBezTo>
                    <a:cubicBezTo>
                      <a:pt x="7" y="35"/>
                      <a:pt x="0" y="44"/>
                      <a:pt x="0" y="51"/>
                    </a:cubicBezTo>
                    <a:cubicBezTo>
                      <a:pt x="7" y="58"/>
                      <a:pt x="14" y="58"/>
                      <a:pt x="23" y="58"/>
                    </a:cubicBezTo>
                    <a:cubicBezTo>
                      <a:pt x="130" y="101"/>
                      <a:pt x="259" y="144"/>
                      <a:pt x="439" y="180"/>
                    </a:cubicBezTo>
                    <a:cubicBezTo>
                      <a:pt x="741" y="251"/>
                      <a:pt x="1165" y="310"/>
                      <a:pt x="1719" y="310"/>
                    </a:cubicBezTo>
                    <a:lnTo>
                      <a:pt x="1755" y="310"/>
                    </a:lnTo>
                    <a:cubicBezTo>
                      <a:pt x="1755" y="287"/>
                      <a:pt x="1748" y="273"/>
                      <a:pt x="1748" y="251"/>
                    </a:cubicBezTo>
                    <a:cubicBezTo>
                      <a:pt x="1187" y="251"/>
                      <a:pt x="763" y="194"/>
                      <a:pt x="454" y="122"/>
                    </a:cubicBezTo>
                    <a:cubicBezTo>
                      <a:pt x="282" y="78"/>
                      <a:pt x="144" y="35"/>
                      <a:pt x="3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3" name="Google Shape;1883;p46"/>
              <p:cNvSpPr/>
              <p:nvPr/>
            </p:nvSpPr>
            <p:spPr>
              <a:xfrm>
                <a:off x="4511232" y="2845226"/>
                <a:ext cx="375182" cy="67072"/>
              </a:xfrm>
              <a:custGeom>
                <a:rect b="b" l="l" r="r" t="t"/>
                <a:pathLst>
                  <a:path extrusionOk="0" h="288" w="1611">
                    <a:moveTo>
                      <a:pt x="37" y="1"/>
                    </a:moveTo>
                    <a:cubicBezTo>
                      <a:pt x="23" y="22"/>
                      <a:pt x="15" y="37"/>
                      <a:pt x="1" y="58"/>
                    </a:cubicBezTo>
                    <a:cubicBezTo>
                      <a:pt x="101" y="94"/>
                      <a:pt x="223" y="130"/>
                      <a:pt x="375" y="158"/>
                    </a:cubicBezTo>
                    <a:cubicBezTo>
                      <a:pt x="677" y="230"/>
                      <a:pt x="1079" y="287"/>
                      <a:pt x="1610" y="287"/>
                    </a:cubicBezTo>
                    <a:lnTo>
                      <a:pt x="1610" y="267"/>
                    </a:lnTo>
                    <a:lnTo>
                      <a:pt x="1610" y="224"/>
                    </a:lnTo>
                    <a:cubicBezTo>
                      <a:pt x="1093" y="224"/>
                      <a:pt x="691" y="167"/>
                      <a:pt x="389" y="101"/>
                    </a:cubicBezTo>
                    <a:cubicBezTo>
                      <a:pt x="246" y="72"/>
                      <a:pt x="130" y="37"/>
                      <a:pt x="3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4" name="Google Shape;1884;p46"/>
              <p:cNvSpPr/>
              <p:nvPr/>
            </p:nvSpPr>
            <p:spPr>
              <a:xfrm>
                <a:off x="4929962" y="3037823"/>
                <a:ext cx="8617" cy="3493"/>
              </a:xfrm>
              <a:custGeom>
                <a:rect b="b" l="l" r="r" t="t"/>
                <a:pathLst>
                  <a:path extrusionOk="0" fill="none" h="15" w="37">
                    <a:moveTo>
                      <a:pt x="37" y="0"/>
                    </a:moveTo>
                    <a:lnTo>
                      <a:pt x="37" y="14"/>
                    </a:lnTo>
                    <a:cubicBezTo>
                      <a:pt x="21" y="7"/>
                      <a:pt x="7" y="7"/>
                      <a:pt x="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5" name="Google Shape;1885;p46"/>
              <p:cNvSpPr/>
              <p:nvPr/>
            </p:nvSpPr>
            <p:spPr>
              <a:xfrm>
                <a:off x="4636991" y="2731345"/>
                <a:ext cx="3493" cy="12110"/>
              </a:xfrm>
              <a:custGeom>
                <a:rect b="b" l="l" r="r" t="t"/>
                <a:pathLst>
                  <a:path extrusionOk="0" h="52" w="15">
                    <a:moveTo>
                      <a:pt x="1" y="1"/>
                    </a:moveTo>
                    <a:lnTo>
                      <a:pt x="1" y="1"/>
                    </a:lnTo>
                    <a:cubicBezTo>
                      <a:pt x="1" y="16"/>
                      <a:pt x="8" y="36"/>
                      <a:pt x="15" y="52"/>
                    </a:cubicBezTo>
                    <a:cubicBezTo>
                      <a:pt x="8" y="30"/>
                      <a:pt x="1" y="16"/>
                      <a:pt x="1"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6" name="Google Shape;1886;p46"/>
              <p:cNvSpPr/>
              <p:nvPr/>
            </p:nvSpPr>
            <p:spPr>
              <a:xfrm>
                <a:off x="4820971" y="2572516"/>
                <a:ext cx="1863" cy="5124"/>
              </a:xfrm>
              <a:custGeom>
                <a:rect b="b" l="l" r="r" t="t"/>
                <a:pathLst>
                  <a:path extrusionOk="0" h="22" w="8">
                    <a:moveTo>
                      <a:pt x="8" y="1"/>
                    </a:moveTo>
                    <a:lnTo>
                      <a:pt x="8" y="1"/>
                    </a:lnTo>
                    <a:cubicBezTo>
                      <a:pt x="8" y="8"/>
                      <a:pt x="1" y="14"/>
                      <a:pt x="1" y="21"/>
                    </a:cubicBezTo>
                    <a:cubicBezTo>
                      <a:pt x="8" y="14"/>
                      <a:pt x="8" y="8"/>
                      <a:pt x="8"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7" name="Google Shape;1887;p46"/>
              <p:cNvSpPr/>
              <p:nvPr/>
            </p:nvSpPr>
            <p:spPr>
              <a:xfrm>
                <a:off x="4635128" y="2572516"/>
                <a:ext cx="219613" cy="207969"/>
              </a:xfrm>
              <a:custGeom>
                <a:rect b="b" l="l" r="r" t="t"/>
                <a:pathLst>
                  <a:path extrusionOk="0" h="893" w="943">
                    <a:moveTo>
                      <a:pt x="785" y="1"/>
                    </a:moveTo>
                    <a:cubicBezTo>
                      <a:pt x="699" y="130"/>
                      <a:pt x="569" y="216"/>
                      <a:pt x="440" y="280"/>
                    </a:cubicBezTo>
                    <a:cubicBezTo>
                      <a:pt x="345" y="316"/>
                      <a:pt x="252" y="337"/>
                      <a:pt x="166" y="353"/>
                    </a:cubicBezTo>
                    <a:cubicBezTo>
                      <a:pt x="116" y="482"/>
                      <a:pt x="59" y="546"/>
                      <a:pt x="30" y="575"/>
                    </a:cubicBezTo>
                    <a:cubicBezTo>
                      <a:pt x="23" y="582"/>
                      <a:pt x="16" y="589"/>
                      <a:pt x="16" y="596"/>
                    </a:cubicBezTo>
                    <a:cubicBezTo>
                      <a:pt x="9" y="604"/>
                      <a:pt x="0" y="625"/>
                      <a:pt x="0" y="648"/>
                    </a:cubicBezTo>
                    <a:cubicBezTo>
                      <a:pt x="0" y="654"/>
                      <a:pt x="0" y="661"/>
                      <a:pt x="9" y="661"/>
                    </a:cubicBezTo>
                    <a:lnTo>
                      <a:pt x="9" y="682"/>
                    </a:lnTo>
                    <a:cubicBezTo>
                      <a:pt x="9" y="698"/>
                      <a:pt x="16" y="718"/>
                      <a:pt x="23" y="734"/>
                    </a:cubicBezTo>
                    <a:cubicBezTo>
                      <a:pt x="52" y="791"/>
                      <a:pt x="109" y="855"/>
                      <a:pt x="224" y="877"/>
                    </a:cubicBezTo>
                    <a:cubicBezTo>
                      <a:pt x="282" y="888"/>
                      <a:pt x="336" y="892"/>
                      <a:pt x="386" y="892"/>
                    </a:cubicBezTo>
                    <a:cubicBezTo>
                      <a:pt x="773" y="892"/>
                      <a:pt x="942" y="611"/>
                      <a:pt x="942" y="611"/>
                    </a:cubicBezTo>
                    <a:cubicBezTo>
                      <a:pt x="942" y="611"/>
                      <a:pt x="921" y="589"/>
                      <a:pt x="892" y="546"/>
                    </a:cubicBezTo>
                    <a:cubicBezTo>
                      <a:pt x="863" y="518"/>
                      <a:pt x="842" y="475"/>
                      <a:pt x="820" y="423"/>
                    </a:cubicBezTo>
                    <a:cubicBezTo>
                      <a:pt x="806" y="389"/>
                      <a:pt x="799" y="359"/>
                      <a:pt x="799" y="316"/>
                    </a:cubicBezTo>
                    <a:cubicBezTo>
                      <a:pt x="792" y="287"/>
                      <a:pt x="792" y="259"/>
                      <a:pt x="792" y="223"/>
                    </a:cubicBezTo>
                    <a:lnTo>
                      <a:pt x="792" y="158"/>
                    </a:lnTo>
                    <a:cubicBezTo>
                      <a:pt x="792" y="144"/>
                      <a:pt x="792" y="137"/>
                      <a:pt x="799" y="130"/>
                    </a:cubicBezTo>
                    <a:lnTo>
                      <a:pt x="799" y="108"/>
                    </a:lnTo>
                    <a:lnTo>
                      <a:pt x="799" y="71"/>
                    </a:lnTo>
                    <a:lnTo>
                      <a:pt x="799" y="21"/>
                    </a:lnTo>
                    <a:cubicBezTo>
                      <a:pt x="799" y="14"/>
                      <a:pt x="806" y="8"/>
                      <a:pt x="806" y="1"/>
                    </a:cubicBezTo>
                    <a:close/>
                  </a:path>
                </a:pathLst>
              </a:custGeom>
              <a:solidFill>
                <a:srgbClr val="CCCCCC"/>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8" name="Google Shape;1888;p46"/>
              <p:cNvSpPr/>
              <p:nvPr/>
            </p:nvSpPr>
            <p:spPr>
              <a:xfrm>
                <a:off x="4636991" y="2731345"/>
                <a:ext cx="3493" cy="12110"/>
              </a:xfrm>
              <a:custGeom>
                <a:rect b="b" l="l" r="r" t="t"/>
                <a:pathLst>
                  <a:path extrusionOk="0" fill="none" h="52" w="15">
                    <a:moveTo>
                      <a:pt x="1" y="0"/>
                    </a:moveTo>
                    <a:cubicBezTo>
                      <a:pt x="1" y="16"/>
                      <a:pt x="8" y="36"/>
                      <a:pt x="15" y="52"/>
                    </a:cubicBezTo>
                    <a:cubicBezTo>
                      <a:pt x="8" y="29"/>
                      <a:pt x="1" y="16"/>
                      <a:pt x="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9" name="Google Shape;1889;p46"/>
              <p:cNvSpPr/>
              <p:nvPr/>
            </p:nvSpPr>
            <p:spPr>
              <a:xfrm>
                <a:off x="4444161" y="2214803"/>
                <a:ext cx="615056" cy="480214"/>
              </a:xfrm>
              <a:custGeom>
                <a:rect b="b" l="l" r="r" t="t"/>
                <a:pathLst>
                  <a:path extrusionOk="0" h="2062" w="2641">
                    <a:moveTo>
                      <a:pt x="1229" y="1"/>
                    </a:moveTo>
                    <a:cubicBezTo>
                      <a:pt x="1014" y="1"/>
                      <a:pt x="821" y="60"/>
                      <a:pt x="713" y="127"/>
                    </a:cubicBezTo>
                    <a:cubicBezTo>
                      <a:pt x="354" y="336"/>
                      <a:pt x="1" y="847"/>
                      <a:pt x="441" y="1026"/>
                    </a:cubicBezTo>
                    <a:cubicBezTo>
                      <a:pt x="398" y="1607"/>
                      <a:pt x="354" y="1959"/>
                      <a:pt x="677" y="2061"/>
                    </a:cubicBezTo>
                    <a:cubicBezTo>
                      <a:pt x="677" y="2061"/>
                      <a:pt x="656" y="1968"/>
                      <a:pt x="663" y="1802"/>
                    </a:cubicBezTo>
                    <a:cubicBezTo>
                      <a:pt x="561" y="1687"/>
                      <a:pt x="498" y="1478"/>
                      <a:pt x="511" y="1378"/>
                    </a:cubicBezTo>
                    <a:cubicBezTo>
                      <a:pt x="518" y="1321"/>
                      <a:pt x="518" y="1285"/>
                      <a:pt x="518" y="1249"/>
                    </a:cubicBezTo>
                    <a:lnTo>
                      <a:pt x="518" y="1212"/>
                    </a:lnTo>
                    <a:cubicBezTo>
                      <a:pt x="527" y="1169"/>
                      <a:pt x="527" y="1126"/>
                      <a:pt x="527" y="1054"/>
                    </a:cubicBezTo>
                    <a:lnTo>
                      <a:pt x="527" y="967"/>
                    </a:lnTo>
                    <a:lnTo>
                      <a:pt x="527" y="933"/>
                    </a:lnTo>
                    <a:lnTo>
                      <a:pt x="527" y="874"/>
                    </a:lnTo>
                    <a:cubicBezTo>
                      <a:pt x="534" y="702"/>
                      <a:pt x="577" y="545"/>
                      <a:pt x="691" y="407"/>
                    </a:cubicBezTo>
                    <a:cubicBezTo>
                      <a:pt x="727" y="502"/>
                      <a:pt x="777" y="602"/>
                      <a:pt x="863" y="702"/>
                    </a:cubicBezTo>
                    <a:cubicBezTo>
                      <a:pt x="929" y="788"/>
                      <a:pt x="1015" y="867"/>
                      <a:pt x="1131" y="940"/>
                    </a:cubicBezTo>
                    <a:lnTo>
                      <a:pt x="1138" y="947"/>
                    </a:lnTo>
                    <a:cubicBezTo>
                      <a:pt x="1181" y="967"/>
                      <a:pt x="1217" y="997"/>
                      <a:pt x="1260" y="1010"/>
                    </a:cubicBezTo>
                    <a:cubicBezTo>
                      <a:pt x="1433" y="1112"/>
                      <a:pt x="1590" y="1155"/>
                      <a:pt x="1698" y="1183"/>
                    </a:cubicBezTo>
                    <a:lnTo>
                      <a:pt x="1698" y="1176"/>
                    </a:lnTo>
                    <a:cubicBezTo>
                      <a:pt x="1712" y="1162"/>
                      <a:pt x="1726" y="1140"/>
                      <a:pt x="1748" y="1126"/>
                    </a:cubicBezTo>
                    <a:cubicBezTo>
                      <a:pt x="1785" y="1097"/>
                      <a:pt x="1828" y="1076"/>
                      <a:pt x="1885" y="1076"/>
                    </a:cubicBezTo>
                    <a:cubicBezTo>
                      <a:pt x="1928" y="1083"/>
                      <a:pt x="1957" y="1105"/>
                      <a:pt x="1964" y="1140"/>
                    </a:cubicBezTo>
                    <a:cubicBezTo>
                      <a:pt x="1964" y="1155"/>
                      <a:pt x="1971" y="1169"/>
                      <a:pt x="1964" y="1192"/>
                    </a:cubicBezTo>
                    <a:cubicBezTo>
                      <a:pt x="1964" y="1255"/>
                      <a:pt x="1928" y="1342"/>
                      <a:pt x="1885" y="1399"/>
                    </a:cubicBezTo>
                    <a:cubicBezTo>
                      <a:pt x="1812" y="1500"/>
                      <a:pt x="1691" y="1537"/>
                      <a:pt x="1626" y="1537"/>
                    </a:cubicBezTo>
                    <a:cubicBezTo>
                      <a:pt x="1626" y="1544"/>
                      <a:pt x="1626" y="1550"/>
                      <a:pt x="1619" y="1557"/>
                    </a:cubicBezTo>
                    <a:lnTo>
                      <a:pt x="1619" y="1607"/>
                    </a:lnTo>
                    <a:lnTo>
                      <a:pt x="1619" y="1644"/>
                    </a:lnTo>
                    <a:lnTo>
                      <a:pt x="1619" y="1666"/>
                    </a:lnTo>
                    <a:cubicBezTo>
                      <a:pt x="1612" y="1673"/>
                      <a:pt x="1612" y="1680"/>
                      <a:pt x="1612" y="1694"/>
                    </a:cubicBezTo>
                    <a:lnTo>
                      <a:pt x="1612" y="1759"/>
                    </a:lnTo>
                    <a:cubicBezTo>
                      <a:pt x="1612" y="1795"/>
                      <a:pt x="1612" y="1823"/>
                      <a:pt x="1619" y="1852"/>
                    </a:cubicBezTo>
                    <a:cubicBezTo>
                      <a:pt x="1619" y="1895"/>
                      <a:pt x="1626" y="1925"/>
                      <a:pt x="1640" y="1959"/>
                    </a:cubicBezTo>
                    <a:cubicBezTo>
                      <a:pt x="1597" y="1644"/>
                      <a:pt x="1928" y="1680"/>
                      <a:pt x="2086" y="1205"/>
                    </a:cubicBezTo>
                    <a:cubicBezTo>
                      <a:pt x="2130" y="1226"/>
                      <a:pt x="2173" y="1235"/>
                      <a:pt x="2216" y="1235"/>
                    </a:cubicBezTo>
                    <a:cubicBezTo>
                      <a:pt x="2425" y="1235"/>
                      <a:pt x="2604" y="1047"/>
                      <a:pt x="2625" y="810"/>
                    </a:cubicBezTo>
                    <a:cubicBezTo>
                      <a:pt x="2640" y="579"/>
                      <a:pt x="2488" y="393"/>
                      <a:pt x="2280" y="393"/>
                    </a:cubicBezTo>
                    <a:cubicBezTo>
                      <a:pt x="2200" y="393"/>
                      <a:pt x="2130" y="422"/>
                      <a:pt x="2064" y="465"/>
                    </a:cubicBezTo>
                    <a:cubicBezTo>
                      <a:pt x="1993" y="336"/>
                      <a:pt x="1878" y="207"/>
                      <a:pt x="1705" y="113"/>
                    </a:cubicBezTo>
                    <a:cubicBezTo>
                      <a:pt x="1551" y="32"/>
                      <a:pt x="1384" y="1"/>
                      <a:pt x="1229" y="1"/>
                    </a:cubicBezTo>
                    <a:close/>
                  </a:path>
                </a:pathLst>
              </a:custGeom>
              <a:solidFill>
                <a:schemeClr val="dk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0" name="Google Shape;1890;p46"/>
              <p:cNvSpPr/>
              <p:nvPr/>
            </p:nvSpPr>
            <p:spPr>
              <a:xfrm>
                <a:off x="4559905" y="2309355"/>
                <a:ext cx="343276" cy="347701"/>
              </a:xfrm>
              <a:custGeom>
                <a:rect b="b" l="l" r="r" t="t"/>
                <a:pathLst>
                  <a:path extrusionOk="0" h="1493" w="1474">
                    <a:moveTo>
                      <a:pt x="194" y="639"/>
                    </a:moveTo>
                    <a:cubicBezTo>
                      <a:pt x="197" y="639"/>
                      <a:pt x="200" y="640"/>
                      <a:pt x="202" y="641"/>
                    </a:cubicBezTo>
                    <a:cubicBezTo>
                      <a:pt x="223" y="641"/>
                      <a:pt x="230" y="656"/>
                      <a:pt x="237" y="670"/>
                    </a:cubicBezTo>
                    <a:cubicBezTo>
                      <a:pt x="246" y="684"/>
                      <a:pt x="246" y="691"/>
                      <a:pt x="246" y="706"/>
                    </a:cubicBezTo>
                    <a:cubicBezTo>
                      <a:pt x="246" y="742"/>
                      <a:pt x="216" y="770"/>
                      <a:pt x="194" y="770"/>
                    </a:cubicBezTo>
                    <a:cubicBezTo>
                      <a:pt x="166" y="763"/>
                      <a:pt x="151" y="734"/>
                      <a:pt x="151" y="699"/>
                    </a:cubicBezTo>
                    <a:cubicBezTo>
                      <a:pt x="151" y="691"/>
                      <a:pt x="151" y="677"/>
                      <a:pt x="159" y="670"/>
                    </a:cubicBezTo>
                    <a:cubicBezTo>
                      <a:pt x="165" y="652"/>
                      <a:pt x="180" y="639"/>
                      <a:pt x="194" y="639"/>
                    </a:cubicBezTo>
                    <a:close/>
                    <a:moveTo>
                      <a:pt x="806" y="699"/>
                    </a:moveTo>
                    <a:cubicBezTo>
                      <a:pt x="841" y="706"/>
                      <a:pt x="863" y="734"/>
                      <a:pt x="856" y="777"/>
                    </a:cubicBezTo>
                    <a:cubicBezTo>
                      <a:pt x="856" y="820"/>
                      <a:pt x="827" y="849"/>
                      <a:pt x="791" y="849"/>
                    </a:cubicBezTo>
                    <a:cubicBezTo>
                      <a:pt x="784" y="849"/>
                      <a:pt x="770" y="843"/>
                      <a:pt x="763" y="829"/>
                    </a:cubicBezTo>
                    <a:cubicBezTo>
                      <a:pt x="748" y="813"/>
                      <a:pt x="741" y="793"/>
                      <a:pt x="741" y="770"/>
                    </a:cubicBezTo>
                    <a:cubicBezTo>
                      <a:pt x="741" y="749"/>
                      <a:pt x="748" y="734"/>
                      <a:pt x="763" y="727"/>
                    </a:cubicBezTo>
                    <a:cubicBezTo>
                      <a:pt x="770" y="706"/>
                      <a:pt x="791" y="699"/>
                      <a:pt x="806" y="699"/>
                    </a:cubicBezTo>
                    <a:close/>
                    <a:moveTo>
                      <a:pt x="194" y="1"/>
                    </a:moveTo>
                    <a:cubicBezTo>
                      <a:pt x="80" y="139"/>
                      <a:pt x="37" y="296"/>
                      <a:pt x="30" y="468"/>
                    </a:cubicBezTo>
                    <a:lnTo>
                      <a:pt x="30" y="527"/>
                    </a:lnTo>
                    <a:lnTo>
                      <a:pt x="30" y="561"/>
                    </a:lnTo>
                    <a:lnTo>
                      <a:pt x="30" y="648"/>
                    </a:lnTo>
                    <a:cubicBezTo>
                      <a:pt x="30" y="720"/>
                      <a:pt x="30" y="763"/>
                      <a:pt x="21" y="806"/>
                    </a:cubicBezTo>
                    <a:lnTo>
                      <a:pt x="21" y="843"/>
                    </a:lnTo>
                    <a:cubicBezTo>
                      <a:pt x="21" y="879"/>
                      <a:pt x="21" y="915"/>
                      <a:pt x="14" y="972"/>
                    </a:cubicBezTo>
                    <a:cubicBezTo>
                      <a:pt x="1" y="1072"/>
                      <a:pt x="64" y="1281"/>
                      <a:pt x="166" y="1396"/>
                    </a:cubicBezTo>
                    <a:cubicBezTo>
                      <a:pt x="209" y="1446"/>
                      <a:pt x="252" y="1476"/>
                      <a:pt x="296" y="1483"/>
                    </a:cubicBezTo>
                    <a:cubicBezTo>
                      <a:pt x="321" y="1489"/>
                      <a:pt x="351" y="1493"/>
                      <a:pt x="384" y="1493"/>
                    </a:cubicBezTo>
                    <a:cubicBezTo>
                      <a:pt x="418" y="1493"/>
                      <a:pt x="453" y="1489"/>
                      <a:pt x="489" y="1483"/>
                    </a:cubicBezTo>
                    <a:cubicBezTo>
                      <a:pt x="575" y="1467"/>
                      <a:pt x="668" y="1446"/>
                      <a:pt x="763" y="1410"/>
                    </a:cubicBezTo>
                    <a:cubicBezTo>
                      <a:pt x="892" y="1346"/>
                      <a:pt x="1022" y="1260"/>
                      <a:pt x="1108" y="1131"/>
                    </a:cubicBezTo>
                    <a:lnTo>
                      <a:pt x="1129" y="1131"/>
                    </a:lnTo>
                    <a:cubicBezTo>
                      <a:pt x="1194" y="1131"/>
                      <a:pt x="1315" y="1094"/>
                      <a:pt x="1388" y="993"/>
                    </a:cubicBezTo>
                    <a:cubicBezTo>
                      <a:pt x="1431" y="936"/>
                      <a:pt x="1467" y="849"/>
                      <a:pt x="1467" y="786"/>
                    </a:cubicBezTo>
                    <a:cubicBezTo>
                      <a:pt x="1474" y="763"/>
                      <a:pt x="1467" y="749"/>
                      <a:pt x="1467" y="734"/>
                    </a:cubicBezTo>
                    <a:cubicBezTo>
                      <a:pt x="1460" y="699"/>
                      <a:pt x="1431" y="677"/>
                      <a:pt x="1388" y="670"/>
                    </a:cubicBezTo>
                    <a:cubicBezTo>
                      <a:pt x="1331" y="670"/>
                      <a:pt x="1288" y="691"/>
                      <a:pt x="1251" y="720"/>
                    </a:cubicBezTo>
                    <a:cubicBezTo>
                      <a:pt x="1229" y="734"/>
                      <a:pt x="1215" y="756"/>
                      <a:pt x="1201" y="770"/>
                    </a:cubicBezTo>
                    <a:lnTo>
                      <a:pt x="1201" y="777"/>
                    </a:lnTo>
                    <a:cubicBezTo>
                      <a:pt x="1093" y="749"/>
                      <a:pt x="936" y="706"/>
                      <a:pt x="763" y="604"/>
                    </a:cubicBezTo>
                    <a:cubicBezTo>
                      <a:pt x="720" y="591"/>
                      <a:pt x="684" y="561"/>
                      <a:pt x="641" y="541"/>
                    </a:cubicBezTo>
                    <a:lnTo>
                      <a:pt x="634" y="534"/>
                    </a:lnTo>
                    <a:cubicBezTo>
                      <a:pt x="518" y="461"/>
                      <a:pt x="432" y="382"/>
                      <a:pt x="366" y="296"/>
                    </a:cubicBezTo>
                    <a:cubicBezTo>
                      <a:pt x="280" y="196"/>
                      <a:pt x="230" y="96"/>
                      <a:pt x="194" y="1"/>
                    </a:cubicBezTo>
                    <a:close/>
                  </a:path>
                </a:pathLst>
              </a:custGeom>
              <a:solidFill>
                <a:srgbClr val="CCCCCC"/>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1" name="Google Shape;1891;p46"/>
              <p:cNvSpPr/>
              <p:nvPr/>
            </p:nvSpPr>
            <p:spPr>
              <a:xfrm>
                <a:off x="4732241" y="2472142"/>
                <a:ext cx="28878" cy="35166"/>
              </a:xfrm>
              <a:custGeom>
                <a:rect b="b" l="l" r="r" t="t"/>
                <a:pathLst>
                  <a:path extrusionOk="0" h="151" w="124">
                    <a:moveTo>
                      <a:pt x="66" y="0"/>
                    </a:moveTo>
                    <a:cubicBezTo>
                      <a:pt x="51" y="0"/>
                      <a:pt x="30" y="7"/>
                      <a:pt x="23" y="28"/>
                    </a:cubicBezTo>
                    <a:cubicBezTo>
                      <a:pt x="8" y="35"/>
                      <a:pt x="1" y="50"/>
                      <a:pt x="1" y="71"/>
                    </a:cubicBezTo>
                    <a:cubicBezTo>
                      <a:pt x="1" y="94"/>
                      <a:pt x="8" y="114"/>
                      <a:pt x="23" y="130"/>
                    </a:cubicBezTo>
                    <a:cubicBezTo>
                      <a:pt x="30" y="144"/>
                      <a:pt x="44" y="150"/>
                      <a:pt x="51" y="150"/>
                    </a:cubicBezTo>
                    <a:cubicBezTo>
                      <a:pt x="87" y="150"/>
                      <a:pt x="116" y="121"/>
                      <a:pt x="116" y="78"/>
                    </a:cubicBezTo>
                    <a:cubicBezTo>
                      <a:pt x="123" y="35"/>
                      <a:pt x="101" y="7"/>
                      <a:pt x="66"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2" name="Google Shape;1892;p46"/>
              <p:cNvSpPr/>
              <p:nvPr/>
            </p:nvSpPr>
            <p:spPr>
              <a:xfrm>
                <a:off x="4594838" y="2457936"/>
                <a:ext cx="22357" cy="30974"/>
              </a:xfrm>
              <a:custGeom>
                <a:rect b="b" l="l" r="r" t="t"/>
                <a:pathLst>
                  <a:path extrusionOk="0" h="133" w="96">
                    <a:moveTo>
                      <a:pt x="44" y="1"/>
                    </a:moveTo>
                    <a:cubicBezTo>
                      <a:pt x="30" y="1"/>
                      <a:pt x="15" y="14"/>
                      <a:pt x="9" y="32"/>
                    </a:cubicBezTo>
                    <a:cubicBezTo>
                      <a:pt x="1" y="39"/>
                      <a:pt x="1" y="53"/>
                      <a:pt x="1" y="61"/>
                    </a:cubicBezTo>
                    <a:cubicBezTo>
                      <a:pt x="1" y="96"/>
                      <a:pt x="16" y="125"/>
                      <a:pt x="44" y="132"/>
                    </a:cubicBezTo>
                    <a:cubicBezTo>
                      <a:pt x="66" y="132"/>
                      <a:pt x="96" y="104"/>
                      <a:pt x="96" y="68"/>
                    </a:cubicBezTo>
                    <a:cubicBezTo>
                      <a:pt x="96" y="53"/>
                      <a:pt x="96" y="46"/>
                      <a:pt x="87" y="32"/>
                    </a:cubicBezTo>
                    <a:cubicBezTo>
                      <a:pt x="80" y="18"/>
                      <a:pt x="73" y="3"/>
                      <a:pt x="52" y="3"/>
                    </a:cubicBezTo>
                    <a:cubicBezTo>
                      <a:pt x="50" y="2"/>
                      <a:pt x="47" y="1"/>
                      <a:pt x="44" y="1"/>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3" name="Google Shape;1893;p46"/>
              <p:cNvSpPr/>
              <p:nvPr/>
            </p:nvSpPr>
            <p:spPr>
              <a:xfrm>
                <a:off x="4623483" y="2525473"/>
                <a:ext cx="8617" cy="20494"/>
              </a:xfrm>
              <a:custGeom>
                <a:rect b="b" l="l" r="r" t="t"/>
                <a:pathLst>
                  <a:path extrusionOk="0" fill="none" h="88" w="37">
                    <a:moveTo>
                      <a:pt x="36" y="87"/>
                    </a:moveTo>
                    <a:cubicBezTo>
                      <a:pt x="36" y="87"/>
                      <a:pt x="0" y="58"/>
                      <a:pt x="23"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4" name="Google Shape;1894;p46"/>
              <p:cNvSpPr/>
              <p:nvPr/>
            </p:nvSpPr>
            <p:spPr>
              <a:xfrm>
                <a:off x="4625113" y="2584161"/>
                <a:ext cx="57290" cy="13507"/>
              </a:xfrm>
              <a:custGeom>
                <a:rect b="b" l="l" r="r" t="t"/>
                <a:pathLst>
                  <a:path extrusionOk="0" fill="none" h="58" w="246">
                    <a:moveTo>
                      <a:pt x="0" y="14"/>
                    </a:moveTo>
                    <a:cubicBezTo>
                      <a:pt x="0" y="14"/>
                      <a:pt x="116" y="58"/>
                      <a:pt x="245"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5" name="Google Shape;1895;p46"/>
              <p:cNvSpPr/>
              <p:nvPr/>
            </p:nvSpPr>
            <p:spPr>
              <a:xfrm>
                <a:off x="4697308" y="2435113"/>
                <a:ext cx="11877" cy="1863"/>
              </a:xfrm>
              <a:custGeom>
                <a:rect b="b" l="l" r="r" t="t"/>
                <a:pathLst>
                  <a:path extrusionOk="0" fill="none" h="8" w="51">
                    <a:moveTo>
                      <a:pt x="51" y="1"/>
                    </a:moveTo>
                    <a:cubicBezTo>
                      <a:pt x="14" y="1"/>
                      <a:pt x="1" y="8"/>
                      <a:pt x="1" y="8"/>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6" name="Google Shape;1896;p46"/>
              <p:cNvSpPr/>
              <p:nvPr/>
            </p:nvSpPr>
            <p:spPr>
              <a:xfrm>
                <a:off x="4600195" y="2419976"/>
                <a:ext cx="20261" cy="6987"/>
              </a:xfrm>
              <a:custGeom>
                <a:rect b="b" l="l" r="r" t="t"/>
                <a:pathLst>
                  <a:path extrusionOk="0" fill="none" h="30" w="87">
                    <a:moveTo>
                      <a:pt x="86" y="29"/>
                    </a:moveTo>
                    <a:cubicBezTo>
                      <a:pt x="86" y="29"/>
                      <a:pt x="50" y="9"/>
                      <a:pt x="0" y="0"/>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7" name="Google Shape;1897;p46"/>
              <p:cNvSpPr/>
              <p:nvPr/>
            </p:nvSpPr>
            <p:spPr>
              <a:xfrm>
                <a:off x="4866151" y="3104894"/>
                <a:ext cx="217983" cy="291575"/>
              </a:xfrm>
              <a:custGeom>
                <a:rect b="b" l="l" r="r" t="t"/>
                <a:pathLst>
                  <a:path extrusionOk="0" h="1252" w="936">
                    <a:moveTo>
                      <a:pt x="763" y="0"/>
                    </a:moveTo>
                    <a:cubicBezTo>
                      <a:pt x="647" y="50"/>
                      <a:pt x="361" y="173"/>
                      <a:pt x="318" y="194"/>
                    </a:cubicBezTo>
                    <a:cubicBezTo>
                      <a:pt x="268" y="216"/>
                      <a:pt x="238" y="266"/>
                      <a:pt x="209" y="323"/>
                    </a:cubicBezTo>
                    <a:cubicBezTo>
                      <a:pt x="188" y="380"/>
                      <a:pt x="36" y="668"/>
                      <a:pt x="23" y="704"/>
                    </a:cubicBezTo>
                    <a:cubicBezTo>
                      <a:pt x="9" y="747"/>
                      <a:pt x="9" y="913"/>
                      <a:pt x="0" y="956"/>
                    </a:cubicBezTo>
                    <a:cubicBezTo>
                      <a:pt x="0" y="992"/>
                      <a:pt x="52" y="1129"/>
                      <a:pt x="66" y="1156"/>
                    </a:cubicBezTo>
                    <a:cubicBezTo>
                      <a:pt x="72" y="1190"/>
                      <a:pt x="84" y="1229"/>
                      <a:pt x="99" y="1229"/>
                    </a:cubicBezTo>
                    <a:cubicBezTo>
                      <a:pt x="100" y="1229"/>
                      <a:pt x="101" y="1229"/>
                      <a:pt x="102" y="1229"/>
                    </a:cubicBezTo>
                    <a:cubicBezTo>
                      <a:pt x="122" y="1222"/>
                      <a:pt x="143" y="1183"/>
                      <a:pt x="139" y="1154"/>
                    </a:cubicBezTo>
                    <a:lnTo>
                      <a:pt x="139" y="1154"/>
                    </a:lnTo>
                    <a:cubicBezTo>
                      <a:pt x="141" y="1160"/>
                      <a:pt x="145" y="1168"/>
                      <a:pt x="145" y="1179"/>
                    </a:cubicBezTo>
                    <a:cubicBezTo>
                      <a:pt x="151" y="1212"/>
                      <a:pt x="164" y="1252"/>
                      <a:pt x="178" y="1252"/>
                    </a:cubicBezTo>
                    <a:cubicBezTo>
                      <a:pt x="179" y="1252"/>
                      <a:pt x="180" y="1252"/>
                      <a:pt x="181" y="1251"/>
                    </a:cubicBezTo>
                    <a:cubicBezTo>
                      <a:pt x="195" y="1242"/>
                      <a:pt x="231" y="1199"/>
                      <a:pt x="216" y="1122"/>
                    </a:cubicBezTo>
                    <a:cubicBezTo>
                      <a:pt x="216" y="1099"/>
                      <a:pt x="216" y="1079"/>
                      <a:pt x="209" y="1063"/>
                    </a:cubicBezTo>
                    <a:lnTo>
                      <a:pt x="209" y="1042"/>
                    </a:lnTo>
                    <a:lnTo>
                      <a:pt x="209" y="1027"/>
                    </a:lnTo>
                    <a:cubicBezTo>
                      <a:pt x="224" y="1070"/>
                      <a:pt x="268" y="1149"/>
                      <a:pt x="281" y="1172"/>
                    </a:cubicBezTo>
                    <a:cubicBezTo>
                      <a:pt x="285" y="1181"/>
                      <a:pt x="296" y="1188"/>
                      <a:pt x="307" y="1188"/>
                    </a:cubicBezTo>
                    <a:cubicBezTo>
                      <a:pt x="321" y="1188"/>
                      <a:pt x="335" y="1179"/>
                      <a:pt x="338" y="1156"/>
                    </a:cubicBezTo>
                    <a:cubicBezTo>
                      <a:pt x="338" y="1106"/>
                      <a:pt x="324" y="1063"/>
                      <a:pt x="318" y="1027"/>
                    </a:cubicBezTo>
                    <a:cubicBezTo>
                      <a:pt x="306" y="1005"/>
                      <a:pt x="312" y="965"/>
                      <a:pt x="313" y="932"/>
                    </a:cubicBezTo>
                    <a:lnTo>
                      <a:pt x="313" y="932"/>
                    </a:lnTo>
                    <a:cubicBezTo>
                      <a:pt x="315" y="948"/>
                      <a:pt x="318" y="961"/>
                      <a:pt x="318" y="970"/>
                    </a:cubicBezTo>
                    <a:cubicBezTo>
                      <a:pt x="331" y="1006"/>
                      <a:pt x="425" y="1092"/>
                      <a:pt x="440" y="1106"/>
                    </a:cubicBezTo>
                    <a:cubicBezTo>
                      <a:pt x="442" y="1109"/>
                      <a:pt x="445" y="1110"/>
                      <a:pt x="447" y="1110"/>
                    </a:cubicBezTo>
                    <a:cubicBezTo>
                      <a:pt x="462" y="1110"/>
                      <a:pt x="480" y="1076"/>
                      <a:pt x="461" y="1027"/>
                    </a:cubicBezTo>
                    <a:cubicBezTo>
                      <a:pt x="440" y="970"/>
                      <a:pt x="411" y="956"/>
                      <a:pt x="411" y="920"/>
                    </a:cubicBezTo>
                    <a:cubicBezTo>
                      <a:pt x="411" y="891"/>
                      <a:pt x="397" y="761"/>
                      <a:pt x="404" y="747"/>
                    </a:cubicBezTo>
                    <a:cubicBezTo>
                      <a:pt x="411" y="734"/>
                      <a:pt x="490" y="647"/>
                      <a:pt x="518" y="518"/>
                    </a:cubicBezTo>
                    <a:cubicBezTo>
                      <a:pt x="533" y="452"/>
                      <a:pt x="533" y="409"/>
                      <a:pt x="554" y="395"/>
                    </a:cubicBezTo>
                    <a:cubicBezTo>
                      <a:pt x="561" y="380"/>
                      <a:pt x="706" y="345"/>
                      <a:pt x="820" y="316"/>
                    </a:cubicBezTo>
                    <a:cubicBezTo>
                      <a:pt x="863" y="309"/>
                      <a:pt x="906" y="294"/>
                      <a:pt x="935" y="287"/>
                    </a:cubicBezTo>
                    <a:lnTo>
                      <a:pt x="899" y="230"/>
                    </a:lnTo>
                    <a:lnTo>
                      <a:pt x="763" y="0"/>
                    </a:lnTo>
                    <a:close/>
                  </a:path>
                </a:pathLst>
              </a:custGeom>
              <a:solidFill>
                <a:srgbClr val="CCCCCC"/>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8" name="Google Shape;1898;p46"/>
              <p:cNvSpPr/>
              <p:nvPr/>
            </p:nvSpPr>
            <p:spPr>
              <a:xfrm>
                <a:off x="4931592" y="3283751"/>
                <a:ext cx="6987" cy="30275"/>
              </a:xfrm>
              <a:custGeom>
                <a:rect b="b" l="l" r="r" t="t"/>
                <a:pathLst>
                  <a:path extrusionOk="0" fill="none" h="130" w="30">
                    <a:moveTo>
                      <a:pt x="0" y="0"/>
                    </a:moveTo>
                    <a:cubicBezTo>
                      <a:pt x="0" y="0"/>
                      <a:pt x="14" y="73"/>
                      <a:pt x="30" y="129"/>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9" name="Google Shape;1899;p46"/>
              <p:cNvSpPr/>
              <p:nvPr/>
            </p:nvSpPr>
            <p:spPr>
              <a:xfrm>
                <a:off x="4938346" y="3313794"/>
                <a:ext cx="233" cy="2329"/>
              </a:xfrm>
              <a:custGeom>
                <a:rect b="b" l="l" r="r" t="t"/>
                <a:pathLst>
                  <a:path extrusionOk="0" fill="none" h="10" w="1">
                    <a:moveTo>
                      <a:pt x="1" y="9"/>
                    </a:moveTo>
                    <a:lnTo>
                      <a:pt x="1"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0" name="Google Shape;1900;p46"/>
              <p:cNvSpPr/>
              <p:nvPr/>
            </p:nvSpPr>
            <p:spPr>
              <a:xfrm>
                <a:off x="4908303" y="3287245"/>
                <a:ext cx="6521" cy="48906"/>
              </a:xfrm>
              <a:custGeom>
                <a:rect b="b" l="l" r="r" t="t"/>
                <a:pathLst>
                  <a:path extrusionOk="0" h="210" w="28">
                    <a:moveTo>
                      <a:pt x="0" y="1"/>
                    </a:moveTo>
                    <a:cubicBezTo>
                      <a:pt x="0" y="1"/>
                      <a:pt x="14" y="123"/>
                      <a:pt x="21" y="194"/>
                    </a:cubicBezTo>
                    <a:cubicBezTo>
                      <a:pt x="21" y="201"/>
                      <a:pt x="21" y="201"/>
                      <a:pt x="28" y="209"/>
                    </a:cubicBezTo>
                    <a:lnTo>
                      <a:pt x="0"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1" name="Google Shape;1901;p46"/>
              <p:cNvSpPr/>
              <p:nvPr/>
            </p:nvSpPr>
            <p:spPr>
              <a:xfrm>
                <a:off x="4908303" y="3287245"/>
                <a:ext cx="6521" cy="48906"/>
              </a:xfrm>
              <a:custGeom>
                <a:rect b="b" l="l" r="r" t="t"/>
                <a:pathLst>
                  <a:path extrusionOk="0" fill="none" h="210" w="28">
                    <a:moveTo>
                      <a:pt x="28" y="209"/>
                    </a:moveTo>
                    <a:cubicBezTo>
                      <a:pt x="21" y="201"/>
                      <a:pt x="21" y="201"/>
                      <a:pt x="21" y="194"/>
                    </a:cubicBezTo>
                    <a:cubicBezTo>
                      <a:pt x="14" y="123"/>
                      <a:pt x="0" y="1"/>
                      <a:pt x="0"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2" name="Google Shape;1902;p46"/>
              <p:cNvSpPr/>
              <p:nvPr/>
            </p:nvSpPr>
            <p:spPr>
              <a:xfrm>
                <a:off x="4912961" y="3332192"/>
                <a:ext cx="1863" cy="3959"/>
              </a:xfrm>
              <a:custGeom>
                <a:rect b="b" l="l" r="r" t="t"/>
                <a:pathLst>
                  <a:path extrusionOk="0" fill="none" h="17" w="8">
                    <a:moveTo>
                      <a:pt x="1" y="1"/>
                    </a:moveTo>
                    <a:cubicBezTo>
                      <a:pt x="1" y="8"/>
                      <a:pt x="1" y="8"/>
                      <a:pt x="8" y="16"/>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3" name="Google Shape;1903;p46"/>
              <p:cNvSpPr/>
              <p:nvPr/>
            </p:nvSpPr>
            <p:spPr>
              <a:xfrm>
                <a:off x="4914591" y="3337548"/>
                <a:ext cx="233" cy="3493"/>
              </a:xfrm>
              <a:custGeom>
                <a:rect b="b" l="l" r="r" t="t"/>
                <a:pathLst>
                  <a:path extrusionOk="0" fill="none" h="15" w="1">
                    <a:moveTo>
                      <a:pt x="1" y="14"/>
                    </a:moveTo>
                    <a:lnTo>
                      <a:pt x="1"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4" name="Google Shape;1904;p46"/>
              <p:cNvSpPr/>
              <p:nvPr/>
            </p:nvSpPr>
            <p:spPr>
              <a:xfrm>
                <a:off x="4914591" y="3347562"/>
                <a:ext cx="233" cy="5124"/>
              </a:xfrm>
              <a:custGeom>
                <a:rect b="b" l="l" r="r" t="t"/>
                <a:pathLst>
                  <a:path extrusionOk="0" fill="none" h="22" w="1">
                    <a:moveTo>
                      <a:pt x="1" y="21"/>
                    </a:moveTo>
                    <a:lnTo>
                      <a:pt x="1"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5" name="Google Shape;1905;p46"/>
              <p:cNvSpPr/>
              <p:nvPr/>
            </p:nvSpPr>
            <p:spPr>
              <a:xfrm>
                <a:off x="4886179" y="3287245"/>
                <a:ext cx="12343" cy="85470"/>
              </a:xfrm>
              <a:custGeom>
                <a:rect b="b" l="l" r="r" t="t"/>
                <a:pathLst>
                  <a:path extrusionOk="0" h="367" w="53">
                    <a:moveTo>
                      <a:pt x="0" y="1"/>
                    </a:moveTo>
                    <a:lnTo>
                      <a:pt x="0" y="230"/>
                    </a:lnTo>
                    <a:cubicBezTo>
                      <a:pt x="9" y="266"/>
                      <a:pt x="30" y="323"/>
                      <a:pt x="52" y="366"/>
                    </a:cubicBezTo>
                    <a:lnTo>
                      <a:pt x="0"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6" name="Google Shape;1906;p46"/>
              <p:cNvSpPr/>
              <p:nvPr/>
            </p:nvSpPr>
            <p:spPr>
              <a:xfrm>
                <a:off x="4886179" y="3287245"/>
                <a:ext cx="12343" cy="85470"/>
              </a:xfrm>
              <a:custGeom>
                <a:rect b="b" l="l" r="r" t="t"/>
                <a:pathLst>
                  <a:path extrusionOk="0" fill="none" h="367" w="53">
                    <a:moveTo>
                      <a:pt x="0" y="1"/>
                    </a:moveTo>
                    <a:lnTo>
                      <a:pt x="0" y="230"/>
                    </a:lnTo>
                    <a:cubicBezTo>
                      <a:pt x="9" y="266"/>
                      <a:pt x="30" y="323"/>
                      <a:pt x="52" y="366"/>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7" name="Google Shape;1907;p46"/>
              <p:cNvSpPr/>
              <p:nvPr/>
            </p:nvSpPr>
            <p:spPr>
              <a:xfrm>
                <a:off x="4884549" y="2778388"/>
                <a:ext cx="430609" cy="401731"/>
              </a:xfrm>
              <a:custGeom>
                <a:rect b="b" l="l" r="r" t="t"/>
                <a:pathLst>
                  <a:path extrusionOk="0" h="1725" w="1849">
                    <a:moveTo>
                      <a:pt x="316" y="0"/>
                    </a:moveTo>
                    <a:cubicBezTo>
                      <a:pt x="206" y="0"/>
                      <a:pt x="41" y="235"/>
                      <a:pt x="7" y="511"/>
                    </a:cubicBezTo>
                    <a:lnTo>
                      <a:pt x="7" y="554"/>
                    </a:lnTo>
                    <a:lnTo>
                      <a:pt x="7" y="574"/>
                    </a:lnTo>
                    <a:cubicBezTo>
                      <a:pt x="0" y="654"/>
                      <a:pt x="7" y="726"/>
                      <a:pt x="16" y="790"/>
                    </a:cubicBezTo>
                    <a:cubicBezTo>
                      <a:pt x="16" y="812"/>
                      <a:pt x="23" y="826"/>
                      <a:pt x="23" y="849"/>
                    </a:cubicBezTo>
                    <a:cubicBezTo>
                      <a:pt x="44" y="942"/>
                      <a:pt x="73" y="1014"/>
                      <a:pt x="116" y="1057"/>
                    </a:cubicBezTo>
                    <a:cubicBezTo>
                      <a:pt x="137" y="1085"/>
                      <a:pt x="166" y="1107"/>
                      <a:pt x="195" y="1114"/>
                    </a:cubicBezTo>
                    <a:lnTo>
                      <a:pt x="232" y="1114"/>
                    </a:lnTo>
                    <a:lnTo>
                      <a:pt x="232" y="1128"/>
                    </a:lnTo>
                    <a:cubicBezTo>
                      <a:pt x="375" y="1151"/>
                      <a:pt x="942" y="1244"/>
                      <a:pt x="942" y="1244"/>
                    </a:cubicBezTo>
                    <a:cubicBezTo>
                      <a:pt x="827" y="1294"/>
                      <a:pt x="670" y="1373"/>
                      <a:pt x="670" y="1373"/>
                    </a:cubicBezTo>
                    <a:lnTo>
                      <a:pt x="684" y="1402"/>
                    </a:lnTo>
                    <a:lnTo>
                      <a:pt x="820" y="1632"/>
                    </a:lnTo>
                    <a:lnTo>
                      <a:pt x="856" y="1689"/>
                    </a:lnTo>
                    <a:lnTo>
                      <a:pt x="870" y="1725"/>
                    </a:lnTo>
                    <a:cubicBezTo>
                      <a:pt x="870" y="1725"/>
                      <a:pt x="1208" y="1696"/>
                      <a:pt x="1460" y="1625"/>
                    </a:cubicBezTo>
                    <a:cubicBezTo>
                      <a:pt x="1553" y="1596"/>
                      <a:pt x="1632" y="1559"/>
                      <a:pt x="1676" y="1516"/>
                    </a:cubicBezTo>
                    <a:cubicBezTo>
                      <a:pt x="1848" y="1359"/>
                      <a:pt x="1812" y="1230"/>
                      <a:pt x="1755" y="1171"/>
                    </a:cubicBezTo>
                    <a:cubicBezTo>
                      <a:pt x="1741" y="1157"/>
                      <a:pt x="1719" y="1135"/>
                      <a:pt x="1676" y="1107"/>
                    </a:cubicBezTo>
                    <a:cubicBezTo>
                      <a:pt x="1526" y="978"/>
                      <a:pt x="1172" y="683"/>
                      <a:pt x="949" y="497"/>
                    </a:cubicBezTo>
                    <a:cubicBezTo>
                      <a:pt x="684" y="272"/>
                      <a:pt x="346" y="7"/>
                      <a:pt x="346" y="7"/>
                    </a:cubicBezTo>
                    <a:cubicBezTo>
                      <a:pt x="336" y="2"/>
                      <a:pt x="326" y="0"/>
                      <a:pt x="316"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8" name="Google Shape;1908;p46"/>
              <p:cNvSpPr/>
              <p:nvPr/>
            </p:nvSpPr>
            <p:spPr>
              <a:xfrm>
                <a:off x="4929962" y="3037823"/>
                <a:ext cx="8617" cy="3493"/>
              </a:xfrm>
              <a:custGeom>
                <a:rect b="b" l="l" r="r" t="t"/>
                <a:pathLst>
                  <a:path extrusionOk="0" h="15" w="37">
                    <a:moveTo>
                      <a:pt x="0" y="0"/>
                    </a:moveTo>
                    <a:cubicBezTo>
                      <a:pt x="7" y="7"/>
                      <a:pt x="21" y="7"/>
                      <a:pt x="37" y="14"/>
                    </a:cubicBezTo>
                    <a:lnTo>
                      <a:pt x="37"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9" name="Google Shape;1909;p46"/>
              <p:cNvSpPr/>
              <p:nvPr/>
            </p:nvSpPr>
            <p:spPr>
              <a:xfrm>
                <a:off x="4929962" y="3037823"/>
                <a:ext cx="8617" cy="3493"/>
              </a:xfrm>
              <a:custGeom>
                <a:rect b="b" l="l" r="r" t="t"/>
                <a:pathLst>
                  <a:path extrusionOk="0" h="15" w="37">
                    <a:moveTo>
                      <a:pt x="0" y="0"/>
                    </a:moveTo>
                    <a:cubicBezTo>
                      <a:pt x="7" y="7"/>
                      <a:pt x="21" y="7"/>
                      <a:pt x="37" y="14"/>
                    </a:cubicBezTo>
                    <a:lnTo>
                      <a:pt x="37"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0" name="Google Shape;1910;p46"/>
              <p:cNvSpPr/>
              <p:nvPr/>
            </p:nvSpPr>
            <p:spPr>
              <a:xfrm>
                <a:off x="5040350" y="3030837"/>
                <a:ext cx="206105" cy="140897"/>
              </a:xfrm>
              <a:custGeom>
                <a:rect b="b" l="l" r="r" t="t"/>
                <a:pathLst>
                  <a:path extrusionOk="0" fill="none" h="605" w="885">
                    <a:moveTo>
                      <a:pt x="884" y="51"/>
                    </a:moveTo>
                    <a:cubicBezTo>
                      <a:pt x="575" y="1"/>
                      <a:pt x="439" y="73"/>
                      <a:pt x="382" y="110"/>
                    </a:cubicBezTo>
                    <a:cubicBezTo>
                      <a:pt x="360" y="117"/>
                      <a:pt x="323" y="130"/>
                      <a:pt x="273" y="160"/>
                    </a:cubicBezTo>
                    <a:cubicBezTo>
                      <a:pt x="158" y="210"/>
                      <a:pt x="1" y="289"/>
                      <a:pt x="1" y="289"/>
                    </a:cubicBezTo>
                    <a:lnTo>
                      <a:pt x="15" y="318"/>
                    </a:lnTo>
                    <a:lnTo>
                      <a:pt x="151" y="548"/>
                    </a:lnTo>
                    <a:lnTo>
                      <a:pt x="187" y="605"/>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1" name="Google Shape;1911;p46"/>
              <p:cNvSpPr/>
              <p:nvPr/>
            </p:nvSpPr>
            <p:spPr>
              <a:xfrm>
                <a:off x="4549891" y="2428360"/>
                <a:ext cx="309973" cy="109690"/>
              </a:xfrm>
              <a:custGeom>
                <a:rect b="b" l="l" r="r" t="t"/>
                <a:pathLst>
                  <a:path extrusionOk="0" h="471" w="1331">
                    <a:moveTo>
                      <a:pt x="130" y="43"/>
                    </a:moveTo>
                    <a:cubicBezTo>
                      <a:pt x="144" y="43"/>
                      <a:pt x="159" y="43"/>
                      <a:pt x="180" y="50"/>
                    </a:cubicBezTo>
                    <a:cubicBezTo>
                      <a:pt x="202" y="50"/>
                      <a:pt x="223" y="59"/>
                      <a:pt x="252" y="59"/>
                    </a:cubicBezTo>
                    <a:cubicBezTo>
                      <a:pt x="273" y="66"/>
                      <a:pt x="302" y="73"/>
                      <a:pt x="323" y="87"/>
                    </a:cubicBezTo>
                    <a:lnTo>
                      <a:pt x="339" y="87"/>
                    </a:lnTo>
                    <a:lnTo>
                      <a:pt x="339" y="93"/>
                    </a:lnTo>
                    <a:lnTo>
                      <a:pt x="346" y="102"/>
                    </a:lnTo>
                    <a:lnTo>
                      <a:pt x="346" y="145"/>
                    </a:lnTo>
                    <a:cubicBezTo>
                      <a:pt x="346" y="152"/>
                      <a:pt x="346" y="159"/>
                      <a:pt x="339" y="166"/>
                    </a:cubicBezTo>
                    <a:lnTo>
                      <a:pt x="339" y="188"/>
                    </a:lnTo>
                    <a:cubicBezTo>
                      <a:pt x="339" y="202"/>
                      <a:pt x="332" y="216"/>
                      <a:pt x="332" y="238"/>
                    </a:cubicBezTo>
                    <a:cubicBezTo>
                      <a:pt x="316" y="266"/>
                      <a:pt x="309" y="302"/>
                      <a:pt x="289" y="318"/>
                    </a:cubicBezTo>
                    <a:cubicBezTo>
                      <a:pt x="273" y="332"/>
                      <a:pt x="259" y="338"/>
                      <a:pt x="245" y="345"/>
                    </a:cubicBezTo>
                    <a:cubicBezTo>
                      <a:pt x="230" y="345"/>
                      <a:pt x="216" y="352"/>
                      <a:pt x="194" y="352"/>
                    </a:cubicBezTo>
                    <a:cubicBezTo>
                      <a:pt x="166" y="352"/>
                      <a:pt x="130" y="345"/>
                      <a:pt x="107" y="325"/>
                    </a:cubicBezTo>
                    <a:cubicBezTo>
                      <a:pt x="80" y="309"/>
                      <a:pt x="57" y="288"/>
                      <a:pt x="44" y="266"/>
                    </a:cubicBezTo>
                    <a:lnTo>
                      <a:pt x="44" y="252"/>
                    </a:lnTo>
                    <a:cubicBezTo>
                      <a:pt x="44" y="252"/>
                      <a:pt x="44" y="245"/>
                      <a:pt x="37" y="245"/>
                    </a:cubicBezTo>
                    <a:lnTo>
                      <a:pt x="37" y="238"/>
                    </a:lnTo>
                    <a:lnTo>
                      <a:pt x="37" y="231"/>
                    </a:lnTo>
                    <a:cubicBezTo>
                      <a:pt x="37" y="216"/>
                      <a:pt x="37" y="202"/>
                      <a:pt x="44" y="188"/>
                    </a:cubicBezTo>
                    <a:cubicBezTo>
                      <a:pt x="44" y="166"/>
                      <a:pt x="51" y="137"/>
                      <a:pt x="51" y="116"/>
                    </a:cubicBezTo>
                    <a:cubicBezTo>
                      <a:pt x="57" y="102"/>
                      <a:pt x="57" y="80"/>
                      <a:pt x="64" y="73"/>
                    </a:cubicBezTo>
                    <a:cubicBezTo>
                      <a:pt x="73" y="66"/>
                      <a:pt x="73" y="59"/>
                      <a:pt x="73" y="59"/>
                    </a:cubicBezTo>
                    <a:lnTo>
                      <a:pt x="80" y="50"/>
                    </a:lnTo>
                    <a:lnTo>
                      <a:pt x="87" y="50"/>
                    </a:lnTo>
                    <a:cubicBezTo>
                      <a:pt x="87" y="50"/>
                      <a:pt x="94" y="50"/>
                      <a:pt x="94" y="43"/>
                    </a:cubicBezTo>
                    <a:close/>
                    <a:moveTo>
                      <a:pt x="677" y="109"/>
                    </a:moveTo>
                    <a:cubicBezTo>
                      <a:pt x="697" y="116"/>
                      <a:pt x="727" y="116"/>
                      <a:pt x="754" y="116"/>
                    </a:cubicBezTo>
                    <a:cubicBezTo>
                      <a:pt x="777" y="116"/>
                      <a:pt x="813" y="123"/>
                      <a:pt x="849" y="123"/>
                    </a:cubicBezTo>
                    <a:cubicBezTo>
                      <a:pt x="884" y="130"/>
                      <a:pt x="920" y="137"/>
                      <a:pt x="956" y="145"/>
                    </a:cubicBezTo>
                    <a:cubicBezTo>
                      <a:pt x="979" y="145"/>
                      <a:pt x="999" y="152"/>
                      <a:pt x="1013" y="159"/>
                    </a:cubicBezTo>
                    <a:cubicBezTo>
                      <a:pt x="1029" y="159"/>
                      <a:pt x="1036" y="159"/>
                      <a:pt x="1049" y="166"/>
                    </a:cubicBezTo>
                    <a:lnTo>
                      <a:pt x="1056" y="166"/>
                    </a:lnTo>
                    <a:cubicBezTo>
                      <a:pt x="1056" y="173"/>
                      <a:pt x="1056" y="173"/>
                      <a:pt x="1065" y="173"/>
                    </a:cubicBezTo>
                    <a:cubicBezTo>
                      <a:pt x="1072" y="188"/>
                      <a:pt x="1072" y="202"/>
                      <a:pt x="1072" y="223"/>
                    </a:cubicBezTo>
                    <a:cubicBezTo>
                      <a:pt x="1079" y="231"/>
                      <a:pt x="1079" y="238"/>
                      <a:pt x="1079" y="245"/>
                    </a:cubicBezTo>
                    <a:lnTo>
                      <a:pt x="1079" y="259"/>
                    </a:lnTo>
                    <a:cubicBezTo>
                      <a:pt x="1072" y="266"/>
                      <a:pt x="1072" y="302"/>
                      <a:pt x="1072" y="309"/>
                    </a:cubicBezTo>
                    <a:cubicBezTo>
                      <a:pt x="1065" y="325"/>
                      <a:pt x="1065" y="332"/>
                      <a:pt x="1056" y="345"/>
                    </a:cubicBezTo>
                    <a:cubicBezTo>
                      <a:pt x="1056" y="361"/>
                      <a:pt x="1049" y="368"/>
                      <a:pt x="1049" y="375"/>
                    </a:cubicBezTo>
                    <a:cubicBezTo>
                      <a:pt x="1036" y="395"/>
                      <a:pt x="1022" y="404"/>
                      <a:pt x="999" y="418"/>
                    </a:cubicBezTo>
                    <a:cubicBezTo>
                      <a:pt x="992" y="425"/>
                      <a:pt x="986" y="425"/>
                      <a:pt x="970" y="432"/>
                    </a:cubicBezTo>
                    <a:lnTo>
                      <a:pt x="942" y="439"/>
                    </a:lnTo>
                    <a:cubicBezTo>
                      <a:pt x="913" y="439"/>
                      <a:pt x="892" y="447"/>
                      <a:pt x="870" y="447"/>
                    </a:cubicBezTo>
                    <a:cubicBezTo>
                      <a:pt x="827" y="447"/>
                      <a:pt x="784" y="447"/>
                      <a:pt x="741" y="432"/>
                    </a:cubicBezTo>
                    <a:cubicBezTo>
                      <a:pt x="697" y="425"/>
                      <a:pt x="661" y="411"/>
                      <a:pt x="625" y="388"/>
                    </a:cubicBezTo>
                    <a:cubicBezTo>
                      <a:pt x="611" y="382"/>
                      <a:pt x="590" y="368"/>
                      <a:pt x="582" y="352"/>
                    </a:cubicBezTo>
                    <a:cubicBezTo>
                      <a:pt x="575" y="352"/>
                      <a:pt x="568" y="345"/>
                      <a:pt x="561" y="338"/>
                    </a:cubicBezTo>
                    <a:lnTo>
                      <a:pt x="561" y="332"/>
                    </a:lnTo>
                    <a:lnTo>
                      <a:pt x="554" y="332"/>
                    </a:lnTo>
                    <a:lnTo>
                      <a:pt x="554" y="318"/>
                    </a:lnTo>
                    <a:cubicBezTo>
                      <a:pt x="547" y="288"/>
                      <a:pt x="554" y="231"/>
                      <a:pt x="561" y="202"/>
                    </a:cubicBezTo>
                    <a:lnTo>
                      <a:pt x="561" y="180"/>
                    </a:lnTo>
                    <a:cubicBezTo>
                      <a:pt x="561" y="173"/>
                      <a:pt x="568" y="173"/>
                      <a:pt x="568" y="166"/>
                    </a:cubicBezTo>
                    <a:cubicBezTo>
                      <a:pt x="568" y="152"/>
                      <a:pt x="575" y="145"/>
                      <a:pt x="575" y="137"/>
                    </a:cubicBezTo>
                    <a:cubicBezTo>
                      <a:pt x="590" y="123"/>
                      <a:pt x="597" y="116"/>
                      <a:pt x="604" y="116"/>
                    </a:cubicBezTo>
                    <a:lnTo>
                      <a:pt x="618" y="116"/>
                    </a:lnTo>
                    <a:cubicBezTo>
                      <a:pt x="618" y="116"/>
                      <a:pt x="640" y="116"/>
                      <a:pt x="677" y="109"/>
                    </a:cubicBezTo>
                    <a:close/>
                    <a:moveTo>
                      <a:pt x="130" y="0"/>
                    </a:moveTo>
                    <a:cubicBezTo>
                      <a:pt x="116" y="0"/>
                      <a:pt x="101" y="7"/>
                      <a:pt x="94" y="7"/>
                    </a:cubicBezTo>
                    <a:lnTo>
                      <a:pt x="73" y="7"/>
                    </a:lnTo>
                    <a:cubicBezTo>
                      <a:pt x="73" y="12"/>
                      <a:pt x="71" y="12"/>
                      <a:pt x="68" y="12"/>
                    </a:cubicBezTo>
                    <a:cubicBezTo>
                      <a:pt x="65" y="12"/>
                      <a:pt x="61" y="12"/>
                      <a:pt x="57" y="16"/>
                    </a:cubicBezTo>
                    <a:lnTo>
                      <a:pt x="57" y="23"/>
                    </a:lnTo>
                    <a:cubicBezTo>
                      <a:pt x="57" y="23"/>
                      <a:pt x="21" y="30"/>
                      <a:pt x="14" y="37"/>
                    </a:cubicBezTo>
                    <a:cubicBezTo>
                      <a:pt x="7" y="37"/>
                      <a:pt x="7" y="43"/>
                      <a:pt x="7" y="50"/>
                    </a:cubicBezTo>
                    <a:cubicBezTo>
                      <a:pt x="0" y="59"/>
                      <a:pt x="0" y="73"/>
                      <a:pt x="0" y="80"/>
                    </a:cubicBezTo>
                    <a:cubicBezTo>
                      <a:pt x="0" y="80"/>
                      <a:pt x="14" y="87"/>
                      <a:pt x="21" y="93"/>
                    </a:cubicBezTo>
                    <a:cubicBezTo>
                      <a:pt x="21" y="102"/>
                      <a:pt x="14" y="109"/>
                      <a:pt x="14" y="116"/>
                    </a:cubicBezTo>
                    <a:cubicBezTo>
                      <a:pt x="14" y="137"/>
                      <a:pt x="7" y="159"/>
                      <a:pt x="7" y="188"/>
                    </a:cubicBezTo>
                    <a:lnTo>
                      <a:pt x="7" y="231"/>
                    </a:lnTo>
                    <a:lnTo>
                      <a:pt x="7" y="238"/>
                    </a:lnTo>
                    <a:lnTo>
                      <a:pt x="7" y="245"/>
                    </a:lnTo>
                    <a:lnTo>
                      <a:pt x="7" y="252"/>
                    </a:lnTo>
                    <a:cubicBezTo>
                      <a:pt x="14" y="259"/>
                      <a:pt x="14" y="266"/>
                      <a:pt x="21" y="275"/>
                    </a:cubicBezTo>
                    <a:cubicBezTo>
                      <a:pt x="37" y="302"/>
                      <a:pt x="64" y="332"/>
                      <a:pt x="94" y="345"/>
                    </a:cubicBezTo>
                    <a:cubicBezTo>
                      <a:pt x="123" y="368"/>
                      <a:pt x="159" y="375"/>
                      <a:pt x="194" y="375"/>
                    </a:cubicBezTo>
                    <a:cubicBezTo>
                      <a:pt x="230" y="375"/>
                      <a:pt x="273" y="368"/>
                      <a:pt x="302" y="338"/>
                    </a:cubicBezTo>
                    <a:cubicBezTo>
                      <a:pt x="339" y="318"/>
                      <a:pt x="352" y="282"/>
                      <a:pt x="366" y="252"/>
                    </a:cubicBezTo>
                    <a:cubicBezTo>
                      <a:pt x="375" y="231"/>
                      <a:pt x="382" y="216"/>
                      <a:pt x="382" y="195"/>
                    </a:cubicBezTo>
                    <a:cubicBezTo>
                      <a:pt x="389" y="188"/>
                      <a:pt x="389" y="180"/>
                      <a:pt x="389" y="173"/>
                    </a:cubicBezTo>
                    <a:cubicBezTo>
                      <a:pt x="394" y="172"/>
                      <a:pt x="399" y="172"/>
                      <a:pt x="405" y="172"/>
                    </a:cubicBezTo>
                    <a:cubicBezTo>
                      <a:pt x="452" y="172"/>
                      <a:pt x="506" y="196"/>
                      <a:pt x="525" y="202"/>
                    </a:cubicBezTo>
                    <a:cubicBezTo>
                      <a:pt x="525" y="238"/>
                      <a:pt x="518" y="288"/>
                      <a:pt x="525" y="325"/>
                    </a:cubicBezTo>
                    <a:lnTo>
                      <a:pt x="525" y="338"/>
                    </a:lnTo>
                    <a:lnTo>
                      <a:pt x="532" y="345"/>
                    </a:lnTo>
                    <a:cubicBezTo>
                      <a:pt x="532" y="352"/>
                      <a:pt x="532" y="352"/>
                      <a:pt x="539" y="352"/>
                    </a:cubicBezTo>
                    <a:cubicBezTo>
                      <a:pt x="547" y="368"/>
                      <a:pt x="554" y="375"/>
                      <a:pt x="561" y="382"/>
                    </a:cubicBezTo>
                    <a:cubicBezTo>
                      <a:pt x="575" y="388"/>
                      <a:pt x="590" y="404"/>
                      <a:pt x="611" y="411"/>
                    </a:cubicBezTo>
                    <a:cubicBezTo>
                      <a:pt x="647" y="432"/>
                      <a:pt x="691" y="447"/>
                      <a:pt x="734" y="461"/>
                    </a:cubicBezTo>
                    <a:cubicBezTo>
                      <a:pt x="764" y="466"/>
                      <a:pt x="798" y="471"/>
                      <a:pt x="831" y="471"/>
                    </a:cubicBezTo>
                    <a:cubicBezTo>
                      <a:pt x="844" y="471"/>
                      <a:pt x="857" y="470"/>
                      <a:pt x="870" y="468"/>
                    </a:cubicBezTo>
                    <a:cubicBezTo>
                      <a:pt x="920" y="468"/>
                      <a:pt x="970" y="461"/>
                      <a:pt x="1013" y="439"/>
                    </a:cubicBezTo>
                    <a:cubicBezTo>
                      <a:pt x="1036" y="432"/>
                      <a:pt x="1056" y="418"/>
                      <a:pt x="1079" y="395"/>
                    </a:cubicBezTo>
                    <a:cubicBezTo>
                      <a:pt x="1086" y="382"/>
                      <a:pt x="1086" y="368"/>
                      <a:pt x="1092" y="361"/>
                    </a:cubicBezTo>
                    <a:cubicBezTo>
                      <a:pt x="1099" y="345"/>
                      <a:pt x="1099" y="338"/>
                      <a:pt x="1108" y="325"/>
                    </a:cubicBezTo>
                    <a:cubicBezTo>
                      <a:pt x="1115" y="318"/>
                      <a:pt x="1115" y="275"/>
                      <a:pt x="1122" y="259"/>
                    </a:cubicBezTo>
                    <a:cubicBezTo>
                      <a:pt x="1122" y="259"/>
                      <a:pt x="1129" y="245"/>
                      <a:pt x="1136" y="245"/>
                    </a:cubicBezTo>
                    <a:cubicBezTo>
                      <a:pt x="1136" y="238"/>
                      <a:pt x="1143" y="238"/>
                      <a:pt x="1151" y="231"/>
                    </a:cubicBezTo>
                    <a:lnTo>
                      <a:pt x="1294" y="275"/>
                    </a:lnTo>
                    <a:lnTo>
                      <a:pt x="1331" y="223"/>
                    </a:lnTo>
                    <a:lnTo>
                      <a:pt x="1143" y="145"/>
                    </a:lnTo>
                    <a:cubicBezTo>
                      <a:pt x="1129" y="145"/>
                      <a:pt x="1079" y="123"/>
                      <a:pt x="1079" y="123"/>
                    </a:cubicBezTo>
                    <a:cubicBezTo>
                      <a:pt x="1072" y="123"/>
                      <a:pt x="1072" y="123"/>
                      <a:pt x="1065" y="116"/>
                    </a:cubicBezTo>
                    <a:cubicBezTo>
                      <a:pt x="1049" y="116"/>
                      <a:pt x="1042" y="109"/>
                      <a:pt x="1029" y="109"/>
                    </a:cubicBezTo>
                    <a:cubicBezTo>
                      <a:pt x="1006" y="102"/>
                      <a:pt x="986" y="102"/>
                      <a:pt x="963" y="93"/>
                    </a:cubicBezTo>
                    <a:cubicBezTo>
                      <a:pt x="927" y="87"/>
                      <a:pt x="884" y="80"/>
                      <a:pt x="856" y="80"/>
                    </a:cubicBezTo>
                    <a:cubicBezTo>
                      <a:pt x="784" y="73"/>
                      <a:pt x="720" y="73"/>
                      <a:pt x="677" y="73"/>
                    </a:cubicBezTo>
                    <a:lnTo>
                      <a:pt x="611" y="73"/>
                    </a:lnTo>
                    <a:cubicBezTo>
                      <a:pt x="611" y="73"/>
                      <a:pt x="604" y="73"/>
                      <a:pt x="590" y="80"/>
                    </a:cubicBezTo>
                    <a:cubicBezTo>
                      <a:pt x="575" y="87"/>
                      <a:pt x="561" y="93"/>
                      <a:pt x="547" y="116"/>
                    </a:cubicBezTo>
                    <a:cubicBezTo>
                      <a:pt x="539" y="123"/>
                      <a:pt x="539" y="130"/>
                      <a:pt x="539" y="137"/>
                    </a:cubicBezTo>
                    <a:cubicBezTo>
                      <a:pt x="482" y="109"/>
                      <a:pt x="418" y="109"/>
                      <a:pt x="396" y="109"/>
                    </a:cubicBezTo>
                    <a:cubicBezTo>
                      <a:pt x="396" y="102"/>
                      <a:pt x="396" y="93"/>
                      <a:pt x="389" y="87"/>
                    </a:cubicBezTo>
                    <a:lnTo>
                      <a:pt x="389" y="73"/>
                    </a:lnTo>
                    <a:cubicBezTo>
                      <a:pt x="382" y="66"/>
                      <a:pt x="382" y="59"/>
                      <a:pt x="375" y="59"/>
                    </a:cubicBezTo>
                    <a:lnTo>
                      <a:pt x="366" y="50"/>
                    </a:lnTo>
                    <a:lnTo>
                      <a:pt x="359" y="50"/>
                    </a:lnTo>
                    <a:lnTo>
                      <a:pt x="359" y="43"/>
                    </a:lnTo>
                    <a:lnTo>
                      <a:pt x="346" y="43"/>
                    </a:lnTo>
                    <a:cubicBezTo>
                      <a:pt x="316" y="30"/>
                      <a:pt x="289" y="23"/>
                      <a:pt x="259" y="16"/>
                    </a:cubicBezTo>
                    <a:cubicBezTo>
                      <a:pt x="237" y="7"/>
                      <a:pt x="209" y="7"/>
                      <a:pt x="187" y="0"/>
                    </a:cubicBez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12" name="Google Shape;1912;p46"/>
            <p:cNvGrpSpPr/>
            <p:nvPr/>
          </p:nvGrpSpPr>
          <p:grpSpPr>
            <a:xfrm>
              <a:off x="7732315" y="1409998"/>
              <a:ext cx="114150" cy="114196"/>
              <a:chOff x="-685100" y="4136737"/>
              <a:chExt cx="38359" cy="38359"/>
            </a:xfrm>
          </p:grpSpPr>
          <p:sp>
            <p:nvSpPr>
              <p:cNvPr id="1913" name="Google Shape;1913;p46"/>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4" name="Google Shape;1914;p46"/>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15" name="Google Shape;1915;p46"/>
            <p:cNvSpPr/>
            <p:nvPr/>
          </p:nvSpPr>
          <p:spPr>
            <a:xfrm>
              <a:off x="6130587" y="2079663"/>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6" name="Google Shape;1916;p46"/>
            <p:cNvSpPr/>
            <p:nvPr/>
          </p:nvSpPr>
          <p:spPr>
            <a:xfrm>
              <a:off x="4489390" y="3340629"/>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7" name="Google Shape;1917;p46"/>
            <p:cNvSpPr/>
            <p:nvPr/>
          </p:nvSpPr>
          <p:spPr>
            <a:xfrm>
              <a:off x="5368540" y="165945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1" name="Shape 1921"/>
        <p:cNvGrpSpPr/>
        <p:nvPr/>
      </p:nvGrpSpPr>
      <p:grpSpPr>
        <a:xfrm>
          <a:off x="0" y="0"/>
          <a:ext cx="0" cy="0"/>
          <a:chOff x="0" y="0"/>
          <a:chExt cx="0" cy="0"/>
        </a:xfrm>
      </p:grpSpPr>
      <p:sp>
        <p:nvSpPr>
          <p:cNvPr id="1922" name="Google Shape;1922;p47"/>
          <p:cNvSpPr txBox="1"/>
          <p:nvPr>
            <p:ph type="title"/>
          </p:nvPr>
        </p:nvSpPr>
        <p:spPr>
          <a:xfrm>
            <a:off x="768150" y="1513350"/>
            <a:ext cx="8104500" cy="1058400"/>
          </a:xfrm>
          <a:prstGeom prst="rect">
            <a:avLst/>
          </a:prstGeom>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2400">
                <a:solidFill>
                  <a:srgbClr val="000000"/>
                </a:solidFill>
                <a:latin typeface="Arial"/>
                <a:ea typeface="Arial"/>
                <a:cs typeface="Arial"/>
                <a:sym typeface="Arial"/>
              </a:rPr>
              <a:t>You’re teaching a one-shot in your liaison area’s intro level class. You want students to experiment with database searching, but also save time for discussion. The class is short, so you want to assign pre-work to students so you can maximize class time.  </a:t>
            </a:r>
            <a:endParaRPr sz="24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2800">
              <a:solidFill>
                <a:srgbClr val="000000"/>
              </a:solidFill>
              <a:latin typeface="Arial"/>
              <a:ea typeface="Arial"/>
              <a:cs typeface="Arial"/>
              <a:sym typeface="Arial"/>
            </a:endParaRPr>
          </a:p>
        </p:txBody>
      </p:sp>
      <p:sp>
        <p:nvSpPr>
          <p:cNvPr id="1923" name="Google Shape;1923;p47"/>
          <p:cNvSpPr txBox="1"/>
          <p:nvPr/>
        </p:nvSpPr>
        <p:spPr>
          <a:xfrm>
            <a:off x="832425" y="3115875"/>
            <a:ext cx="7483200" cy="172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Albert Sans"/>
                <a:ea typeface="Albert Sans"/>
                <a:cs typeface="Albert Sans"/>
                <a:sym typeface="Albert Sans"/>
              </a:rPr>
              <a:t>Questions to Consider: </a:t>
            </a:r>
            <a:endParaRPr sz="1600">
              <a:solidFill>
                <a:schemeClr val="dk1"/>
              </a:solidFill>
              <a:latin typeface="Albert Sans"/>
              <a:ea typeface="Albert Sans"/>
              <a:cs typeface="Albert Sans"/>
              <a:sym typeface="Albert Sans"/>
            </a:endParaRPr>
          </a:p>
          <a:p>
            <a:pPr indent="-330200" lvl="0" marL="457200" rtl="0" algn="l">
              <a:spcBef>
                <a:spcPts val="0"/>
              </a:spcBef>
              <a:spcAft>
                <a:spcPts val="0"/>
              </a:spcAft>
              <a:buClr>
                <a:schemeClr val="dk1"/>
              </a:buClr>
              <a:buSzPts val="1600"/>
              <a:buFont typeface="Albert Sans"/>
              <a:buAutoNum type="arabicPeriod"/>
            </a:pPr>
            <a:r>
              <a:rPr lang="en" sz="1600">
                <a:solidFill>
                  <a:schemeClr val="dk1"/>
                </a:solidFill>
                <a:latin typeface="Albert Sans"/>
                <a:ea typeface="Albert Sans"/>
                <a:cs typeface="Albert Sans"/>
                <a:sym typeface="Albert Sans"/>
              </a:rPr>
              <a:t>How could you approach the instructor?</a:t>
            </a:r>
            <a:endParaRPr sz="1600">
              <a:solidFill>
                <a:schemeClr val="dk1"/>
              </a:solidFill>
              <a:latin typeface="Albert Sans"/>
              <a:ea typeface="Albert Sans"/>
              <a:cs typeface="Albert Sans"/>
              <a:sym typeface="Albert Sans"/>
            </a:endParaRPr>
          </a:p>
          <a:p>
            <a:pPr indent="-330200" lvl="0" marL="457200" rtl="0" algn="l">
              <a:spcBef>
                <a:spcPts val="0"/>
              </a:spcBef>
              <a:spcAft>
                <a:spcPts val="0"/>
              </a:spcAft>
              <a:buClr>
                <a:schemeClr val="dk1"/>
              </a:buClr>
              <a:buSzPts val="1600"/>
              <a:buFont typeface="Albert Sans"/>
              <a:buAutoNum type="arabicPeriod"/>
            </a:pPr>
            <a:r>
              <a:rPr lang="en" sz="1600">
                <a:solidFill>
                  <a:schemeClr val="dk1"/>
                </a:solidFill>
                <a:latin typeface="Albert Sans"/>
                <a:ea typeface="Albert Sans"/>
                <a:cs typeface="Albert Sans"/>
                <a:sym typeface="Albert Sans"/>
              </a:rPr>
              <a:t>How does you approach change with your relationship to the instructor?</a:t>
            </a:r>
            <a:endParaRPr sz="1600">
              <a:solidFill>
                <a:schemeClr val="dk1"/>
              </a:solidFill>
              <a:latin typeface="Albert Sans"/>
              <a:ea typeface="Albert Sans"/>
              <a:cs typeface="Albert Sans"/>
              <a:sym typeface="Albert Sans"/>
            </a:endParaRPr>
          </a:p>
          <a:p>
            <a:pPr indent="-330200" lvl="0" marL="457200" rtl="0" algn="l">
              <a:spcBef>
                <a:spcPts val="0"/>
              </a:spcBef>
              <a:spcAft>
                <a:spcPts val="0"/>
              </a:spcAft>
              <a:buClr>
                <a:schemeClr val="dk1"/>
              </a:buClr>
              <a:buSzPts val="1600"/>
              <a:buFont typeface="Albert Sans"/>
              <a:buAutoNum type="arabicPeriod"/>
            </a:pPr>
            <a:r>
              <a:rPr lang="en" sz="1600">
                <a:solidFill>
                  <a:schemeClr val="dk1"/>
                </a:solidFill>
                <a:latin typeface="Albert Sans"/>
                <a:ea typeface="Albert Sans"/>
                <a:cs typeface="Albert Sans"/>
                <a:sym typeface="Albert Sans"/>
              </a:rPr>
              <a:t>How could you align the </a:t>
            </a:r>
            <a:r>
              <a:rPr lang="en" sz="1600">
                <a:solidFill>
                  <a:schemeClr val="dk1"/>
                </a:solidFill>
                <a:latin typeface="Albert Sans"/>
                <a:ea typeface="Albert Sans"/>
                <a:cs typeface="Albert Sans"/>
                <a:sym typeface="Albert Sans"/>
              </a:rPr>
              <a:t>pre work</a:t>
            </a:r>
            <a:r>
              <a:rPr lang="en" sz="1600">
                <a:solidFill>
                  <a:schemeClr val="dk1"/>
                </a:solidFill>
                <a:latin typeface="Albert Sans"/>
                <a:ea typeface="Albert Sans"/>
                <a:cs typeface="Albert Sans"/>
                <a:sym typeface="Albert Sans"/>
              </a:rPr>
              <a:t> </a:t>
            </a:r>
            <a:r>
              <a:rPr lang="en" sz="1600">
                <a:solidFill>
                  <a:schemeClr val="dk1"/>
                </a:solidFill>
                <a:latin typeface="Albert Sans"/>
                <a:ea typeface="Albert Sans"/>
                <a:cs typeface="Albert Sans"/>
                <a:sym typeface="Albert Sans"/>
              </a:rPr>
              <a:t>with</a:t>
            </a:r>
            <a:r>
              <a:rPr lang="en" sz="1600">
                <a:solidFill>
                  <a:schemeClr val="dk1"/>
                </a:solidFill>
                <a:latin typeface="Albert Sans"/>
                <a:ea typeface="Albert Sans"/>
                <a:cs typeface="Albert Sans"/>
                <a:sym typeface="Albert Sans"/>
              </a:rPr>
              <a:t> your learning objectives?</a:t>
            </a:r>
            <a:endParaRPr sz="1600">
              <a:solidFill>
                <a:schemeClr val="dk1"/>
              </a:solidFill>
              <a:latin typeface="Albert Sans"/>
              <a:ea typeface="Albert Sans"/>
              <a:cs typeface="Albert Sans"/>
              <a:sym typeface="Albert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27" name="Shape 1927"/>
        <p:cNvGrpSpPr/>
        <p:nvPr/>
      </p:nvGrpSpPr>
      <p:grpSpPr>
        <a:xfrm>
          <a:off x="0" y="0"/>
          <a:ext cx="0" cy="0"/>
          <a:chOff x="0" y="0"/>
          <a:chExt cx="0" cy="0"/>
        </a:xfrm>
      </p:grpSpPr>
      <p:sp>
        <p:nvSpPr>
          <p:cNvPr id="1928" name="Google Shape;1928;p48"/>
          <p:cNvSpPr/>
          <p:nvPr/>
        </p:nvSpPr>
        <p:spPr>
          <a:xfrm rot="5400000">
            <a:off x="7365228" y="0"/>
            <a:ext cx="1778700" cy="1778700"/>
          </a:xfrm>
          <a:prstGeom prst="diagStripe">
            <a:avLst>
              <a:gd fmla="val 50000" name="adj"/>
            </a:avLst>
          </a:prstGeom>
          <a:solidFill>
            <a:srgbClr val="EDFAF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bert Sans"/>
              <a:ea typeface="Albert Sans"/>
              <a:cs typeface="Albert Sans"/>
              <a:sym typeface="Albert Sans"/>
            </a:endParaRPr>
          </a:p>
        </p:txBody>
      </p:sp>
      <p:sp>
        <p:nvSpPr>
          <p:cNvPr id="1929" name="Google Shape;1929;p48"/>
          <p:cNvSpPr txBox="1"/>
          <p:nvPr/>
        </p:nvSpPr>
        <p:spPr>
          <a:xfrm rot="2700000">
            <a:off x="7215273" y="386217"/>
            <a:ext cx="2501461" cy="583787"/>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198038"/>
                </a:solidFill>
                <a:latin typeface="Inter"/>
                <a:ea typeface="Inter"/>
                <a:cs typeface="Inter"/>
                <a:sym typeface="Inter"/>
              </a:rPr>
              <a:t>Do not edit</a:t>
            </a:r>
            <a:endParaRPr b="1" sz="1200">
              <a:solidFill>
                <a:srgbClr val="198038"/>
              </a:solidFill>
              <a:latin typeface="Inter"/>
              <a:ea typeface="Inter"/>
              <a:cs typeface="Inter"/>
              <a:sym typeface="Inter"/>
            </a:endParaRPr>
          </a:p>
          <a:p>
            <a:pPr indent="0" lvl="0" marL="0" rtl="0" algn="ctr">
              <a:spcBef>
                <a:spcPts val="0"/>
              </a:spcBef>
              <a:spcAft>
                <a:spcPts val="0"/>
              </a:spcAft>
              <a:buNone/>
            </a:pPr>
            <a:r>
              <a:rPr lang="en" sz="1200" u="sng">
                <a:solidFill>
                  <a:schemeClr val="hlink"/>
                </a:solidFill>
                <a:latin typeface="Inter"/>
                <a:ea typeface="Inter"/>
                <a:cs typeface="Inter"/>
                <a:sym typeface="Inter"/>
                <a:hlinkClick r:id="rId3"/>
              </a:rPr>
              <a:t>How to change the design</a:t>
            </a:r>
            <a:endParaRPr sz="1200">
              <a:solidFill>
                <a:srgbClr val="198038"/>
              </a:solidFill>
              <a:latin typeface="Inter"/>
              <a:ea typeface="Inter"/>
              <a:cs typeface="Inter"/>
              <a:sym typeface="Inter"/>
            </a:endParaRPr>
          </a:p>
        </p:txBody>
      </p:sp>
      <p:sp>
        <p:nvSpPr>
          <p:cNvPr descr="title-id" id="1930" name="Google Shape;1930;p48"/>
          <p:cNvSpPr txBox="1"/>
          <p:nvPr/>
        </p:nvSpPr>
        <p:spPr>
          <a:xfrm>
            <a:off x="2334638" y="1320628"/>
            <a:ext cx="6364800" cy="175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a:solidFill>
                  <a:srgbClr val="5B5B5B"/>
                </a:solidFill>
                <a:latin typeface="Inter"/>
                <a:ea typeface="Inter"/>
                <a:cs typeface="Inter"/>
                <a:sym typeface="Inter"/>
              </a:rPr>
              <a:t>Strategies for scenario 1</a:t>
            </a:r>
            <a:endParaRPr b="1" sz="3600">
              <a:solidFill>
                <a:srgbClr val="5B5B5B"/>
              </a:solidFill>
              <a:latin typeface="Inter"/>
              <a:ea typeface="Inter"/>
              <a:cs typeface="Inter"/>
              <a:sym typeface="Inter"/>
            </a:endParaRPr>
          </a:p>
        </p:txBody>
      </p:sp>
      <p:sp>
        <p:nvSpPr>
          <p:cNvPr id="1931" name="Google Shape;1931;p48"/>
          <p:cNvSpPr/>
          <p:nvPr/>
        </p:nvSpPr>
        <p:spPr>
          <a:xfrm>
            <a:off x="0" y="4365024"/>
            <a:ext cx="9144000" cy="778500"/>
          </a:xfrm>
          <a:prstGeom prst="rect">
            <a:avLst/>
          </a:prstGeom>
          <a:solidFill>
            <a:srgbClr val="19803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bert Sans"/>
              <a:ea typeface="Albert Sans"/>
              <a:cs typeface="Albert Sans"/>
              <a:sym typeface="Albert Sans"/>
            </a:endParaRPr>
          </a:p>
        </p:txBody>
      </p:sp>
      <p:sp>
        <p:nvSpPr>
          <p:cNvPr id="1932" name="Google Shape;1932;p48"/>
          <p:cNvSpPr txBox="1"/>
          <p:nvPr/>
        </p:nvSpPr>
        <p:spPr>
          <a:xfrm>
            <a:off x="555866" y="4365024"/>
            <a:ext cx="6948300" cy="7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Inter"/>
                <a:ea typeface="Inter"/>
                <a:cs typeface="Inter"/>
                <a:sym typeface="Inter"/>
              </a:rPr>
              <a:t>Presenting with animations, GIFs or speaker notes? Enable our </a:t>
            </a:r>
            <a:r>
              <a:rPr lang="en" sz="1200" u="sng">
                <a:solidFill>
                  <a:srgbClr val="FFFFFF"/>
                </a:solidFill>
                <a:latin typeface="Inter"/>
                <a:ea typeface="Inter"/>
                <a:cs typeface="Inter"/>
                <a:sym typeface="Inter"/>
                <a:hlinkClick r:id="rId4">
                  <a:extLst>
                    <a:ext uri="{A12FA001-AC4F-418D-AE19-62706E023703}">
                      <ahyp:hlinkClr val="tx"/>
                    </a:ext>
                  </a:extLst>
                </a:hlinkClick>
              </a:rPr>
              <a:t>Chrome extension</a:t>
            </a:r>
            <a:endParaRPr sz="1200">
              <a:solidFill>
                <a:srgbClr val="FFFFFF"/>
              </a:solidFill>
              <a:latin typeface="Inter"/>
              <a:ea typeface="Inter"/>
              <a:cs typeface="Inter"/>
              <a:sym typeface="Inter"/>
            </a:endParaRPr>
          </a:p>
        </p:txBody>
      </p:sp>
      <p:pic>
        <p:nvPicPr>
          <p:cNvPr id="1933" name="Google Shape;1933;p48"/>
          <p:cNvPicPr preferRelativeResize="0"/>
          <p:nvPr/>
        </p:nvPicPr>
        <p:blipFill>
          <a:blip r:embed="rId5">
            <a:alphaModFix/>
          </a:blip>
          <a:stretch>
            <a:fillRect/>
          </a:stretch>
        </p:blipFill>
        <p:spPr>
          <a:xfrm>
            <a:off x="222347" y="4643089"/>
            <a:ext cx="222347" cy="222347"/>
          </a:xfrm>
          <a:prstGeom prst="rect">
            <a:avLst/>
          </a:prstGeom>
          <a:noFill/>
          <a:ln>
            <a:noFill/>
          </a:ln>
        </p:spPr>
      </p:pic>
      <p:pic>
        <p:nvPicPr>
          <p:cNvPr descr="logo-id" id="1934" name="Google Shape;1934;p48">
            <a:hlinkClick r:id="rId6"/>
          </p:cNvPr>
          <p:cNvPicPr preferRelativeResize="0"/>
          <p:nvPr/>
        </p:nvPicPr>
        <p:blipFill>
          <a:blip r:embed="rId7">
            <a:alphaModFix/>
          </a:blip>
          <a:stretch>
            <a:fillRect/>
          </a:stretch>
        </p:blipFill>
        <p:spPr>
          <a:xfrm>
            <a:off x="7921094" y="4476329"/>
            <a:ext cx="1111733" cy="555866"/>
          </a:xfrm>
          <a:prstGeom prst="rect">
            <a:avLst/>
          </a:prstGeom>
          <a:noFill/>
          <a:ln>
            <a:noFill/>
          </a:ln>
        </p:spPr>
      </p:pic>
      <p:pic>
        <p:nvPicPr>
          <p:cNvPr descr="poll-type-id" id="1935" name="Google Shape;1935;p48">
            <a:hlinkClick r:id="rId8"/>
          </p:cNvPr>
          <p:cNvPicPr preferRelativeResize="0"/>
          <p:nvPr/>
        </p:nvPicPr>
        <p:blipFill>
          <a:blip r:embed="rId9">
            <a:alphaModFix/>
          </a:blip>
          <a:stretch>
            <a:fillRect/>
          </a:stretch>
        </p:blipFill>
        <p:spPr>
          <a:xfrm>
            <a:off x="333520" y="1307027"/>
            <a:ext cx="1778772" cy="177877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9" name="Shape 1939"/>
        <p:cNvGrpSpPr/>
        <p:nvPr/>
      </p:nvGrpSpPr>
      <p:grpSpPr>
        <a:xfrm>
          <a:off x="0" y="0"/>
          <a:ext cx="0" cy="0"/>
          <a:chOff x="0" y="0"/>
          <a:chExt cx="0" cy="0"/>
        </a:xfrm>
      </p:grpSpPr>
      <p:sp>
        <p:nvSpPr>
          <p:cNvPr id="1940" name="Google Shape;1940;p49"/>
          <p:cNvSpPr txBox="1"/>
          <p:nvPr>
            <p:ph type="title"/>
          </p:nvPr>
        </p:nvSpPr>
        <p:spPr>
          <a:xfrm>
            <a:off x="744675" y="1130325"/>
            <a:ext cx="7900200" cy="1058400"/>
          </a:xfrm>
          <a:prstGeom prst="rect">
            <a:avLst/>
          </a:prstGeom>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2400">
                <a:solidFill>
                  <a:srgbClr val="000000"/>
                </a:solidFill>
                <a:latin typeface="Arial"/>
                <a:ea typeface="Arial"/>
                <a:cs typeface="Arial"/>
                <a:sym typeface="Arial"/>
              </a:rPr>
              <a:t>Your team has been teaching entry-level writing classes for years, but as classes grow the workload is becoming unsustainable. </a:t>
            </a:r>
            <a:endParaRPr sz="24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2800">
              <a:solidFill>
                <a:srgbClr val="000000"/>
              </a:solidFill>
              <a:latin typeface="Arial"/>
              <a:ea typeface="Arial"/>
              <a:cs typeface="Arial"/>
              <a:sym typeface="Arial"/>
            </a:endParaRPr>
          </a:p>
        </p:txBody>
      </p:sp>
      <p:sp>
        <p:nvSpPr>
          <p:cNvPr id="1941" name="Google Shape;1941;p49"/>
          <p:cNvSpPr txBox="1"/>
          <p:nvPr/>
        </p:nvSpPr>
        <p:spPr>
          <a:xfrm>
            <a:off x="832425" y="3091200"/>
            <a:ext cx="7483200" cy="174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Albert Sans"/>
                <a:ea typeface="Albert Sans"/>
                <a:cs typeface="Albert Sans"/>
                <a:sym typeface="Albert Sans"/>
              </a:rPr>
              <a:t>Questions to Consider: </a:t>
            </a:r>
            <a:endParaRPr sz="1600">
              <a:solidFill>
                <a:schemeClr val="dk1"/>
              </a:solidFill>
              <a:latin typeface="Albert Sans"/>
              <a:ea typeface="Albert Sans"/>
              <a:cs typeface="Albert Sans"/>
              <a:sym typeface="Albert Sans"/>
            </a:endParaRPr>
          </a:p>
          <a:p>
            <a:pPr indent="-330200" lvl="0" marL="457200" rtl="0" algn="l">
              <a:spcBef>
                <a:spcPts val="0"/>
              </a:spcBef>
              <a:spcAft>
                <a:spcPts val="0"/>
              </a:spcAft>
              <a:buClr>
                <a:schemeClr val="dk1"/>
              </a:buClr>
              <a:buSzPts val="1600"/>
              <a:buFont typeface="Albert Sans"/>
              <a:buAutoNum type="arabicPeriod"/>
            </a:pPr>
            <a:r>
              <a:rPr lang="en" sz="1600">
                <a:solidFill>
                  <a:schemeClr val="dk1"/>
                </a:solidFill>
                <a:latin typeface="Albert Sans"/>
                <a:ea typeface="Albert Sans"/>
                <a:cs typeface="Albert Sans"/>
                <a:sym typeface="Albert Sans"/>
              </a:rPr>
              <a:t>Could online components help librarians maintain quality instruction?</a:t>
            </a:r>
            <a:endParaRPr sz="1600">
              <a:solidFill>
                <a:schemeClr val="dk1"/>
              </a:solidFill>
              <a:latin typeface="Albert Sans"/>
              <a:ea typeface="Albert Sans"/>
              <a:cs typeface="Albert Sans"/>
              <a:sym typeface="Albert Sans"/>
            </a:endParaRPr>
          </a:p>
          <a:p>
            <a:pPr indent="-330200" lvl="0" marL="457200" rtl="0" algn="l">
              <a:spcBef>
                <a:spcPts val="0"/>
              </a:spcBef>
              <a:spcAft>
                <a:spcPts val="0"/>
              </a:spcAft>
              <a:buClr>
                <a:schemeClr val="dk1"/>
              </a:buClr>
              <a:buSzPts val="1600"/>
              <a:buFont typeface="Albert Sans"/>
              <a:buAutoNum type="arabicPeriod"/>
            </a:pPr>
            <a:r>
              <a:rPr lang="en" sz="1600">
                <a:solidFill>
                  <a:schemeClr val="dk1"/>
                </a:solidFill>
                <a:latin typeface="Albert Sans"/>
                <a:ea typeface="Albert Sans"/>
                <a:cs typeface="Albert Sans"/>
                <a:sym typeface="Albert Sans"/>
              </a:rPr>
              <a:t>What are some strategies to get the writing instructional team on board?</a:t>
            </a:r>
            <a:endParaRPr sz="1600">
              <a:solidFill>
                <a:schemeClr val="dk1"/>
              </a:solidFill>
              <a:latin typeface="Albert Sans"/>
              <a:ea typeface="Albert Sans"/>
              <a:cs typeface="Albert Sans"/>
              <a:sym typeface="Albert Sans"/>
            </a:endParaRPr>
          </a:p>
          <a:p>
            <a:pPr indent="-330200" lvl="0" marL="457200" rtl="0" algn="l">
              <a:spcBef>
                <a:spcPts val="0"/>
              </a:spcBef>
              <a:spcAft>
                <a:spcPts val="0"/>
              </a:spcAft>
              <a:buClr>
                <a:schemeClr val="dk1"/>
              </a:buClr>
              <a:buSzPts val="1600"/>
              <a:buFont typeface="Albert Sans"/>
              <a:buAutoNum type="arabicPeriod"/>
            </a:pPr>
            <a:r>
              <a:rPr lang="en" sz="1600">
                <a:solidFill>
                  <a:schemeClr val="dk1"/>
                </a:solidFill>
                <a:latin typeface="Albert Sans"/>
                <a:ea typeface="Albert Sans"/>
                <a:cs typeface="Albert Sans"/>
                <a:sym typeface="Albert Sans"/>
              </a:rPr>
              <a:t>What are some </a:t>
            </a:r>
            <a:r>
              <a:rPr lang="en" sz="1600">
                <a:solidFill>
                  <a:schemeClr val="dk1"/>
                </a:solidFill>
                <a:latin typeface="Albert Sans"/>
                <a:ea typeface="Albert Sans"/>
                <a:cs typeface="Albert Sans"/>
                <a:sym typeface="Albert Sans"/>
              </a:rPr>
              <a:t>strategies</a:t>
            </a:r>
            <a:r>
              <a:rPr lang="en" sz="1600">
                <a:solidFill>
                  <a:schemeClr val="dk1"/>
                </a:solidFill>
                <a:latin typeface="Albert Sans"/>
                <a:ea typeface="Albert Sans"/>
                <a:cs typeface="Albert Sans"/>
                <a:sym typeface="Albert Sans"/>
              </a:rPr>
              <a:t> to build administrative support for a new approach? </a:t>
            </a:r>
            <a:endParaRPr sz="1600">
              <a:solidFill>
                <a:schemeClr val="dk1"/>
              </a:solidFill>
              <a:latin typeface="Albert Sans"/>
              <a:ea typeface="Albert Sans"/>
              <a:cs typeface="Albert Sans"/>
              <a:sym typeface="Albert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45" name="Shape 1945"/>
        <p:cNvGrpSpPr/>
        <p:nvPr/>
      </p:nvGrpSpPr>
      <p:grpSpPr>
        <a:xfrm>
          <a:off x="0" y="0"/>
          <a:ext cx="0" cy="0"/>
          <a:chOff x="0" y="0"/>
          <a:chExt cx="0" cy="0"/>
        </a:xfrm>
      </p:grpSpPr>
      <p:sp>
        <p:nvSpPr>
          <p:cNvPr id="1946" name="Google Shape;1946;p50"/>
          <p:cNvSpPr/>
          <p:nvPr/>
        </p:nvSpPr>
        <p:spPr>
          <a:xfrm rot="5400000">
            <a:off x="7365228" y="0"/>
            <a:ext cx="1778700" cy="1778700"/>
          </a:xfrm>
          <a:prstGeom prst="diagStripe">
            <a:avLst>
              <a:gd fmla="val 50000" name="adj"/>
            </a:avLst>
          </a:prstGeom>
          <a:solidFill>
            <a:srgbClr val="EDFAF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bert Sans"/>
              <a:ea typeface="Albert Sans"/>
              <a:cs typeface="Albert Sans"/>
              <a:sym typeface="Albert Sans"/>
            </a:endParaRPr>
          </a:p>
        </p:txBody>
      </p:sp>
      <p:sp>
        <p:nvSpPr>
          <p:cNvPr id="1947" name="Google Shape;1947;p50"/>
          <p:cNvSpPr txBox="1"/>
          <p:nvPr/>
        </p:nvSpPr>
        <p:spPr>
          <a:xfrm rot="2700000">
            <a:off x="7215273" y="386217"/>
            <a:ext cx="2501461" cy="583787"/>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198038"/>
                </a:solidFill>
                <a:latin typeface="Inter"/>
                <a:ea typeface="Inter"/>
                <a:cs typeface="Inter"/>
                <a:sym typeface="Inter"/>
              </a:rPr>
              <a:t>Do not edit</a:t>
            </a:r>
            <a:endParaRPr b="1" sz="1200">
              <a:solidFill>
                <a:srgbClr val="198038"/>
              </a:solidFill>
              <a:latin typeface="Inter"/>
              <a:ea typeface="Inter"/>
              <a:cs typeface="Inter"/>
              <a:sym typeface="Inter"/>
            </a:endParaRPr>
          </a:p>
          <a:p>
            <a:pPr indent="0" lvl="0" marL="0" rtl="0" algn="ctr">
              <a:spcBef>
                <a:spcPts val="0"/>
              </a:spcBef>
              <a:spcAft>
                <a:spcPts val="0"/>
              </a:spcAft>
              <a:buNone/>
            </a:pPr>
            <a:r>
              <a:rPr lang="en" sz="1200" u="sng">
                <a:solidFill>
                  <a:schemeClr val="hlink"/>
                </a:solidFill>
                <a:latin typeface="Inter"/>
                <a:ea typeface="Inter"/>
                <a:cs typeface="Inter"/>
                <a:sym typeface="Inter"/>
                <a:hlinkClick r:id="rId3"/>
              </a:rPr>
              <a:t>How to change the design</a:t>
            </a:r>
            <a:endParaRPr sz="1200">
              <a:solidFill>
                <a:srgbClr val="198038"/>
              </a:solidFill>
              <a:latin typeface="Inter"/>
              <a:ea typeface="Inter"/>
              <a:cs typeface="Inter"/>
              <a:sym typeface="Inter"/>
            </a:endParaRPr>
          </a:p>
        </p:txBody>
      </p:sp>
      <p:sp>
        <p:nvSpPr>
          <p:cNvPr descr="title-id" id="1948" name="Google Shape;1948;p50"/>
          <p:cNvSpPr txBox="1"/>
          <p:nvPr/>
        </p:nvSpPr>
        <p:spPr>
          <a:xfrm>
            <a:off x="2334638" y="1320628"/>
            <a:ext cx="6364800" cy="175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a:solidFill>
                  <a:srgbClr val="5B5B5B"/>
                </a:solidFill>
                <a:latin typeface="Inter"/>
                <a:ea typeface="Inter"/>
                <a:cs typeface="Inter"/>
                <a:sym typeface="Inter"/>
              </a:rPr>
              <a:t>Strategies for scenario 2</a:t>
            </a:r>
            <a:endParaRPr b="1" sz="3600">
              <a:solidFill>
                <a:srgbClr val="5B5B5B"/>
              </a:solidFill>
              <a:latin typeface="Inter"/>
              <a:ea typeface="Inter"/>
              <a:cs typeface="Inter"/>
              <a:sym typeface="Inter"/>
            </a:endParaRPr>
          </a:p>
        </p:txBody>
      </p:sp>
      <p:sp>
        <p:nvSpPr>
          <p:cNvPr id="1949" name="Google Shape;1949;p50"/>
          <p:cNvSpPr/>
          <p:nvPr/>
        </p:nvSpPr>
        <p:spPr>
          <a:xfrm>
            <a:off x="0" y="4365024"/>
            <a:ext cx="9144000" cy="778500"/>
          </a:xfrm>
          <a:prstGeom prst="rect">
            <a:avLst/>
          </a:prstGeom>
          <a:solidFill>
            <a:srgbClr val="19803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bert Sans"/>
              <a:ea typeface="Albert Sans"/>
              <a:cs typeface="Albert Sans"/>
              <a:sym typeface="Albert Sans"/>
            </a:endParaRPr>
          </a:p>
        </p:txBody>
      </p:sp>
      <p:sp>
        <p:nvSpPr>
          <p:cNvPr id="1950" name="Google Shape;1950;p50"/>
          <p:cNvSpPr txBox="1"/>
          <p:nvPr/>
        </p:nvSpPr>
        <p:spPr>
          <a:xfrm>
            <a:off x="555866" y="4365024"/>
            <a:ext cx="6948300" cy="7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Inter"/>
                <a:ea typeface="Inter"/>
                <a:cs typeface="Inter"/>
                <a:sym typeface="Inter"/>
              </a:rPr>
              <a:t>Presenting with animations, GIFs or speaker notes? Enable our </a:t>
            </a:r>
            <a:r>
              <a:rPr lang="en" sz="1200" u="sng">
                <a:solidFill>
                  <a:srgbClr val="FFFFFF"/>
                </a:solidFill>
                <a:latin typeface="Inter"/>
                <a:ea typeface="Inter"/>
                <a:cs typeface="Inter"/>
                <a:sym typeface="Inter"/>
                <a:hlinkClick r:id="rId4">
                  <a:extLst>
                    <a:ext uri="{A12FA001-AC4F-418D-AE19-62706E023703}">
                      <ahyp:hlinkClr val="tx"/>
                    </a:ext>
                  </a:extLst>
                </a:hlinkClick>
              </a:rPr>
              <a:t>Chrome extension</a:t>
            </a:r>
            <a:endParaRPr sz="1200">
              <a:solidFill>
                <a:srgbClr val="FFFFFF"/>
              </a:solidFill>
              <a:latin typeface="Inter"/>
              <a:ea typeface="Inter"/>
              <a:cs typeface="Inter"/>
              <a:sym typeface="Inter"/>
            </a:endParaRPr>
          </a:p>
        </p:txBody>
      </p:sp>
      <p:pic>
        <p:nvPicPr>
          <p:cNvPr id="1951" name="Google Shape;1951;p50"/>
          <p:cNvPicPr preferRelativeResize="0"/>
          <p:nvPr/>
        </p:nvPicPr>
        <p:blipFill>
          <a:blip r:embed="rId5">
            <a:alphaModFix/>
          </a:blip>
          <a:stretch>
            <a:fillRect/>
          </a:stretch>
        </p:blipFill>
        <p:spPr>
          <a:xfrm>
            <a:off x="222347" y="4643089"/>
            <a:ext cx="222347" cy="222347"/>
          </a:xfrm>
          <a:prstGeom prst="rect">
            <a:avLst/>
          </a:prstGeom>
          <a:noFill/>
          <a:ln>
            <a:noFill/>
          </a:ln>
        </p:spPr>
      </p:pic>
      <p:pic>
        <p:nvPicPr>
          <p:cNvPr descr="logo-id" id="1952" name="Google Shape;1952;p50">
            <a:hlinkClick r:id="rId6"/>
          </p:cNvPr>
          <p:cNvPicPr preferRelativeResize="0"/>
          <p:nvPr/>
        </p:nvPicPr>
        <p:blipFill>
          <a:blip r:embed="rId7">
            <a:alphaModFix/>
          </a:blip>
          <a:stretch>
            <a:fillRect/>
          </a:stretch>
        </p:blipFill>
        <p:spPr>
          <a:xfrm>
            <a:off x="7921094" y="4476329"/>
            <a:ext cx="1111733" cy="555866"/>
          </a:xfrm>
          <a:prstGeom prst="rect">
            <a:avLst/>
          </a:prstGeom>
          <a:noFill/>
          <a:ln>
            <a:noFill/>
          </a:ln>
        </p:spPr>
      </p:pic>
      <p:pic>
        <p:nvPicPr>
          <p:cNvPr descr="poll-type-id" id="1953" name="Google Shape;1953;p50">
            <a:hlinkClick r:id="rId8"/>
          </p:cNvPr>
          <p:cNvPicPr preferRelativeResize="0"/>
          <p:nvPr/>
        </p:nvPicPr>
        <p:blipFill>
          <a:blip r:embed="rId9">
            <a:alphaModFix/>
          </a:blip>
          <a:stretch>
            <a:fillRect/>
          </a:stretch>
        </p:blipFill>
        <p:spPr>
          <a:xfrm>
            <a:off x="333520" y="1307027"/>
            <a:ext cx="1778772" cy="177877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7" name="Shape 1957"/>
        <p:cNvGrpSpPr/>
        <p:nvPr/>
      </p:nvGrpSpPr>
      <p:grpSpPr>
        <a:xfrm>
          <a:off x="0" y="0"/>
          <a:ext cx="0" cy="0"/>
          <a:chOff x="0" y="0"/>
          <a:chExt cx="0" cy="0"/>
        </a:xfrm>
      </p:grpSpPr>
      <p:sp>
        <p:nvSpPr>
          <p:cNvPr id="1958" name="Google Shape;1958;p51"/>
          <p:cNvSpPr txBox="1"/>
          <p:nvPr>
            <p:ph type="title"/>
          </p:nvPr>
        </p:nvSpPr>
        <p:spPr>
          <a:xfrm>
            <a:off x="743475" y="1513350"/>
            <a:ext cx="7900200" cy="1058400"/>
          </a:xfrm>
          <a:prstGeom prst="rect">
            <a:avLst/>
          </a:prstGeom>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2800">
                <a:solidFill>
                  <a:srgbClr val="000000"/>
                </a:solidFill>
                <a:latin typeface="Arial"/>
                <a:ea typeface="Arial"/>
                <a:cs typeface="Arial"/>
                <a:sym typeface="Arial"/>
              </a:rPr>
              <a:t>You created an online learning module. It took dozens of hours. Hundreds of students have used it. How could you explain its impact to your supervisor?</a:t>
            </a:r>
            <a:r>
              <a:rPr lang="en" sz="2800">
                <a:solidFill>
                  <a:srgbClr val="000000"/>
                </a:solidFill>
                <a:latin typeface="Arial"/>
                <a:ea typeface="Arial"/>
                <a:cs typeface="Arial"/>
                <a:sym typeface="Arial"/>
              </a:rPr>
              <a:t> </a:t>
            </a:r>
            <a:endParaRPr sz="28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2800">
              <a:solidFill>
                <a:srgbClr val="000000"/>
              </a:solidFill>
              <a:latin typeface="Arial"/>
              <a:ea typeface="Arial"/>
              <a:cs typeface="Arial"/>
              <a:sym typeface="Arial"/>
            </a:endParaRPr>
          </a:p>
        </p:txBody>
      </p:sp>
      <p:sp>
        <p:nvSpPr>
          <p:cNvPr id="1959" name="Google Shape;1959;p51"/>
          <p:cNvSpPr txBox="1"/>
          <p:nvPr/>
        </p:nvSpPr>
        <p:spPr>
          <a:xfrm>
            <a:off x="832425" y="3060350"/>
            <a:ext cx="7483200" cy="17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Albert Sans"/>
                <a:ea typeface="Albert Sans"/>
                <a:cs typeface="Albert Sans"/>
                <a:sym typeface="Albert Sans"/>
              </a:rPr>
              <a:t>Questions to Consider: </a:t>
            </a:r>
            <a:endParaRPr sz="1600">
              <a:solidFill>
                <a:schemeClr val="dk1"/>
              </a:solidFill>
              <a:latin typeface="Albert Sans"/>
              <a:ea typeface="Albert Sans"/>
              <a:cs typeface="Albert Sans"/>
              <a:sym typeface="Albert Sans"/>
            </a:endParaRPr>
          </a:p>
          <a:p>
            <a:pPr indent="-317500" lvl="0" marL="457200" rtl="0" algn="l">
              <a:spcBef>
                <a:spcPts val="0"/>
              </a:spcBef>
              <a:spcAft>
                <a:spcPts val="0"/>
              </a:spcAft>
              <a:buClr>
                <a:schemeClr val="dk1"/>
              </a:buClr>
              <a:buSzPts val="1400"/>
              <a:buFont typeface="Albert Sans"/>
              <a:buAutoNum type="arabicPeriod"/>
            </a:pPr>
            <a:r>
              <a:rPr lang="en">
                <a:solidFill>
                  <a:schemeClr val="dk1"/>
                </a:solidFill>
                <a:latin typeface="Albert Sans"/>
                <a:ea typeface="Albert Sans"/>
                <a:cs typeface="Albert Sans"/>
                <a:sym typeface="Albert Sans"/>
              </a:rPr>
              <a:t>What is the story you are trying to tell?</a:t>
            </a:r>
            <a:endParaRPr>
              <a:solidFill>
                <a:schemeClr val="dk1"/>
              </a:solidFill>
              <a:latin typeface="Albert Sans"/>
              <a:ea typeface="Albert Sans"/>
              <a:cs typeface="Albert Sans"/>
              <a:sym typeface="Albert Sans"/>
            </a:endParaRPr>
          </a:p>
          <a:p>
            <a:pPr indent="-317500" lvl="0" marL="457200" rtl="0" algn="l">
              <a:spcBef>
                <a:spcPts val="0"/>
              </a:spcBef>
              <a:spcAft>
                <a:spcPts val="0"/>
              </a:spcAft>
              <a:buClr>
                <a:schemeClr val="dk1"/>
              </a:buClr>
              <a:buSzPts val="1400"/>
              <a:buFont typeface="Albert Sans"/>
              <a:buAutoNum type="arabicPeriod"/>
            </a:pPr>
            <a:r>
              <a:rPr lang="en">
                <a:solidFill>
                  <a:schemeClr val="dk1"/>
                </a:solidFill>
                <a:latin typeface="Albert Sans"/>
                <a:ea typeface="Albert Sans"/>
                <a:cs typeface="Albert Sans"/>
                <a:sym typeface="Albert Sans"/>
              </a:rPr>
              <a:t>How might you demonstrate student learning?</a:t>
            </a:r>
            <a:endParaRPr>
              <a:solidFill>
                <a:schemeClr val="dk1"/>
              </a:solidFill>
              <a:latin typeface="Albert Sans"/>
              <a:ea typeface="Albert Sans"/>
              <a:cs typeface="Albert Sans"/>
              <a:sym typeface="Albert Sans"/>
            </a:endParaRPr>
          </a:p>
          <a:p>
            <a:pPr indent="-317500" lvl="0" marL="457200" rtl="0" algn="l">
              <a:spcBef>
                <a:spcPts val="0"/>
              </a:spcBef>
              <a:spcAft>
                <a:spcPts val="0"/>
              </a:spcAft>
              <a:buClr>
                <a:schemeClr val="dk1"/>
              </a:buClr>
              <a:buSzPts val="1400"/>
              <a:buFont typeface="Albert Sans"/>
              <a:buAutoNum type="arabicPeriod"/>
            </a:pPr>
            <a:r>
              <a:rPr lang="en">
                <a:solidFill>
                  <a:schemeClr val="dk1"/>
                </a:solidFill>
                <a:latin typeface="Albert Sans"/>
                <a:ea typeface="Albert Sans"/>
                <a:cs typeface="Albert Sans"/>
                <a:sym typeface="Albert Sans"/>
              </a:rPr>
              <a:t>What are the next steps for that module? </a:t>
            </a:r>
            <a:endParaRPr>
              <a:solidFill>
                <a:schemeClr val="dk1"/>
              </a:solidFill>
              <a:latin typeface="Albert Sans"/>
              <a:ea typeface="Albert Sans"/>
              <a:cs typeface="Albert Sans"/>
              <a:sym typeface="Albert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63" name="Shape 1963"/>
        <p:cNvGrpSpPr/>
        <p:nvPr/>
      </p:nvGrpSpPr>
      <p:grpSpPr>
        <a:xfrm>
          <a:off x="0" y="0"/>
          <a:ext cx="0" cy="0"/>
          <a:chOff x="0" y="0"/>
          <a:chExt cx="0" cy="0"/>
        </a:xfrm>
      </p:grpSpPr>
      <p:sp>
        <p:nvSpPr>
          <p:cNvPr id="1964" name="Google Shape;1964;p52"/>
          <p:cNvSpPr/>
          <p:nvPr/>
        </p:nvSpPr>
        <p:spPr>
          <a:xfrm rot="5400000">
            <a:off x="7365228" y="0"/>
            <a:ext cx="1778700" cy="1778700"/>
          </a:xfrm>
          <a:prstGeom prst="diagStripe">
            <a:avLst>
              <a:gd fmla="val 50000" name="adj"/>
            </a:avLst>
          </a:prstGeom>
          <a:solidFill>
            <a:srgbClr val="EDFAF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bert Sans"/>
              <a:ea typeface="Albert Sans"/>
              <a:cs typeface="Albert Sans"/>
              <a:sym typeface="Albert Sans"/>
            </a:endParaRPr>
          </a:p>
        </p:txBody>
      </p:sp>
      <p:sp>
        <p:nvSpPr>
          <p:cNvPr id="1965" name="Google Shape;1965;p52"/>
          <p:cNvSpPr txBox="1"/>
          <p:nvPr/>
        </p:nvSpPr>
        <p:spPr>
          <a:xfrm rot="2700000">
            <a:off x="7215273" y="386217"/>
            <a:ext cx="2501461" cy="583787"/>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198038"/>
                </a:solidFill>
                <a:latin typeface="Inter"/>
                <a:ea typeface="Inter"/>
                <a:cs typeface="Inter"/>
                <a:sym typeface="Inter"/>
              </a:rPr>
              <a:t>Do not edit</a:t>
            </a:r>
            <a:endParaRPr b="1" sz="1200">
              <a:solidFill>
                <a:srgbClr val="198038"/>
              </a:solidFill>
              <a:latin typeface="Inter"/>
              <a:ea typeface="Inter"/>
              <a:cs typeface="Inter"/>
              <a:sym typeface="Inter"/>
            </a:endParaRPr>
          </a:p>
          <a:p>
            <a:pPr indent="0" lvl="0" marL="0" rtl="0" algn="ctr">
              <a:spcBef>
                <a:spcPts val="0"/>
              </a:spcBef>
              <a:spcAft>
                <a:spcPts val="0"/>
              </a:spcAft>
              <a:buNone/>
            </a:pPr>
            <a:r>
              <a:rPr lang="en" sz="1200" u="sng">
                <a:solidFill>
                  <a:schemeClr val="hlink"/>
                </a:solidFill>
                <a:latin typeface="Inter"/>
                <a:ea typeface="Inter"/>
                <a:cs typeface="Inter"/>
                <a:sym typeface="Inter"/>
                <a:hlinkClick r:id="rId3"/>
              </a:rPr>
              <a:t>How to change the design</a:t>
            </a:r>
            <a:endParaRPr sz="1200">
              <a:solidFill>
                <a:srgbClr val="198038"/>
              </a:solidFill>
              <a:latin typeface="Inter"/>
              <a:ea typeface="Inter"/>
              <a:cs typeface="Inter"/>
              <a:sym typeface="Inter"/>
            </a:endParaRPr>
          </a:p>
        </p:txBody>
      </p:sp>
      <p:sp>
        <p:nvSpPr>
          <p:cNvPr descr="title-id" id="1966" name="Google Shape;1966;p52"/>
          <p:cNvSpPr txBox="1"/>
          <p:nvPr/>
        </p:nvSpPr>
        <p:spPr>
          <a:xfrm>
            <a:off x="2334638" y="1320628"/>
            <a:ext cx="6364800" cy="175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a:solidFill>
                  <a:srgbClr val="5B5B5B"/>
                </a:solidFill>
                <a:latin typeface="Inter"/>
                <a:ea typeface="Inter"/>
                <a:cs typeface="Inter"/>
                <a:sym typeface="Inter"/>
              </a:rPr>
              <a:t>Strategies for scenario 3</a:t>
            </a:r>
            <a:endParaRPr b="1" sz="3600">
              <a:solidFill>
                <a:srgbClr val="5B5B5B"/>
              </a:solidFill>
              <a:latin typeface="Inter"/>
              <a:ea typeface="Inter"/>
              <a:cs typeface="Inter"/>
              <a:sym typeface="Inter"/>
            </a:endParaRPr>
          </a:p>
        </p:txBody>
      </p:sp>
      <p:sp>
        <p:nvSpPr>
          <p:cNvPr id="1967" name="Google Shape;1967;p52"/>
          <p:cNvSpPr/>
          <p:nvPr/>
        </p:nvSpPr>
        <p:spPr>
          <a:xfrm>
            <a:off x="0" y="4365024"/>
            <a:ext cx="9144000" cy="778500"/>
          </a:xfrm>
          <a:prstGeom prst="rect">
            <a:avLst/>
          </a:prstGeom>
          <a:solidFill>
            <a:srgbClr val="19803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bert Sans"/>
              <a:ea typeface="Albert Sans"/>
              <a:cs typeface="Albert Sans"/>
              <a:sym typeface="Albert Sans"/>
            </a:endParaRPr>
          </a:p>
        </p:txBody>
      </p:sp>
      <p:sp>
        <p:nvSpPr>
          <p:cNvPr id="1968" name="Google Shape;1968;p52"/>
          <p:cNvSpPr txBox="1"/>
          <p:nvPr/>
        </p:nvSpPr>
        <p:spPr>
          <a:xfrm>
            <a:off x="555866" y="4365024"/>
            <a:ext cx="6948300" cy="7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Inter"/>
                <a:ea typeface="Inter"/>
                <a:cs typeface="Inter"/>
                <a:sym typeface="Inter"/>
              </a:rPr>
              <a:t>Presenting with animations, GIFs or speaker notes? Enable our </a:t>
            </a:r>
            <a:r>
              <a:rPr lang="en" sz="1200" u="sng">
                <a:solidFill>
                  <a:srgbClr val="FFFFFF"/>
                </a:solidFill>
                <a:latin typeface="Inter"/>
                <a:ea typeface="Inter"/>
                <a:cs typeface="Inter"/>
                <a:sym typeface="Inter"/>
                <a:hlinkClick r:id="rId4">
                  <a:extLst>
                    <a:ext uri="{A12FA001-AC4F-418D-AE19-62706E023703}">
                      <ahyp:hlinkClr val="tx"/>
                    </a:ext>
                  </a:extLst>
                </a:hlinkClick>
              </a:rPr>
              <a:t>Chrome extension</a:t>
            </a:r>
            <a:endParaRPr sz="1200">
              <a:solidFill>
                <a:srgbClr val="FFFFFF"/>
              </a:solidFill>
              <a:latin typeface="Inter"/>
              <a:ea typeface="Inter"/>
              <a:cs typeface="Inter"/>
              <a:sym typeface="Inter"/>
            </a:endParaRPr>
          </a:p>
        </p:txBody>
      </p:sp>
      <p:pic>
        <p:nvPicPr>
          <p:cNvPr id="1969" name="Google Shape;1969;p52"/>
          <p:cNvPicPr preferRelativeResize="0"/>
          <p:nvPr/>
        </p:nvPicPr>
        <p:blipFill>
          <a:blip r:embed="rId5">
            <a:alphaModFix/>
          </a:blip>
          <a:stretch>
            <a:fillRect/>
          </a:stretch>
        </p:blipFill>
        <p:spPr>
          <a:xfrm>
            <a:off x="222347" y="4643089"/>
            <a:ext cx="222347" cy="222347"/>
          </a:xfrm>
          <a:prstGeom prst="rect">
            <a:avLst/>
          </a:prstGeom>
          <a:noFill/>
          <a:ln>
            <a:noFill/>
          </a:ln>
        </p:spPr>
      </p:pic>
      <p:pic>
        <p:nvPicPr>
          <p:cNvPr descr="logo-id" id="1970" name="Google Shape;1970;p52">
            <a:hlinkClick r:id="rId6"/>
          </p:cNvPr>
          <p:cNvPicPr preferRelativeResize="0"/>
          <p:nvPr/>
        </p:nvPicPr>
        <p:blipFill>
          <a:blip r:embed="rId7">
            <a:alphaModFix/>
          </a:blip>
          <a:stretch>
            <a:fillRect/>
          </a:stretch>
        </p:blipFill>
        <p:spPr>
          <a:xfrm>
            <a:off x="7921094" y="4476329"/>
            <a:ext cx="1111733" cy="555866"/>
          </a:xfrm>
          <a:prstGeom prst="rect">
            <a:avLst/>
          </a:prstGeom>
          <a:noFill/>
          <a:ln>
            <a:noFill/>
          </a:ln>
        </p:spPr>
      </p:pic>
      <p:pic>
        <p:nvPicPr>
          <p:cNvPr descr="poll-type-id" id="1971" name="Google Shape;1971;p52">
            <a:hlinkClick r:id="rId8"/>
          </p:cNvPr>
          <p:cNvPicPr preferRelativeResize="0"/>
          <p:nvPr/>
        </p:nvPicPr>
        <p:blipFill>
          <a:blip r:embed="rId9">
            <a:alphaModFix/>
          </a:blip>
          <a:stretch>
            <a:fillRect/>
          </a:stretch>
        </p:blipFill>
        <p:spPr>
          <a:xfrm>
            <a:off x="333520" y="1307027"/>
            <a:ext cx="1778772" cy="177877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5" name="Shape 1975"/>
        <p:cNvGrpSpPr/>
        <p:nvPr/>
      </p:nvGrpSpPr>
      <p:grpSpPr>
        <a:xfrm>
          <a:off x="0" y="0"/>
          <a:ext cx="0" cy="0"/>
          <a:chOff x="0" y="0"/>
          <a:chExt cx="0" cy="0"/>
        </a:xfrm>
      </p:grpSpPr>
      <p:sp>
        <p:nvSpPr>
          <p:cNvPr id="1976" name="Google Shape;1976;p53"/>
          <p:cNvSpPr txBox="1"/>
          <p:nvPr>
            <p:ph idx="1" type="body"/>
          </p:nvPr>
        </p:nvSpPr>
        <p:spPr>
          <a:xfrm>
            <a:off x="720000" y="1139550"/>
            <a:ext cx="7704000" cy="1307700"/>
          </a:xfrm>
          <a:prstGeom prst="rect">
            <a:avLst/>
          </a:prstGeom>
        </p:spPr>
        <p:txBody>
          <a:bodyPr anchorCtr="0" anchor="t" bIns="91425" lIns="91425" spcFirstLastPara="1" rIns="91425" wrap="square" tIns="91425">
            <a:noAutofit/>
          </a:bodyPr>
          <a:lstStyle/>
          <a:p>
            <a:pPr indent="0" lvl="0" marL="0" rtl="0" algn="l">
              <a:spcBef>
                <a:spcPts val="1000"/>
              </a:spcBef>
              <a:spcAft>
                <a:spcPts val="0"/>
              </a:spcAft>
              <a:buNone/>
            </a:pPr>
            <a:r>
              <a:rPr b="1" lang="en" sz="2200"/>
              <a:t>Zotero Library:</a:t>
            </a:r>
            <a:r>
              <a:rPr b="1" lang="en" sz="2200"/>
              <a:t> </a:t>
            </a:r>
            <a:endParaRPr b="1" sz="2200"/>
          </a:p>
          <a:p>
            <a:pPr indent="0" lvl="0" marL="0" rtl="0" algn="l">
              <a:spcBef>
                <a:spcPts val="1000"/>
              </a:spcBef>
              <a:spcAft>
                <a:spcPts val="0"/>
              </a:spcAft>
              <a:buNone/>
            </a:pPr>
            <a:r>
              <a:rPr lang="en" sz="2400">
                <a:solidFill>
                  <a:srgbClr val="191919"/>
                </a:solidFill>
                <a:uFill>
                  <a:noFill/>
                </a:uFill>
                <a:latin typeface="Arial"/>
                <a:ea typeface="Arial"/>
                <a:cs typeface="Arial"/>
                <a:sym typeface="Arial"/>
                <a:hlinkClick r:id="rId3">
                  <a:extLst>
                    <a:ext uri="{A12FA001-AC4F-418D-AE19-62706E023703}">
                      <ahyp:hlinkClr val="tx"/>
                    </a:ext>
                  </a:extLst>
                </a:hlinkClick>
              </a:rPr>
              <a:t>qr.codes/1g8tPm</a:t>
            </a:r>
            <a:endParaRPr b="1" sz="3000">
              <a:solidFill>
                <a:srgbClr val="191919"/>
              </a:solidFill>
              <a:latin typeface="Arial"/>
              <a:ea typeface="Arial"/>
              <a:cs typeface="Arial"/>
              <a:sym typeface="Arial"/>
            </a:endParaRPr>
          </a:p>
        </p:txBody>
      </p:sp>
      <p:sp>
        <p:nvSpPr>
          <p:cNvPr id="1977" name="Google Shape;1977;p53"/>
          <p:cNvSpPr txBox="1"/>
          <p:nvPr>
            <p:ph type="title"/>
          </p:nvPr>
        </p:nvSpPr>
        <p:spPr>
          <a:xfrm>
            <a:off x="720000" y="521225"/>
            <a:ext cx="7704000" cy="667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Reading List</a:t>
            </a:r>
            <a:endParaRPr/>
          </a:p>
        </p:txBody>
      </p:sp>
      <p:grpSp>
        <p:nvGrpSpPr>
          <p:cNvPr id="1978" name="Google Shape;1978;p53"/>
          <p:cNvGrpSpPr/>
          <p:nvPr/>
        </p:nvGrpSpPr>
        <p:grpSpPr>
          <a:xfrm>
            <a:off x="713237" y="3363823"/>
            <a:ext cx="2423103" cy="1240170"/>
            <a:chOff x="779687" y="3310173"/>
            <a:chExt cx="2423103" cy="1240170"/>
          </a:xfrm>
        </p:grpSpPr>
        <p:sp>
          <p:nvSpPr>
            <p:cNvPr id="1979" name="Google Shape;1979;p53"/>
            <p:cNvSpPr/>
            <p:nvPr/>
          </p:nvSpPr>
          <p:spPr>
            <a:xfrm>
              <a:off x="948517" y="4131890"/>
              <a:ext cx="2254273" cy="418453"/>
            </a:xfrm>
            <a:custGeom>
              <a:rect b="b" l="l" r="r" t="t"/>
              <a:pathLst>
                <a:path extrusionOk="0" h="7852" w="42300">
                  <a:moveTo>
                    <a:pt x="26722" y="1"/>
                  </a:moveTo>
                  <a:lnTo>
                    <a:pt x="0" y="2413"/>
                  </a:lnTo>
                  <a:lnTo>
                    <a:pt x="73" y="3525"/>
                  </a:lnTo>
                  <a:lnTo>
                    <a:pt x="15595" y="7852"/>
                  </a:lnTo>
                  <a:lnTo>
                    <a:pt x="42299" y="5439"/>
                  </a:lnTo>
                  <a:lnTo>
                    <a:pt x="42226" y="4328"/>
                  </a:lnTo>
                  <a:lnTo>
                    <a:pt x="26722"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0" name="Google Shape;1980;p53"/>
            <p:cNvSpPr/>
            <p:nvPr/>
          </p:nvSpPr>
          <p:spPr>
            <a:xfrm>
              <a:off x="805533" y="3310173"/>
              <a:ext cx="1576659" cy="956067"/>
            </a:xfrm>
            <a:custGeom>
              <a:rect b="b" l="l" r="r" t="t"/>
              <a:pathLst>
                <a:path extrusionOk="0" h="17940" w="29585">
                  <a:moveTo>
                    <a:pt x="25576" y="1"/>
                  </a:moveTo>
                  <a:lnTo>
                    <a:pt x="0" y="1181"/>
                  </a:lnTo>
                  <a:lnTo>
                    <a:pt x="3417" y="17939"/>
                  </a:lnTo>
                  <a:lnTo>
                    <a:pt x="29585" y="16403"/>
                  </a:lnTo>
                  <a:lnTo>
                    <a:pt x="25576"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1" name="Google Shape;1981;p53"/>
            <p:cNvSpPr/>
            <p:nvPr/>
          </p:nvSpPr>
          <p:spPr>
            <a:xfrm>
              <a:off x="1516509" y="3356751"/>
              <a:ext cx="33468" cy="35919"/>
            </a:xfrm>
            <a:custGeom>
              <a:rect b="b" l="l" r="r" t="t"/>
              <a:pathLst>
                <a:path extrusionOk="0" h="674" w="628">
                  <a:moveTo>
                    <a:pt x="267" y="1"/>
                  </a:moveTo>
                  <a:cubicBezTo>
                    <a:pt x="255" y="1"/>
                    <a:pt x="244" y="1"/>
                    <a:pt x="232" y="2"/>
                  </a:cubicBezTo>
                  <a:cubicBezTo>
                    <a:pt x="91" y="41"/>
                    <a:pt x="1" y="217"/>
                    <a:pt x="39" y="397"/>
                  </a:cubicBezTo>
                  <a:cubicBezTo>
                    <a:pt x="70" y="557"/>
                    <a:pt x="198" y="673"/>
                    <a:pt x="329" y="673"/>
                  </a:cubicBezTo>
                  <a:cubicBezTo>
                    <a:pt x="346" y="673"/>
                    <a:pt x="362" y="672"/>
                    <a:pt x="378" y="668"/>
                  </a:cubicBezTo>
                  <a:cubicBezTo>
                    <a:pt x="537" y="629"/>
                    <a:pt x="627" y="453"/>
                    <a:pt x="593" y="273"/>
                  </a:cubicBezTo>
                  <a:cubicBezTo>
                    <a:pt x="557" y="105"/>
                    <a:pt x="417" y="1"/>
                    <a:pt x="267"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2" name="Google Shape;1982;p53"/>
            <p:cNvSpPr/>
            <p:nvPr/>
          </p:nvSpPr>
          <p:spPr>
            <a:xfrm>
              <a:off x="779687" y="3373112"/>
              <a:ext cx="208001" cy="893129"/>
            </a:xfrm>
            <a:custGeom>
              <a:rect b="b" l="l" r="r" t="t"/>
              <a:pathLst>
                <a:path extrusionOk="0" h="16759" w="3903">
                  <a:moveTo>
                    <a:pt x="485" y="0"/>
                  </a:moveTo>
                  <a:lnTo>
                    <a:pt x="0" y="520"/>
                  </a:lnTo>
                  <a:lnTo>
                    <a:pt x="3168" y="16690"/>
                  </a:lnTo>
                  <a:lnTo>
                    <a:pt x="3902" y="16758"/>
                  </a:lnTo>
                  <a:lnTo>
                    <a:pt x="485"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3" name="Google Shape;1983;p53"/>
            <p:cNvSpPr/>
            <p:nvPr/>
          </p:nvSpPr>
          <p:spPr>
            <a:xfrm>
              <a:off x="911212" y="3388407"/>
              <a:ext cx="1350912" cy="798908"/>
            </a:xfrm>
            <a:custGeom>
              <a:rect b="b" l="l" r="r" t="t"/>
              <a:pathLst>
                <a:path extrusionOk="0" h="14991" w="25349">
                  <a:moveTo>
                    <a:pt x="22361" y="1"/>
                  </a:moveTo>
                  <a:lnTo>
                    <a:pt x="0" y="1057"/>
                  </a:lnTo>
                  <a:lnTo>
                    <a:pt x="2881" y="14990"/>
                  </a:lnTo>
                  <a:lnTo>
                    <a:pt x="25348" y="12969"/>
                  </a:lnTo>
                  <a:lnTo>
                    <a:pt x="22361" y="1"/>
                  </a:ln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4" name="Google Shape;1984;p53"/>
            <p:cNvSpPr/>
            <p:nvPr/>
          </p:nvSpPr>
          <p:spPr>
            <a:xfrm>
              <a:off x="948517" y="4131890"/>
              <a:ext cx="2250382" cy="360364"/>
            </a:xfrm>
            <a:custGeom>
              <a:rect b="b" l="l" r="r" t="t"/>
              <a:pathLst>
                <a:path extrusionOk="0" h="6762" w="42227">
                  <a:moveTo>
                    <a:pt x="26722" y="1"/>
                  </a:moveTo>
                  <a:lnTo>
                    <a:pt x="0" y="2413"/>
                  </a:lnTo>
                  <a:lnTo>
                    <a:pt x="15526" y="6761"/>
                  </a:lnTo>
                  <a:lnTo>
                    <a:pt x="42226" y="4328"/>
                  </a:lnTo>
                  <a:lnTo>
                    <a:pt x="26722"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5" name="Google Shape;1985;p53"/>
            <p:cNvSpPr/>
            <p:nvPr/>
          </p:nvSpPr>
          <p:spPr>
            <a:xfrm>
              <a:off x="1150496" y="4168982"/>
              <a:ext cx="1618547" cy="225108"/>
            </a:xfrm>
            <a:custGeom>
              <a:rect b="b" l="l" r="r" t="t"/>
              <a:pathLst>
                <a:path extrusionOk="0" h="4224" w="30371">
                  <a:moveTo>
                    <a:pt x="22859" y="0"/>
                  </a:moveTo>
                  <a:lnTo>
                    <a:pt x="1" y="2078"/>
                  </a:lnTo>
                  <a:lnTo>
                    <a:pt x="7744" y="4224"/>
                  </a:lnTo>
                  <a:lnTo>
                    <a:pt x="30371" y="2095"/>
                  </a:lnTo>
                  <a:lnTo>
                    <a:pt x="2285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6" name="Google Shape;1986;p53"/>
            <p:cNvSpPr/>
            <p:nvPr/>
          </p:nvSpPr>
          <p:spPr>
            <a:xfrm>
              <a:off x="1238322" y="4194829"/>
              <a:ext cx="1222796" cy="108717"/>
            </a:xfrm>
            <a:custGeom>
              <a:rect b="b" l="l" r="r" t="t"/>
              <a:pathLst>
                <a:path extrusionOk="0" h="2040" w="22945">
                  <a:moveTo>
                    <a:pt x="1" y="2039"/>
                  </a:moveTo>
                  <a:lnTo>
                    <a:pt x="22945"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7" name="Google Shape;1987;p53"/>
            <p:cNvSpPr/>
            <p:nvPr/>
          </p:nvSpPr>
          <p:spPr>
            <a:xfrm>
              <a:off x="1341283" y="4223393"/>
              <a:ext cx="1221890" cy="109623"/>
            </a:xfrm>
            <a:custGeom>
              <a:rect b="b" l="l" r="r" t="t"/>
              <a:pathLst>
                <a:path extrusionOk="0" h="2057" w="22928">
                  <a:moveTo>
                    <a:pt x="1" y="2057"/>
                  </a:moveTo>
                  <a:lnTo>
                    <a:pt x="22927"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8" name="Google Shape;1988;p53"/>
            <p:cNvSpPr/>
            <p:nvPr/>
          </p:nvSpPr>
          <p:spPr>
            <a:xfrm>
              <a:off x="1444244" y="4252012"/>
              <a:ext cx="1221837" cy="109623"/>
            </a:xfrm>
            <a:custGeom>
              <a:rect b="b" l="l" r="r" t="t"/>
              <a:pathLst>
                <a:path extrusionOk="0" h="2057" w="22927">
                  <a:moveTo>
                    <a:pt x="0" y="2056"/>
                  </a:moveTo>
                  <a:lnTo>
                    <a:pt x="22927"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9" name="Google Shape;1989;p53"/>
            <p:cNvSpPr/>
            <p:nvPr/>
          </p:nvSpPr>
          <p:spPr>
            <a:xfrm>
              <a:off x="1298276" y="4267306"/>
              <a:ext cx="403371" cy="112394"/>
            </a:xfrm>
            <a:custGeom>
              <a:rect b="b" l="l" r="r" t="t"/>
              <a:pathLst>
                <a:path extrusionOk="0" h="2109" w="7569">
                  <a:moveTo>
                    <a:pt x="1" y="1"/>
                  </a:moveTo>
                  <a:lnTo>
                    <a:pt x="7568" y="2108"/>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0" name="Google Shape;1990;p53"/>
            <p:cNvSpPr/>
            <p:nvPr/>
          </p:nvSpPr>
          <p:spPr>
            <a:xfrm>
              <a:off x="1434598" y="4255902"/>
              <a:ext cx="404277" cy="112341"/>
            </a:xfrm>
            <a:custGeom>
              <a:rect b="b" l="l" r="r" t="t"/>
              <a:pathLst>
                <a:path extrusionOk="0" h="2108" w="7586">
                  <a:moveTo>
                    <a:pt x="1" y="0"/>
                  </a:moveTo>
                  <a:lnTo>
                    <a:pt x="7586" y="2108"/>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1" name="Google Shape;1991;p53"/>
            <p:cNvSpPr/>
            <p:nvPr/>
          </p:nvSpPr>
          <p:spPr>
            <a:xfrm>
              <a:off x="1551735" y="4244444"/>
              <a:ext cx="404277" cy="112394"/>
            </a:xfrm>
            <a:custGeom>
              <a:rect b="b" l="l" r="r" t="t"/>
              <a:pathLst>
                <a:path extrusionOk="0" h="2109" w="7586">
                  <a:moveTo>
                    <a:pt x="1" y="1"/>
                  </a:moveTo>
                  <a:lnTo>
                    <a:pt x="7586" y="2108"/>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2" name="Google Shape;1992;p53"/>
            <p:cNvSpPr/>
            <p:nvPr/>
          </p:nvSpPr>
          <p:spPr>
            <a:xfrm>
              <a:off x="1669085" y="4232986"/>
              <a:ext cx="404277" cy="112394"/>
            </a:xfrm>
            <a:custGeom>
              <a:rect b="b" l="l" r="r" t="t"/>
              <a:pathLst>
                <a:path extrusionOk="0" h="2109" w="7586">
                  <a:moveTo>
                    <a:pt x="1" y="1"/>
                  </a:moveTo>
                  <a:lnTo>
                    <a:pt x="7586" y="2109"/>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3" name="Google Shape;1993;p53"/>
            <p:cNvSpPr/>
            <p:nvPr/>
          </p:nvSpPr>
          <p:spPr>
            <a:xfrm>
              <a:off x="1786222" y="4221582"/>
              <a:ext cx="404277" cy="112341"/>
            </a:xfrm>
            <a:custGeom>
              <a:rect b="b" l="l" r="r" t="t"/>
              <a:pathLst>
                <a:path extrusionOk="0" h="2108" w="7586">
                  <a:moveTo>
                    <a:pt x="1" y="0"/>
                  </a:moveTo>
                  <a:lnTo>
                    <a:pt x="7586" y="2108"/>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4" name="Google Shape;1994;p53"/>
            <p:cNvSpPr/>
            <p:nvPr/>
          </p:nvSpPr>
          <p:spPr>
            <a:xfrm>
              <a:off x="1909328" y="4211030"/>
              <a:ext cx="398521" cy="111488"/>
            </a:xfrm>
            <a:custGeom>
              <a:rect b="b" l="l" r="r" t="t"/>
              <a:pathLst>
                <a:path extrusionOk="0" h="2092" w="7478">
                  <a:moveTo>
                    <a:pt x="0" y="1"/>
                  </a:moveTo>
                  <a:lnTo>
                    <a:pt x="7478" y="209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5" name="Google Shape;1995;p53"/>
            <p:cNvSpPr/>
            <p:nvPr/>
          </p:nvSpPr>
          <p:spPr>
            <a:xfrm>
              <a:off x="2025505" y="4199625"/>
              <a:ext cx="403371" cy="112341"/>
            </a:xfrm>
            <a:custGeom>
              <a:rect b="b" l="l" r="r" t="t"/>
              <a:pathLst>
                <a:path extrusionOk="0" h="2108" w="7569">
                  <a:moveTo>
                    <a:pt x="1" y="0"/>
                  </a:moveTo>
                  <a:lnTo>
                    <a:pt x="7569" y="2108"/>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6" name="Google Shape;1996;p53"/>
            <p:cNvSpPr/>
            <p:nvPr/>
          </p:nvSpPr>
          <p:spPr>
            <a:xfrm>
              <a:off x="2145627" y="4189073"/>
              <a:ext cx="400387" cy="111488"/>
            </a:xfrm>
            <a:custGeom>
              <a:rect b="b" l="l" r="r" t="t"/>
              <a:pathLst>
                <a:path extrusionOk="0" h="2092" w="7513">
                  <a:moveTo>
                    <a:pt x="0" y="1"/>
                  </a:moveTo>
                  <a:lnTo>
                    <a:pt x="7512" y="209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7" name="Google Shape;1997;p53"/>
            <p:cNvSpPr/>
            <p:nvPr/>
          </p:nvSpPr>
          <p:spPr>
            <a:xfrm>
              <a:off x="2266654" y="4178574"/>
              <a:ext cx="396709" cy="110529"/>
            </a:xfrm>
            <a:custGeom>
              <a:rect b="b" l="l" r="r" t="t"/>
              <a:pathLst>
                <a:path extrusionOk="0" h="2074" w="7444">
                  <a:moveTo>
                    <a:pt x="0" y="0"/>
                  </a:moveTo>
                  <a:lnTo>
                    <a:pt x="7443" y="2074"/>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8" name="Google Shape;1998;p53"/>
            <p:cNvSpPr/>
            <p:nvPr/>
          </p:nvSpPr>
          <p:spPr>
            <a:xfrm>
              <a:off x="1557491" y="3511086"/>
              <a:ext cx="508091" cy="289911"/>
            </a:xfrm>
            <a:custGeom>
              <a:rect b="b" l="l" r="r" t="t"/>
              <a:pathLst>
                <a:path extrusionOk="0" h="5440" w="9534">
                  <a:moveTo>
                    <a:pt x="8560" y="1"/>
                  </a:moveTo>
                  <a:cubicBezTo>
                    <a:pt x="8552" y="1"/>
                    <a:pt x="8543" y="2"/>
                    <a:pt x="8534" y="4"/>
                  </a:cubicBezTo>
                  <a:lnTo>
                    <a:pt x="146" y="506"/>
                  </a:lnTo>
                  <a:cubicBezTo>
                    <a:pt x="56" y="506"/>
                    <a:pt x="0" y="579"/>
                    <a:pt x="0" y="669"/>
                  </a:cubicBezTo>
                  <a:lnTo>
                    <a:pt x="1112" y="5318"/>
                  </a:lnTo>
                  <a:cubicBezTo>
                    <a:pt x="1124" y="5392"/>
                    <a:pt x="1186" y="5439"/>
                    <a:pt x="1254" y="5439"/>
                  </a:cubicBezTo>
                  <a:cubicBezTo>
                    <a:pt x="1284" y="5439"/>
                    <a:pt x="1316" y="5430"/>
                    <a:pt x="1344" y="5408"/>
                  </a:cubicBezTo>
                  <a:lnTo>
                    <a:pt x="2400" y="4172"/>
                  </a:lnTo>
                  <a:cubicBezTo>
                    <a:pt x="2417" y="4155"/>
                    <a:pt x="2451" y="4138"/>
                    <a:pt x="2490" y="4138"/>
                  </a:cubicBezTo>
                  <a:lnTo>
                    <a:pt x="9392" y="3635"/>
                  </a:lnTo>
                  <a:cubicBezTo>
                    <a:pt x="9482" y="3618"/>
                    <a:pt x="9534" y="3545"/>
                    <a:pt x="9517" y="3459"/>
                  </a:cubicBezTo>
                  <a:lnTo>
                    <a:pt x="8675" y="94"/>
                  </a:lnTo>
                  <a:cubicBezTo>
                    <a:pt x="8660" y="49"/>
                    <a:pt x="8619" y="1"/>
                    <a:pt x="8560"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9" name="Google Shape;1999;p53"/>
            <p:cNvSpPr/>
            <p:nvPr/>
          </p:nvSpPr>
          <p:spPr>
            <a:xfrm>
              <a:off x="1632953" y="3839314"/>
              <a:ext cx="490771" cy="148739"/>
            </a:xfrm>
            <a:custGeom>
              <a:rect b="b" l="l" r="r" t="t"/>
              <a:pathLst>
                <a:path extrusionOk="0" h="2791" w="9209">
                  <a:moveTo>
                    <a:pt x="8637" y="0"/>
                  </a:moveTo>
                  <a:lnTo>
                    <a:pt x="1" y="661"/>
                  </a:lnTo>
                  <a:lnTo>
                    <a:pt x="516" y="2791"/>
                  </a:lnTo>
                  <a:lnTo>
                    <a:pt x="8423" y="2074"/>
                  </a:lnTo>
                  <a:lnTo>
                    <a:pt x="8818" y="2039"/>
                  </a:lnTo>
                  <a:lnTo>
                    <a:pt x="9208" y="1984"/>
                  </a:lnTo>
                  <a:lnTo>
                    <a:pt x="8637"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0" name="Google Shape;2000;p53"/>
            <p:cNvSpPr/>
            <p:nvPr/>
          </p:nvSpPr>
          <p:spPr>
            <a:xfrm>
              <a:off x="1080949" y="3540983"/>
              <a:ext cx="469027" cy="510915"/>
            </a:xfrm>
            <a:custGeom>
              <a:rect b="b" l="l" r="r" t="t"/>
              <a:pathLst>
                <a:path extrusionOk="0" h="9587" w="8801">
                  <a:moveTo>
                    <a:pt x="6886" y="1"/>
                  </a:moveTo>
                  <a:lnTo>
                    <a:pt x="859" y="250"/>
                  </a:lnTo>
                  <a:lnTo>
                    <a:pt x="1" y="804"/>
                  </a:lnTo>
                  <a:lnTo>
                    <a:pt x="1825" y="9586"/>
                  </a:lnTo>
                  <a:lnTo>
                    <a:pt x="7942" y="8925"/>
                  </a:lnTo>
                  <a:lnTo>
                    <a:pt x="8800" y="8371"/>
                  </a:lnTo>
                  <a:lnTo>
                    <a:pt x="6886"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1" name="Google Shape;2001;p53"/>
            <p:cNvSpPr/>
            <p:nvPr/>
          </p:nvSpPr>
          <p:spPr>
            <a:xfrm>
              <a:off x="1126727" y="3540983"/>
              <a:ext cx="423249" cy="481391"/>
            </a:xfrm>
            <a:custGeom>
              <a:rect b="b" l="l" r="r" t="t"/>
              <a:pathLst>
                <a:path extrusionOk="0" h="9033" w="7942">
                  <a:moveTo>
                    <a:pt x="6027" y="1"/>
                  </a:moveTo>
                  <a:lnTo>
                    <a:pt x="0" y="250"/>
                  </a:lnTo>
                  <a:lnTo>
                    <a:pt x="1824" y="9032"/>
                  </a:lnTo>
                  <a:lnTo>
                    <a:pt x="7941" y="8371"/>
                  </a:lnTo>
                  <a:lnTo>
                    <a:pt x="6027"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2" name="Google Shape;2002;p53"/>
            <p:cNvSpPr/>
            <p:nvPr/>
          </p:nvSpPr>
          <p:spPr>
            <a:xfrm>
              <a:off x="1178155" y="4022321"/>
              <a:ext cx="45832" cy="29577"/>
            </a:xfrm>
            <a:custGeom>
              <a:rect b="b" l="l" r="r" t="t"/>
              <a:pathLst>
                <a:path extrusionOk="0" h="555" w="860">
                  <a:moveTo>
                    <a:pt x="1" y="554"/>
                  </a:moveTo>
                  <a:lnTo>
                    <a:pt x="85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3" name="Google Shape;2003;p53"/>
            <p:cNvSpPr/>
            <p:nvPr/>
          </p:nvSpPr>
          <p:spPr>
            <a:xfrm>
              <a:off x="1338299" y="3543754"/>
              <a:ext cx="66616" cy="95500"/>
            </a:xfrm>
            <a:custGeom>
              <a:rect b="b" l="l" r="r" t="t"/>
              <a:pathLst>
                <a:path extrusionOk="0" h="1792" w="1250">
                  <a:moveTo>
                    <a:pt x="876" y="0"/>
                  </a:moveTo>
                  <a:lnTo>
                    <a:pt x="1" y="35"/>
                  </a:lnTo>
                  <a:lnTo>
                    <a:pt x="323" y="1752"/>
                  </a:lnTo>
                  <a:cubicBezTo>
                    <a:pt x="333" y="1776"/>
                    <a:pt x="359" y="1792"/>
                    <a:pt x="381" y="1792"/>
                  </a:cubicBezTo>
                  <a:cubicBezTo>
                    <a:pt x="395" y="1792"/>
                    <a:pt x="406" y="1786"/>
                    <a:pt x="413" y="1773"/>
                  </a:cubicBezTo>
                  <a:lnTo>
                    <a:pt x="700" y="1361"/>
                  </a:lnTo>
                  <a:cubicBezTo>
                    <a:pt x="711" y="1351"/>
                    <a:pt x="727" y="1339"/>
                    <a:pt x="745" y="1339"/>
                  </a:cubicBezTo>
                  <a:cubicBezTo>
                    <a:pt x="758" y="1339"/>
                    <a:pt x="772" y="1345"/>
                    <a:pt x="786" y="1361"/>
                  </a:cubicBezTo>
                  <a:lnTo>
                    <a:pt x="1164" y="1666"/>
                  </a:lnTo>
                  <a:cubicBezTo>
                    <a:pt x="1174" y="1675"/>
                    <a:pt x="1185" y="1680"/>
                    <a:pt x="1195" y="1680"/>
                  </a:cubicBezTo>
                  <a:cubicBezTo>
                    <a:pt x="1224" y="1680"/>
                    <a:pt x="1249" y="1650"/>
                    <a:pt x="1237" y="1610"/>
                  </a:cubicBezTo>
                  <a:lnTo>
                    <a:pt x="876"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4" name="Google Shape;2004;p53"/>
            <p:cNvSpPr/>
            <p:nvPr/>
          </p:nvSpPr>
          <p:spPr>
            <a:xfrm>
              <a:off x="1235391" y="3730651"/>
              <a:ext cx="201126" cy="15135"/>
            </a:xfrm>
            <a:custGeom>
              <a:rect b="b" l="l" r="r" t="t"/>
              <a:pathLst>
                <a:path extrusionOk="0" h="284" w="3774">
                  <a:moveTo>
                    <a:pt x="0" y="284"/>
                  </a:moveTo>
                  <a:lnTo>
                    <a:pt x="3773"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5" name="Google Shape;2005;p53"/>
            <p:cNvSpPr/>
            <p:nvPr/>
          </p:nvSpPr>
          <p:spPr>
            <a:xfrm>
              <a:off x="1241999" y="3773445"/>
              <a:ext cx="201126" cy="16254"/>
            </a:xfrm>
            <a:custGeom>
              <a:rect b="b" l="l" r="r" t="t"/>
              <a:pathLst>
                <a:path extrusionOk="0" h="305" w="3774">
                  <a:moveTo>
                    <a:pt x="1" y="305"/>
                  </a:moveTo>
                  <a:lnTo>
                    <a:pt x="377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6" name="Google Shape;2006;p53"/>
            <p:cNvSpPr/>
            <p:nvPr/>
          </p:nvSpPr>
          <p:spPr>
            <a:xfrm>
              <a:off x="1731118" y="3588573"/>
              <a:ext cx="67735" cy="4850"/>
            </a:xfrm>
            <a:custGeom>
              <a:rect b="b" l="l" r="r" t="t"/>
              <a:pathLst>
                <a:path extrusionOk="0" h="91" w="1271">
                  <a:moveTo>
                    <a:pt x="0" y="91"/>
                  </a:moveTo>
                  <a:lnTo>
                    <a:pt x="1271"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7" name="Google Shape;2007;p53"/>
            <p:cNvSpPr/>
            <p:nvPr/>
          </p:nvSpPr>
          <p:spPr>
            <a:xfrm>
              <a:off x="1732930" y="3610530"/>
              <a:ext cx="251700" cy="12417"/>
            </a:xfrm>
            <a:custGeom>
              <a:rect b="b" l="l" r="r" t="t"/>
              <a:pathLst>
                <a:path extrusionOk="0" h="233" w="4723">
                  <a:moveTo>
                    <a:pt x="0" y="233"/>
                  </a:moveTo>
                  <a:lnTo>
                    <a:pt x="4722"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8" name="Google Shape;2008;p53"/>
            <p:cNvSpPr/>
            <p:nvPr/>
          </p:nvSpPr>
          <p:spPr>
            <a:xfrm>
              <a:off x="1736820" y="3641866"/>
              <a:ext cx="251700" cy="12417"/>
            </a:xfrm>
            <a:custGeom>
              <a:rect b="b" l="l" r="r" t="t"/>
              <a:pathLst>
                <a:path extrusionOk="0" h="233" w="4723">
                  <a:moveTo>
                    <a:pt x="0" y="233"/>
                  </a:moveTo>
                  <a:lnTo>
                    <a:pt x="4722"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9" name="Google Shape;2009;p53"/>
            <p:cNvSpPr/>
            <p:nvPr/>
          </p:nvSpPr>
          <p:spPr>
            <a:xfrm>
              <a:off x="1623360" y="3592464"/>
              <a:ext cx="74396" cy="77168"/>
            </a:xfrm>
            <a:custGeom>
              <a:rect b="b" l="l" r="r" t="t"/>
              <a:pathLst>
                <a:path extrusionOk="0" h="1448" w="1396">
                  <a:moveTo>
                    <a:pt x="666" y="0"/>
                  </a:moveTo>
                  <a:cubicBezTo>
                    <a:pt x="623" y="0"/>
                    <a:pt x="579" y="6"/>
                    <a:pt x="537" y="18"/>
                  </a:cubicBezTo>
                  <a:cubicBezTo>
                    <a:pt x="198" y="87"/>
                    <a:pt x="0" y="464"/>
                    <a:pt x="90" y="859"/>
                  </a:cubicBezTo>
                  <a:cubicBezTo>
                    <a:pt x="169" y="1199"/>
                    <a:pt x="435" y="1448"/>
                    <a:pt x="726" y="1448"/>
                  </a:cubicBezTo>
                  <a:cubicBezTo>
                    <a:pt x="770" y="1448"/>
                    <a:pt x="815" y="1442"/>
                    <a:pt x="859" y="1430"/>
                  </a:cubicBezTo>
                  <a:cubicBezTo>
                    <a:pt x="1181" y="1357"/>
                    <a:pt x="1395" y="984"/>
                    <a:pt x="1305" y="589"/>
                  </a:cubicBezTo>
                  <a:cubicBezTo>
                    <a:pt x="1227" y="246"/>
                    <a:pt x="948" y="0"/>
                    <a:pt x="666"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0" name="Google Shape;2010;p53"/>
            <p:cNvSpPr/>
            <p:nvPr/>
          </p:nvSpPr>
          <p:spPr>
            <a:xfrm>
              <a:off x="1672975" y="3904811"/>
              <a:ext cx="19079" cy="19558"/>
            </a:xfrm>
            <a:custGeom>
              <a:rect b="b" l="l" r="r" t="t"/>
              <a:pathLst>
                <a:path extrusionOk="0" h="367" w="358">
                  <a:moveTo>
                    <a:pt x="174" y="0"/>
                  </a:moveTo>
                  <a:cubicBezTo>
                    <a:pt x="164" y="0"/>
                    <a:pt x="153" y="1"/>
                    <a:pt x="142" y="3"/>
                  </a:cubicBezTo>
                  <a:cubicBezTo>
                    <a:pt x="52" y="21"/>
                    <a:pt x="1" y="111"/>
                    <a:pt x="35" y="218"/>
                  </a:cubicBezTo>
                  <a:cubicBezTo>
                    <a:pt x="51" y="299"/>
                    <a:pt x="125" y="366"/>
                    <a:pt x="193" y="366"/>
                  </a:cubicBezTo>
                  <a:cubicBezTo>
                    <a:pt x="201" y="366"/>
                    <a:pt x="208" y="366"/>
                    <a:pt x="215" y="364"/>
                  </a:cubicBezTo>
                  <a:cubicBezTo>
                    <a:pt x="301" y="342"/>
                    <a:pt x="357" y="257"/>
                    <a:pt x="340" y="149"/>
                  </a:cubicBezTo>
                  <a:cubicBezTo>
                    <a:pt x="306" y="55"/>
                    <a:pt x="249" y="0"/>
                    <a:pt x="174"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1" name="Google Shape;2011;p53"/>
            <p:cNvSpPr/>
            <p:nvPr/>
          </p:nvSpPr>
          <p:spPr>
            <a:xfrm>
              <a:off x="1706177" y="3901080"/>
              <a:ext cx="19239" cy="19452"/>
            </a:xfrm>
            <a:custGeom>
              <a:rect b="b" l="l" r="r" t="t"/>
              <a:pathLst>
                <a:path extrusionOk="0" h="365" w="361">
                  <a:moveTo>
                    <a:pt x="177" y="0"/>
                  </a:moveTo>
                  <a:cubicBezTo>
                    <a:pt x="166" y="0"/>
                    <a:pt x="156" y="2"/>
                    <a:pt x="146" y="5"/>
                  </a:cubicBezTo>
                  <a:cubicBezTo>
                    <a:pt x="56" y="22"/>
                    <a:pt x="0" y="112"/>
                    <a:pt x="22" y="219"/>
                  </a:cubicBezTo>
                  <a:cubicBezTo>
                    <a:pt x="52" y="313"/>
                    <a:pt x="124" y="364"/>
                    <a:pt x="188" y="364"/>
                  </a:cubicBezTo>
                  <a:cubicBezTo>
                    <a:pt x="197" y="364"/>
                    <a:pt x="206" y="363"/>
                    <a:pt x="215" y="361"/>
                  </a:cubicBezTo>
                  <a:cubicBezTo>
                    <a:pt x="305" y="344"/>
                    <a:pt x="361" y="254"/>
                    <a:pt x="344" y="146"/>
                  </a:cubicBezTo>
                  <a:cubicBezTo>
                    <a:pt x="311" y="54"/>
                    <a:pt x="239" y="0"/>
                    <a:pt x="177"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2" name="Google Shape;2012;p53"/>
            <p:cNvSpPr/>
            <p:nvPr/>
          </p:nvSpPr>
          <p:spPr>
            <a:xfrm>
              <a:off x="1739538" y="3897297"/>
              <a:ext cx="19292" cy="19345"/>
            </a:xfrm>
            <a:custGeom>
              <a:rect b="b" l="l" r="r" t="t"/>
              <a:pathLst>
                <a:path extrusionOk="0" h="363" w="362">
                  <a:moveTo>
                    <a:pt x="153" y="0"/>
                  </a:moveTo>
                  <a:cubicBezTo>
                    <a:pt x="144" y="0"/>
                    <a:pt x="135" y="1"/>
                    <a:pt x="125" y="3"/>
                  </a:cubicBezTo>
                  <a:cubicBezTo>
                    <a:pt x="57" y="20"/>
                    <a:pt x="1" y="110"/>
                    <a:pt x="18" y="217"/>
                  </a:cubicBezTo>
                  <a:cubicBezTo>
                    <a:pt x="37" y="311"/>
                    <a:pt x="105" y="362"/>
                    <a:pt x="182" y="362"/>
                  </a:cubicBezTo>
                  <a:cubicBezTo>
                    <a:pt x="193" y="362"/>
                    <a:pt x="204" y="361"/>
                    <a:pt x="216" y="359"/>
                  </a:cubicBezTo>
                  <a:cubicBezTo>
                    <a:pt x="306" y="342"/>
                    <a:pt x="362" y="252"/>
                    <a:pt x="323" y="144"/>
                  </a:cubicBezTo>
                  <a:cubicBezTo>
                    <a:pt x="308" y="64"/>
                    <a:pt x="234" y="0"/>
                    <a:pt x="153"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13" name="Google Shape;2013;p53"/>
          <p:cNvGrpSpPr/>
          <p:nvPr/>
        </p:nvGrpSpPr>
        <p:grpSpPr>
          <a:xfrm>
            <a:off x="3964091" y="3624002"/>
            <a:ext cx="747701" cy="980002"/>
            <a:chOff x="-2011019" y="3583971"/>
            <a:chExt cx="1794340" cy="2351817"/>
          </a:xfrm>
        </p:grpSpPr>
        <p:sp>
          <p:nvSpPr>
            <p:cNvPr id="2014" name="Google Shape;2014;p53"/>
            <p:cNvSpPr/>
            <p:nvPr/>
          </p:nvSpPr>
          <p:spPr>
            <a:xfrm>
              <a:off x="-1492450" y="5024350"/>
              <a:ext cx="871317" cy="139227"/>
            </a:xfrm>
            <a:custGeom>
              <a:rect b="b" l="l" r="r" t="t"/>
              <a:pathLst>
                <a:path extrusionOk="0" h="1503" w="9749">
                  <a:moveTo>
                    <a:pt x="4868" y="0"/>
                  </a:moveTo>
                  <a:cubicBezTo>
                    <a:pt x="2185" y="0"/>
                    <a:pt x="0" y="340"/>
                    <a:pt x="0" y="752"/>
                  </a:cubicBezTo>
                  <a:cubicBezTo>
                    <a:pt x="0" y="1181"/>
                    <a:pt x="2185" y="1503"/>
                    <a:pt x="4868" y="1503"/>
                  </a:cubicBezTo>
                  <a:cubicBezTo>
                    <a:pt x="7568" y="1503"/>
                    <a:pt x="9749" y="1181"/>
                    <a:pt x="9749" y="752"/>
                  </a:cubicBezTo>
                  <a:cubicBezTo>
                    <a:pt x="9749" y="340"/>
                    <a:pt x="7568" y="0"/>
                    <a:pt x="4868"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5" name="Google Shape;2015;p53"/>
            <p:cNvSpPr/>
            <p:nvPr/>
          </p:nvSpPr>
          <p:spPr>
            <a:xfrm>
              <a:off x="-1492448" y="5097072"/>
              <a:ext cx="871325" cy="838717"/>
            </a:xfrm>
            <a:custGeom>
              <a:rect b="b" l="l" r="r" t="t"/>
              <a:pathLst>
                <a:path extrusionOk="0" h="9054" w="9406">
                  <a:moveTo>
                    <a:pt x="0" y="1"/>
                  </a:moveTo>
                  <a:lnTo>
                    <a:pt x="1357" y="8749"/>
                  </a:lnTo>
                  <a:cubicBezTo>
                    <a:pt x="1825" y="8891"/>
                    <a:pt x="2593" y="8998"/>
                    <a:pt x="3486" y="9054"/>
                  </a:cubicBezTo>
                  <a:lnTo>
                    <a:pt x="5920" y="9054"/>
                  </a:lnTo>
                  <a:cubicBezTo>
                    <a:pt x="6830" y="8998"/>
                    <a:pt x="7581" y="8891"/>
                    <a:pt x="8049" y="8749"/>
                  </a:cubicBezTo>
                  <a:lnTo>
                    <a:pt x="9405" y="1"/>
                  </a:lnTo>
                  <a:lnTo>
                    <a:pt x="9388" y="1"/>
                  </a:lnTo>
                  <a:cubicBezTo>
                    <a:pt x="9388" y="396"/>
                    <a:pt x="7298" y="718"/>
                    <a:pt x="4705" y="718"/>
                  </a:cubicBezTo>
                  <a:cubicBezTo>
                    <a:pt x="2108" y="718"/>
                    <a:pt x="18" y="396"/>
                    <a:pt x="18" y="1"/>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6" name="Google Shape;2016;p53"/>
            <p:cNvSpPr/>
            <p:nvPr/>
          </p:nvSpPr>
          <p:spPr>
            <a:xfrm>
              <a:off x="-2011019" y="4128017"/>
              <a:ext cx="646314" cy="647889"/>
            </a:xfrm>
            <a:custGeom>
              <a:rect b="b" l="l" r="r" t="t"/>
              <a:pathLst>
                <a:path extrusionOk="0" h="6994" w="6977">
                  <a:moveTo>
                    <a:pt x="3486" y="1"/>
                  </a:moveTo>
                  <a:cubicBezTo>
                    <a:pt x="1555" y="1"/>
                    <a:pt x="1" y="1555"/>
                    <a:pt x="1" y="3486"/>
                  </a:cubicBezTo>
                  <a:cubicBezTo>
                    <a:pt x="1" y="3808"/>
                    <a:pt x="35" y="4113"/>
                    <a:pt x="125" y="4401"/>
                  </a:cubicBezTo>
                  <a:cubicBezTo>
                    <a:pt x="233" y="4345"/>
                    <a:pt x="340" y="4328"/>
                    <a:pt x="464" y="4328"/>
                  </a:cubicBezTo>
                  <a:cubicBezTo>
                    <a:pt x="928" y="4328"/>
                    <a:pt x="1289" y="4688"/>
                    <a:pt x="1289" y="5135"/>
                  </a:cubicBezTo>
                  <a:cubicBezTo>
                    <a:pt x="1289" y="5440"/>
                    <a:pt x="1125" y="5689"/>
                    <a:pt x="894" y="5830"/>
                  </a:cubicBezTo>
                  <a:cubicBezTo>
                    <a:pt x="1538" y="6547"/>
                    <a:pt x="2469" y="6994"/>
                    <a:pt x="3486" y="6994"/>
                  </a:cubicBezTo>
                  <a:cubicBezTo>
                    <a:pt x="5418" y="6994"/>
                    <a:pt x="6976" y="5418"/>
                    <a:pt x="6976" y="3486"/>
                  </a:cubicBezTo>
                  <a:cubicBezTo>
                    <a:pt x="6976" y="1555"/>
                    <a:pt x="5418" y="1"/>
                    <a:pt x="3486"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7" name="Google Shape;2017;p53"/>
            <p:cNvSpPr/>
            <p:nvPr/>
          </p:nvSpPr>
          <p:spPr>
            <a:xfrm>
              <a:off x="-1537376" y="4316900"/>
              <a:ext cx="89578" cy="89578"/>
            </a:xfrm>
            <a:custGeom>
              <a:rect b="b" l="l" r="r" t="t"/>
              <a:pathLst>
                <a:path extrusionOk="0" h="967" w="967">
                  <a:moveTo>
                    <a:pt x="485" y="1"/>
                  </a:moveTo>
                  <a:cubicBezTo>
                    <a:pt x="232" y="1"/>
                    <a:pt x="0" y="216"/>
                    <a:pt x="0" y="482"/>
                  </a:cubicBezTo>
                  <a:cubicBezTo>
                    <a:pt x="0" y="752"/>
                    <a:pt x="232" y="967"/>
                    <a:pt x="485" y="967"/>
                  </a:cubicBezTo>
                  <a:cubicBezTo>
                    <a:pt x="752" y="967"/>
                    <a:pt x="966" y="752"/>
                    <a:pt x="966" y="482"/>
                  </a:cubicBezTo>
                  <a:cubicBezTo>
                    <a:pt x="966" y="216"/>
                    <a:pt x="752" y="1"/>
                    <a:pt x="485"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8" name="Google Shape;2018;p53"/>
            <p:cNvSpPr/>
            <p:nvPr/>
          </p:nvSpPr>
          <p:spPr>
            <a:xfrm>
              <a:off x="-922650" y="3916253"/>
              <a:ext cx="705971" cy="647241"/>
            </a:xfrm>
            <a:custGeom>
              <a:rect b="b" l="l" r="r" t="t"/>
              <a:pathLst>
                <a:path extrusionOk="0" h="6987" w="7621">
                  <a:moveTo>
                    <a:pt x="3812" y="1"/>
                  </a:moveTo>
                  <a:cubicBezTo>
                    <a:pt x="3587" y="1"/>
                    <a:pt x="3359" y="23"/>
                    <a:pt x="3130" y="68"/>
                  </a:cubicBezTo>
                  <a:cubicBezTo>
                    <a:pt x="1237" y="445"/>
                    <a:pt x="1" y="2270"/>
                    <a:pt x="378" y="4163"/>
                  </a:cubicBezTo>
                  <a:cubicBezTo>
                    <a:pt x="707" y="5830"/>
                    <a:pt x="2168" y="6987"/>
                    <a:pt x="3805" y="6987"/>
                  </a:cubicBezTo>
                  <a:cubicBezTo>
                    <a:pt x="4031" y="6987"/>
                    <a:pt x="4260" y="6964"/>
                    <a:pt x="4491" y="6919"/>
                  </a:cubicBezTo>
                  <a:cubicBezTo>
                    <a:pt x="6388" y="6545"/>
                    <a:pt x="7620" y="4699"/>
                    <a:pt x="7247" y="2806"/>
                  </a:cubicBezTo>
                  <a:cubicBezTo>
                    <a:pt x="6914" y="1153"/>
                    <a:pt x="5450" y="1"/>
                    <a:pt x="3812"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9" name="Google Shape;2019;p53"/>
            <p:cNvSpPr/>
            <p:nvPr/>
          </p:nvSpPr>
          <p:spPr>
            <a:xfrm>
              <a:off x="-1022050" y="4239000"/>
              <a:ext cx="437527" cy="918892"/>
            </a:xfrm>
            <a:custGeom>
              <a:rect b="b" l="l" r="r" t="t"/>
              <a:pathLst>
                <a:path extrusionOk="0" h="8857" w="4723">
                  <a:moveTo>
                    <a:pt x="4649" y="1"/>
                  </a:moveTo>
                  <a:cubicBezTo>
                    <a:pt x="4649" y="1"/>
                    <a:pt x="3490" y="679"/>
                    <a:pt x="2327" y="2040"/>
                  </a:cubicBezTo>
                  <a:cubicBezTo>
                    <a:pt x="1164" y="3383"/>
                    <a:pt x="1" y="5422"/>
                    <a:pt x="1" y="8122"/>
                  </a:cubicBezTo>
                  <a:cubicBezTo>
                    <a:pt x="1" y="8337"/>
                    <a:pt x="1" y="8569"/>
                    <a:pt x="18" y="8800"/>
                  </a:cubicBezTo>
                  <a:cubicBezTo>
                    <a:pt x="18" y="8835"/>
                    <a:pt x="35" y="8856"/>
                    <a:pt x="73" y="8856"/>
                  </a:cubicBezTo>
                  <a:cubicBezTo>
                    <a:pt x="91" y="8835"/>
                    <a:pt x="108" y="8818"/>
                    <a:pt x="108" y="8800"/>
                  </a:cubicBezTo>
                  <a:cubicBezTo>
                    <a:pt x="91" y="8569"/>
                    <a:pt x="91" y="8337"/>
                    <a:pt x="91" y="8122"/>
                  </a:cubicBezTo>
                  <a:cubicBezTo>
                    <a:pt x="91" y="5439"/>
                    <a:pt x="1237" y="3435"/>
                    <a:pt x="2396" y="2095"/>
                  </a:cubicBezTo>
                  <a:cubicBezTo>
                    <a:pt x="2971" y="1430"/>
                    <a:pt x="3542" y="932"/>
                    <a:pt x="3971" y="593"/>
                  </a:cubicBezTo>
                  <a:cubicBezTo>
                    <a:pt x="4186" y="413"/>
                    <a:pt x="4366" y="288"/>
                    <a:pt x="4491" y="215"/>
                  </a:cubicBezTo>
                  <a:cubicBezTo>
                    <a:pt x="4564" y="164"/>
                    <a:pt x="4615" y="142"/>
                    <a:pt x="4649" y="125"/>
                  </a:cubicBezTo>
                  <a:lnTo>
                    <a:pt x="4688" y="91"/>
                  </a:lnTo>
                  <a:cubicBezTo>
                    <a:pt x="4722" y="74"/>
                    <a:pt x="4722" y="56"/>
                    <a:pt x="4705" y="18"/>
                  </a:cubicBezTo>
                  <a:cubicBezTo>
                    <a:pt x="4705" y="1"/>
                    <a:pt x="4671" y="1"/>
                    <a:pt x="4649"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0" name="Google Shape;2020;p53"/>
            <p:cNvSpPr/>
            <p:nvPr/>
          </p:nvSpPr>
          <p:spPr>
            <a:xfrm>
              <a:off x="-1334969" y="3583971"/>
              <a:ext cx="712271" cy="647519"/>
            </a:xfrm>
            <a:custGeom>
              <a:rect b="b" l="l" r="r" t="t"/>
              <a:pathLst>
                <a:path extrusionOk="0" h="6990" w="7689">
                  <a:moveTo>
                    <a:pt x="3844" y="0"/>
                  </a:moveTo>
                  <a:cubicBezTo>
                    <a:pt x="2943" y="0"/>
                    <a:pt x="2043" y="349"/>
                    <a:pt x="1357" y="1045"/>
                  </a:cubicBezTo>
                  <a:cubicBezTo>
                    <a:pt x="0" y="2423"/>
                    <a:pt x="17" y="4620"/>
                    <a:pt x="1395" y="5981"/>
                  </a:cubicBezTo>
                  <a:cubicBezTo>
                    <a:pt x="2067" y="6655"/>
                    <a:pt x="2949" y="6990"/>
                    <a:pt x="3835" y="6990"/>
                  </a:cubicBezTo>
                  <a:cubicBezTo>
                    <a:pt x="4738" y="6990"/>
                    <a:pt x="5644" y="6641"/>
                    <a:pt x="6332" y="5947"/>
                  </a:cubicBezTo>
                  <a:cubicBezTo>
                    <a:pt x="7688" y="4569"/>
                    <a:pt x="7671" y="2367"/>
                    <a:pt x="6293" y="1010"/>
                  </a:cubicBezTo>
                  <a:cubicBezTo>
                    <a:pt x="5611" y="336"/>
                    <a:pt x="4727" y="0"/>
                    <a:pt x="3844"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1" name="Google Shape;2021;p53"/>
            <p:cNvSpPr/>
            <p:nvPr/>
          </p:nvSpPr>
          <p:spPr>
            <a:xfrm>
              <a:off x="-1149700" y="3917725"/>
              <a:ext cx="160726" cy="1240180"/>
            </a:xfrm>
            <a:custGeom>
              <a:rect b="b" l="l" r="r" t="t"/>
              <a:pathLst>
                <a:path extrusionOk="0" h="13070" w="1735">
                  <a:moveTo>
                    <a:pt x="1700" y="0"/>
                  </a:moveTo>
                  <a:cubicBezTo>
                    <a:pt x="1683" y="0"/>
                    <a:pt x="1649" y="0"/>
                    <a:pt x="1649" y="34"/>
                  </a:cubicBezTo>
                  <a:cubicBezTo>
                    <a:pt x="1649" y="34"/>
                    <a:pt x="1" y="4078"/>
                    <a:pt x="1" y="8032"/>
                  </a:cubicBezTo>
                  <a:cubicBezTo>
                    <a:pt x="1" y="9856"/>
                    <a:pt x="361" y="11680"/>
                    <a:pt x="1379" y="13054"/>
                  </a:cubicBezTo>
                  <a:cubicBezTo>
                    <a:pt x="1387" y="13065"/>
                    <a:pt x="1401" y="13070"/>
                    <a:pt x="1415" y="13070"/>
                  </a:cubicBezTo>
                  <a:cubicBezTo>
                    <a:pt x="1429" y="13070"/>
                    <a:pt x="1443" y="13065"/>
                    <a:pt x="1451" y="13054"/>
                  </a:cubicBezTo>
                  <a:cubicBezTo>
                    <a:pt x="1469" y="13037"/>
                    <a:pt x="1469" y="13020"/>
                    <a:pt x="1451" y="13002"/>
                  </a:cubicBezTo>
                  <a:cubicBezTo>
                    <a:pt x="447" y="11642"/>
                    <a:pt x="91" y="9856"/>
                    <a:pt x="91" y="8032"/>
                  </a:cubicBezTo>
                  <a:cubicBezTo>
                    <a:pt x="91" y="6078"/>
                    <a:pt x="503" y="4078"/>
                    <a:pt x="915" y="2576"/>
                  </a:cubicBezTo>
                  <a:cubicBezTo>
                    <a:pt x="1130" y="1824"/>
                    <a:pt x="1327" y="1198"/>
                    <a:pt x="1469" y="751"/>
                  </a:cubicBezTo>
                  <a:cubicBezTo>
                    <a:pt x="1559" y="537"/>
                    <a:pt x="1610" y="356"/>
                    <a:pt x="1666" y="249"/>
                  </a:cubicBezTo>
                  <a:cubicBezTo>
                    <a:pt x="1683" y="176"/>
                    <a:pt x="1700" y="142"/>
                    <a:pt x="1718" y="107"/>
                  </a:cubicBezTo>
                  <a:cubicBezTo>
                    <a:pt x="1718" y="69"/>
                    <a:pt x="1735" y="69"/>
                    <a:pt x="1735" y="69"/>
                  </a:cubicBezTo>
                  <a:cubicBezTo>
                    <a:pt x="1735" y="34"/>
                    <a:pt x="1735" y="17"/>
                    <a:pt x="1700"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2" name="Google Shape;2022;p53"/>
            <p:cNvSpPr/>
            <p:nvPr/>
          </p:nvSpPr>
          <p:spPr>
            <a:xfrm>
              <a:off x="-1681325" y="4447150"/>
              <a:ext cx="584974" cy="710760"/>
            </a:xfrm>
            <a:custGeom>
              <a:rect b="b" l="l" r="r" t="t"/>
              <a:pathLst>
                <a:path extrusionOk="0" h="7790" w="6315">
                  <a:moveTo>
                    <a:pt x="37" y="0"/>
                  </a:moveTo>
                  <a:cubicBezTo>
                    <a:pt x="25" y="0"/>
                    <a:pt x="13" y="12"/>
                    <a:pt x="0" y="24"/>
                  </a:cubicBezTo>
                  <a:cubicBezTo>
                    <a:pt x="0" y="63"/>
                    <a:pt x="0" y="80"/>
                    <a:pt x="35" y="97"/>
                  </a:cubicBezTo>
                  <a:lnTo>
                    <a:pt x="52" y="97"/>
                  </a:lnTo>
                  <a:cubicBezTo>
                    <a:pt x="198" y="149"/>
                    <a:pt x="1571" y="668"/>
                    <a:pt x="2988" y="1866"/>
                  </a:cubicBezTo>
                  <a:cubicBezTo>
                    <a:pt x="4417" y="3068"/>
                    <a:pt x="5864" y="4944"/>
                    <a:pt x="6225" y="7751"/>
                  </a:cubicBezTo>
                  <a:cubicBezTo>
                    <a:pt x="6225" y="7768"/>
                    <a:pt x="6242" y="7790"/>
                    <a:pt x="6276" y="7790"/>
                  </a:cubicBezTo>
                  <a:cubicBezTo>
                    <a:pt x="6293" y="7790"/>
                    <a:pt x="6315" y="7751"/>
                    <a:pt x="6315" y="7734"/>
                  </a:cubicBezTo>
                  <a:cubicBezTo>
                    <a:pt x="5954" y="4819"/>
                    <a:pt x="4383" y="2887"/>
                    <a:pt x="2915" y="1690"/>
                  </a:cubicBezTo>
                  <a:cubicBezTo>
                    <a:pt x="1447" y="471"/>
                    <a:pt x="69" y="7"/>
                    <a:pt x="52" y="7"/>
                  </a:cubicBezTo>
                  <a:cubicBezTo>
                    <a:pt x="47" y="2"/>
                    <a:pt x="42" y="0"/>
                    <a:pt x="37"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3" name="Google Shape;2023;p53"/>
            <p:cNvSpPr/>
            <p:nvPr/>
          </p:nvSpPr>
          <p:spPr>
            <a:xfrm>
              <a:off x="-1010561" y="4376556"/>
              <a:ext cx="646314" cy="647889"/>
            </a:xfrm>
            <a:custGeom>
              <a:rect b="b" l="l" r="r" t="t"/>
              <a:pathLst>
                <a:path extrusionOk="0" h="6994" w="6977">
                  <a:moveTo>
                    <a:pt x="3491" y="1"/>
                  </a:moveTo>
                  <a:cubicBezTo>
                    <a:pt x="1559" y="1"/>
                    <a:pt x="1" y="1576"/>
                    <a:pt x="1" y="3508"/>
                  </a:cubicBezTo>
                  <a:cubicBezTo>
                    <a:pt x="1" y="5439"/>
                    <a:pt x="1559" y="6993"/>
                    <a:pt x="3491" y="6993"/>
                  </a:cubicBezTo>
                  <a:cubicBezTo>
                    <a:pt x="4508" y="6993"/>
                    <a:pt x="5440" y="6547"/>
                    <a:pt x="6084" y="5847"/>
                  </a:cubicBezTo>
                  <a:cubicBezTo>
                    <a:pt x="5835" y="5706"/>
                    <a:pt x="5689" y="5439"/>
                    <a:pt x="5689" y="5152"/>
                  </a:cubicBezTo>
                  <a:cubicBezTo>
                    <a:pt x="5689" y="4688"/>
                    <a:pt x="6049" y="4328"/>
                    <a:pt x="6496" y="4328"/>
                  </a:cubicBezTo>
                  <a:cubicBezTo>
                    <a:pt x="6637" y="4328"/>
                    <a:pt x="6745" y="4366"/>
                    <a:pt x="6852" y="4418"/>
                  </a:cubicBezTo>
                  <a:cubicBezTo>
                    <a:pt x="6942" y="4113"/>
                    <a:pt x="6976" y="3808"/>
                    <a:pt x="6976" y="3508"/>
                  </a:cubicBezTo>
                  <a:cubicBezTo>
                    <a:pt x="6976" y="1576"/>
                    <a:pt x="5423" y="1"/>
                    <a:pt x="3491"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4" name="Google Shape;2024;p53"/>
            <p:cNvSpPr/>
            <p:nvPr/>
          </p:nvSpPr>
          <p:spPr>
            <a:xfrm>
              <a:off x="-927375" y="4567014"/>
              <a:ext cx="87540" cy="89578"/>
            </a:xfrm>
            <a:custGeom>
              <a:rect b="b" l="l" r="r" t="t"/>
              <a:pathLst>
                <a:path extrusionOk="0" h="967" w="945">
                  <a:moveTo>
                    <a:pt x="481" y="1"/>
                  </a:moveTo>
                  <a:cubicBezTo>
                    <a:pt x="215" y="1"/>
                    <a:pt x="0" y="216"/>
                    <a:pt x="0" y="486"/>
                  </a:cubicBezTo>
                  <a:cubicBezTo>
                    <a:pt x="0" y="752"/>
                    <a:pt x="215" y="967"/>
                    <a:pt x="481" y="967"/>
                  </a:cubicBezTo>
                  <a:cubicBezTo>
                    <a:pt x="730" y="967"/>
                    <a:pt x="945" y="752"/>
                    <a:pt x="945" y="486"/>
                  </a:cubicBezTo>
                  <a:cubicBezTo>
                    <a:pt x="945" y="216"/>
                    <a:pt x="730" y="1"/>
                    <a:pt x="481"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5" name="Google Shape;2025;p53"/>
            <p:cNvSpPr/>
            <p:nvPr/>
          </p:nvSpPr>
          <p:spPr>
            <a:xfrm>
              <a:off x="-1073375" y="4626025"/>
              <a:ext cx="457444" cy="537546"/>
            </a:xfrm>
            <a:custGeom>
              <a:rect b="b" l="l" r="r" t="t"/>
              <a:pathLst>
                <a:path extrusionOk="0" h="5679" w="4938">
                  <a:moveTo>
                    <a:pt x="4883" y="1"/>
                  </a:moveTo>
                  <a:cubicBezTo>
                    <a:pt x="4876" y="1"/>
                    <a:pt x="4869" y="3"/>
                    <a:pt x="4864" y="8"/>
                  </a:cubicBezTo>
                  <a:cubicBezTo>
                    <a:pt x="4864" y="8"/>
                    <a:pt x="3881" y="386"/>
                    <a:pt x="2791" y="1278"/>
                  </a:cubicBezTo>
                  <a:cubicBezTo>
                    <a:pt x="1701" y="2171"/>
                    <a:pt x="482" y="3584"/>
                    <a:pt x="1" y="5623"/>
                  </a:cubicBezTo>
                  <a:cubicBezTo>
                    <a:pt x="1" y="5644"/>
                    <a:pt x="18" y="5678"/>
                    <a:pt x="35" y="5678"/>
                  </a:cubicBezTo>
                  <a:cubicBezTo>
                    <a:pt x="52" y="5678"/>
                    <a:pt x="91" y="5678"/>
                    <a:pt x="91" y="5644"/>
                  </a:cubicBezTo>
                  <a:cubicBezTo>
                    <a:pt x="572" y="3639"/>
                    <a:pt x="1769" y="2244"/>
                    <a:pt x="2842" y="1351"/>
                  </a:cubicBezTo>
                  <a:cubicBezTo>
                    <a:pt x="3401" y="922"/>
                    <a:pt x="3898" y="600"/>
                    <a:pt x="4276" y="386"/>
                  </a:cubicBezTo>
                  <a:cubicBezTo>
                    <a:pt x="4474" y="278"/>
                    <a:pt x="4615" y="205"/>
                    <a:pt x="4723" y="149"/>
                  </a:cubicBezTo>
                  <a:cubicBezTo>
                    <a:pt x="4774" y="132"/>
                    <a:pt x="4830" y="115"/>
                    <a:pt x="4847" y="98"/>
                  </a:cubicBezTo>
                  <a:lnTo>
                    <a:pt x="4881" y="98"/>
                  </a:lnTo>
                  <a:lnTo>
                    <a:pt x="4903" y="81"/>
                  </a:lnTo>
                  <a:cubicBezTo>
                    <a:pt x="4920" y="81"/>
                    <a:pt x="4937" y="42"/>
                    <a:pt x="4920" y="25"/>
                  </a:cubicBezTo>
                  <a:cubicBezTo>
                    <a:pt x="4920" y="13"/>
                    <a:pt x="4901" y="1"/>
                    <a:pt x="4883"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26" name="Google Shape;2026;p53"/>
          <p:cNvGrpSpPr/>
          <p:nvPr/>
        </p:nvGrpSpPr>
        <p:grpSpPr>
          <a:xfrm>
            <a:off x="2546620" y="2775685"/>
            <a:ext cx="1324821" cy="980001"/>
            <a:chOff x="1183050" y="2786850"/>
            <a:chExt cx="1007775" cy="745475"/>
          </a:xfrm>
        </p:grpSpPr>
        <p:sp>
          <p:nvSpPr>
            <p:cNvPr id="2027" name="Google Shape;2027;p53"/>
            <p:cNvSpPr/>
            <p:nvPr/>
          </p:nvSpPr>
          <p:spPr>
            <a:xfrm>
              <a:off x="1183050" y="2786850"/>
              <a:ext cx="1007775" cy="745475"/>
            </a:xfrm>
            <a:custGeom>
              <a:rect b="b" l="l" r="r" t="t"/>
              <a:pathLst>
                <a:path extrusionOk="0" h="29819" w="40311">
                  <a:moveTo>
                    <a:pt x="33688" y="4109"/>
                  </a:moveTo>
                  <a:lnTo>
                    <a:pt x="33870" y="5761"/>
                  </a:lnTo>
                  <a:lnTo>
                    <a:pt x="4869" y="8746"/>
                  </a:lnTo>
                  <a:lnTo>
                    <a:pt x="4712" y="7093"/>
                  </a:lnTo>
                  <a:lnTo>
                    <a:pt x="33688" y="4109"/>
                  </a:lnTo>
                  <a:close/>
                  <a:moveTo>
                    <a:pt x="34587" y="16481"/>
                  </a:moveTo>
                  <a:cubicBezTo>
                    <a:pt x="35898" y="16481"/>
                    <a:pt x="37021" y="17467"/>
                    <a:pt x="37169" y="18798"/>
                  </a:cubicBezTo>
                  <a:cubicBezTo>
                    <a:pt x="37251" y="19634"/>
                    <a:pt x="36911" y="20419"/>
                    <a:pt x="36333" y="20941"/>
                  </a:cubicBezTo>
                  <a:lnTo>
                    <a:pt x="36622" y="23768"/>
                  </a:lnTo>
                  <a:lnTo>
                    <a:pt x="34970" y="22411"/>
                  </a:lnTo>
                  <a:lnTo>
                    <a:pt x="33613" y="24082"/>
                  </a:lnTo>
                  <a:lnTo>
                    <a:pt x="33324" y="21255"/>
                  </a:lnTo>
                  <a:cubicBezTo>
                    <a:pt x="32645" y="20865"/>
                    <a:pt x="32143" y="20155"/>
                    <a:pt x="32067" y="19320"/>
                  </a:cubicBezTo>
                  <a:cubicBezTo>
                    <a:pt x="31935" y="17906"/>
                    <a:pt x="32959" y="16650"/>
                    <a:pt x="34342" y="16492"/>
                  </a:cubicBezTo>
                  <a:cubicBezTo>
                    <a:pt x="34424" y="16485"/>
                    <a:pt x="34506" y="16481"/>
                    <a:pt x="34587" y="16481"/>
                  </a:cubicBezTo>
                  <a:close/>
                  <a:moveTo>
                    <a:pt x="37540" y="0"/>
                  </a:moveTo>
                  <a:lnTo>
                    <a:pt x="101" y="3845"/>
                  </a:lnTo>
                  <a:cubicBezTo>
                    <a:pt x="50" y="3877"/>
                    <a:pt x="0" y="3927"/>
                    <a:pt x="0" y="4002"/>
                  </a:cubicBezTo>
                  <a:lnTo>
                    <a:pt x="2645" y="29711"/>
                  </a:lnTo>
                  <a:cubicBezTo>
                    <a:pt x="2645" y="29793"/>
                    <a:pt x="2720" y="29818"/>
                    <a:pt x="2771" y="29818"/>
                  </a:cubicBezTo>
                  <a:lnTo>
                    <a:pt x="40210" y="25967"/>
                  </a:lnTo>
                  <a:cubicBezTo>
                    <a:pt x="40285" y="25967"/>
                    <a:pt x="40310" y="25892"/>
                    <a:pt x="40310" y="25835"/>
                  </a:cubicBezTo>
                  <a:lnTo>
                    <a:pt x="37672" y="107"/>
                  </a:lnTo>
                  <a:cubicBezTo>
                    <a:pt x="37672" y="50"/>
                    <a:pt x="37590" y="0"/>
                    <a:pt x="37540"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8" name="Google Shape;2028;p53"/>
            <p:cNvSpPr/>
            <p:nvPr/>
          </p:nvSpPr>
          <p:spPr>
            <a:xfrm>
              <a:off x="1300850" y="2889575"/>
              <a:ext cx="728975" cy="115925"/>
            </a:xfrm>
            <a:custGeom>
              <a:rect b="b" l="l" r="r" t="t"/>
              <a:pathLst>
                <a:path extrusionOk="0" h="4637" w="29159">
                  <a:moveTo>
                    <a:pt x="28976" y="0"/>
                  </a:moveTo>
                  <a:lnTo>
                    <a:pt x="0" y="2984"/>
                  </a:lnTo>
                  <a:lnTo>
                    <a:pt x="157" y="4637"/>
                  </a:lnTo>
                  <a:lnTo>
                    <a:pt x="29158" y="1652"/>
                  </a:lnTo>
                  <a:lnTo>
                    <a:pt x="28976" y="0"/>
                  </a:ln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9" name="Google Shape;2029;p53"/>
            <p:cNvSpPr/>
            <p:nvPr/>
          </p:nvSpPr>
          <p:spPr>
            <a:xfrm>
              <a:off x="2016125" y="3310350"/>
              <a:ext cx="82500" cy="78575"/>
            </a:xfrm>
            <a:custGeom>
              <a:rect b="b" l="l" r="r" t="t"/>
              <a:pathLst>
                <a:path extrusionOk="0" h="3143" w="3300">
                  <a:moveTo>
                    <a:pt x="3010" y="1"/>
                  </a:moveTo>
                  <a:cubicBezTo>
                    <a:pt x="2621" y="371"/>
                    <a:pt x="2118" y="604"/>
                    <a:pt x="1546" y="654"/>
                  </a:cubicBezTo>
                  <a:cubicBezTo>
                    <a:pt x="1462" y="663"/>
                    <a:pt x="1377" y="667"/>
                    <a:pt x="1293" y="667"/>
                  </a:cubicBezTo>
                  <a:cubicBezTo>
                    <a:pt x="828" y="667"/>
                    <a:pt x="378" y="538"/>
                    <a:pt x="1" y="315"/>
                  </a:cubicBezTo>
                  <a:lnTo>
                    <a:pt x="1" y="315"/>
                  </a:lnTo>
                  <a:lnTo>
                    <a:pt x="290" y="3142"/>
                  </a:lnTo>
                  <a:lnTo>
                    <a:pt x="1647" y="1471"/>
                  </a:lnTo>
                  <a:lnTo>
                    <a:pt x="3299" y="2828"/>
                  </a:lnTo>
                  <a:lnTo>
                    <a:pt x="3010" y="1"/>
                  </a:ln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0" name="Google Shape;2030;p53"/>
            <p:cNvSpPr/>
            <p:nvPr/>
          </p:nvSpPr>
          <p:spPr>
            <a:xfrm>
              <a:off x="1981425" y="3198875"/>
              <a:ext cx="132900" cy="128175"/>
            </a:xfrm>
            <a:custGeom>
              <a:rect b="b" l="l" r="r" t="t"/>
              <a:pathLst>
                <a:path extrusionOk="0" h="5127" w="5316">
                  <a:moveTo>
                    <a:pt x="2652" y="0"/>
                  </a:moveTo>
                  <a:cubicBezTo>
                    <a:pt x="2571" y="0"/>
                    <a:pt x="2489" y="4"/>
                    <a:pt x="2407" y="11"/>
                  </a:cubicBezTo>
                  <a:cubicBezTo>
                    <a:pt x="1024" y="169"/>
                    <a:pt x="0" y="1425"/>
                    <a:pt x="132" y="2839"/>
                  </a:cubicBezTo>
                  <a:cubicBezTo>
                    <a:pt x="208" y="3674"/>
                    <a:pt x="710" y="4384"/>
                    <a:pt x="1389" y="4774"/>
                  </a:cubicBezTo>
                  <a:cubicBezTo>
                    <a:pt x="1766" y="4997"/>
                    <a:pt x="2216" y="5126"/>
                    <a:pt x="2681" y="5126"/>
                  </a:cubicBezTo>
                  <a:cubicBezTo>
                    <a:pt x="2765" y="5126"/>
                    <a:pt x="2850" y="5122"/>
                    <a:pt x="2934" y="5113"/>
                  </a:cubicBezTo>
                  <a:cubicBezTo>
                    <a:pt x="3506" y="5063"/>
                    <a:pt x="4009" y="4830"/>
                    <a:pt x="4398" y="4460"/>
                  </a:cubicBezTo>
                  <a:cubicBezTo>
                    <a:pt x="4976" y="3938"/>
                    <a:pt x="5316" y="3153"/>
                    <a:pt x="5234" y="2317"/>
                  </a:cubicBezTo>
                  <a:cubicBezTo>
                    <a:pt x="5086" y="986"/>
                    <a:pt x="3963" y="0"/>
                    <a:pt x="2652" y="0"/>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1" name="Google Shape;2031;p53"/>
            <p:cNvSpPr/>
            <p:nvPr/>
          </p:nvSpPr>
          <p:spPr>
            <a:xfrm>
              <a:off x="1317800" y="3072875"/>
              <a:ext cx="728525" cy="77925"/>
            </a:xfrm>
            <a:custGeom>
              <a:rect b="b" l="l" r="r" t="t"/>
              <a:pathLst>
                <a:path extrusionOk="0" h="3117" w="29141">
                  <a:moveTo>
                    <a:pt x="29058" y="0"/>
                  </a:moveTo>
                  <a:lnTo>
                    <a:pt x="51" y="2984"/>
                  </a:lnTo>
                  <a:cubicBezTo>
                    <a:pt x="26" y="2984"/>
                    <a:pt x="1" y="3010"/>
                    <a:pt x="1" y="3060"/>
                  </a:cubicBezTo>
                  <a:cubicBezTo>
                    <a:pt x="1" y="3085"/>
                    <a:pt x="26" y="3116"/>
                    <a:pt x="82" y="3116"/>
                  </a:cubicBezTo>
                  <a:lnTo>
                    <a:pt x="29084" y="132"/>
                  </a:lnTo>
                  <a:cubicBezTo>
                    <a:pt x="29109" y="132"/>
                    <a:pt x="29140" y="76"/>
                    <a:pt x="29140" y="50"/>
                  </a:cubicBezTo>
                  <a:cubicBezTo>
                    <a:pt x="29140" y="25"/>
                    <a:pt x="29109" y="0"/>
                    <a:pt x="29058"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2" name="Google Shape;2032;p53"/>
            <p:cNvSpPr/>
            <p:nvPr/>
          </p:nvSpPr>
          <p:spPr>
            <a:xfrm>
              <a:off x="1321725" y="3112125"/>
              <a:ext cx="728525" cy="77950"/>
            </a:xfrm>
            <a:custGeom>
              <a:rect b="b" l="l" r="r" t="t"/>
              <a:pathLst>
                <a:path extrusionOk="0" h="3118" w="29141">
                  <a:moveTo>
                    <a:pt x="29059" y="1"/>
                  </a:moveTo>
                  <a:lnTo>
                    <a:pt x="82" y="2985"/>
                  </a:lnTo>
                  <a:cubicBezTo>
                    <a:pt x="26" y="2985"/>
                    <a:pt x="1" y="3010"/>
                    <a:pt x="1" y="3061"/>
                  </a:cubicBezTo>
                  <a:cubicBezTo>
                    <a:pt x="1" y="3086"/>
                    <a:pt x="51" y="3117"/>
                    <a:pt x="82" y="3117"/>
                  </a:cubicBezTo>
                  <a:lnTo>
                    <a:pt x="29084" y="133"/>
                  </a:lnTo>
                  <a:cubicBezTo>
                    <a:pt x="29109" y="133"/>
                    <a:pt x="29140" y="101"/>
                    <a:pt x="29140" y="51"/>
                  </a:cubicBezTo>
                  <a:cubicBezTo>
                    <a:pt x="29140" y="26"/>
                    <a:pt x="29109" y="1"/>
                    <a:pt x="29059"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3" name="Google Shape;2033;p53"/>
            <p:cNvSpPr/>
            <p:nvPr/>
          </p:nvSpPr>
          <p:spPr>
            <a:xfrm>
              <a:off x="1511475" y="3170400"/>
              <a:ext cx="357350" cy="39925"/>
            </a:xfrm>
            <a:custGeom>
              <a:rect b="b" l="l" r="r" t="t"/>
              <a:pathLst>
                <a:path extrusionOk="0" h="1597" w="14294">
                  <a:moveTo>
                    <a:pt x="14218" y="1"/>
                  </a:moveTo>
                  <a:lnTo>
                    <a:pt x="57" y="1465"/>
                  </a:lnTo>
                  <a:cubicBezTo>
                    <a:pt x="32" y="1465"/>
                    <a:pt x="0" y="1490"/>
                    <a:pt x="0" y="1540"/>
                  </a:cubicBezTo>
                  <a:cubicBezTo>
                    <a:pt x="0" y="1571"/>
                    <a:pt x="32" y="1597"/>
                    <a:pt x="82" y="1597"/>
                  </a:cubicBezTo>
                  <a:lnTo>
                    <a:pt x="14218" y="126"/>
                  </a:lnTo>
                  <a:cubicBezTo>
                    <a:pt x="14268" y="126"/>
                    <a:pt x="14294" y="101"/>
                    <a:pt x="14294" y="76"/>
                  </a:cubicBezTo>
                  <a:cubicBezTo>
                    <a:pt x="14294" y="26"/>
                    <a:pt x="14243" y="1"/>
                    <a:pt x="14218"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4" name="Google Shape;2034;p53"/>
            <p:cNvSpPr/>
            <p:nvPr/>
          </p:nvSpPr>
          <p:spPr>
            <a:xfrm>
              <a:off x="1530475" y="3357475"/>
              <a:ext cx="357350" cy="39925"/>
            </a:xfrm>
            <a:custGeom>
              <a:rect b="b" l="l" r="r" t="t"/>
              <a:pathLst>
                <a:path extrusionOk="0" h="1597" w="14294">
                  <a:moveTo>
                    <a:pt x="14218" y="1"/>
                  </a:moveTo>
                  <a:lnTo>
                    <a:pt x="82" y="1471"/>
                  </a:lnTo>
                  <a:cubicBezTo>
                    <a:pt x="26" y="1471"/>
                    <a:pt x="1" y="1521"/>
                    <a:pt x="26" y="1546"/>
                  </a:cubicBezTo>
                  <a:cubicBezTo>
                    <a:pt x="26" y="1571"/>
                    <a:pt x="57" y="1596"/>
                    <a:pt x="82" y="1596"/>
                  </a:cubicBezTo>
                  <a:lnTo>
                    <a:pt x="14244" y="158"/>
                  </a:lnTo>
                  <a:cubicBezTo>
                    <a:pt x="14269" y="132"/>
                    <a:pt x="14294" y="107"/>
                    <a:pt x="14294" y="82"/>
                  </a:cubicBezTo>
                  <a:cubicBezTo>
                    <a:pt x="14294" y="26"/>
                    <a:pt x="14269" y="1"/>
                    <a:pt x="14218"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5" name="Google Shape;2035;p53"/>
          <p:cNvGrpSpPr/>
          <p:nvPr/>
        </p:nvGrpSpPr>
        <p:grpSpPr>
          <a:xfrm>
            <a:off x="5067691" y="3418128"/>
            <a:ext cx="834586" cy="1131560"/>
            <a:chOff x="2189700" y="7021125"/>
            <a:chExt cx="723650" cy="981150"/>
          </a:xfrm>
        </p:grpSpPr>
        <p:sp>
          <p:nvSpPr>
            <p:cNvPr id="2036" name="Google Shape;2036;p53"/>
            <p:cNvSpPr/>
            <p:nvPr/>
          </p:nvSpPr>
          <p:spPr>
            <a:xfrm>
              <a:off x="2189700" y="7141150"/>
              <a:ext cx="87500" cy="861125"/>
            </a:xfrm>
            <a:custGeom>
              <a:rect b="b" l="l" r="r" t="t"/>
              <a:pathLst>
                <a:path extrusionOk="0" h="34445" w="3500">
                  <a:moveTo>
                    <a:pt x="2629" y="1"/>
                  </a:moveTo>
                  <a:cubicBezTo>
                    <a:pt x="2591" y="1"/>
                    <a:pt x="2550" y="7"/>
                    <a:pt x="2507" y="19"/>
                  </a:cubicBezTo>
                  <a:lnTo>
                    <a:pt x="1961" y="125"/>
                  </a:lnTo>
                  <a:cubicBezTo>
                    <a:pt x="1697" y="176"/>
                    <a:pt x="1458" y="440"/>
                    <a:pt x="1433" y="722"/>
                  </a:cubicBezTo>
                  <a:lnTo>
                    <a:pt x="44" y="32325"/>
                  </a:lnTo>
                  <a:cubicBezTo>
                    <a:pt x="1" y="34005"/>
                    <a:pt x="843" y="34444"/>
                    <a:pt x="1493" y="34444"/>
                  </a:cubicBezTo>
                  <a:cubicBezTo>
                    <a:pt x="1592" y="34444"/>
                    <a:pt x="1686" y="34434"/>
                    <a:pt x="1772" y="34417"/>
                  </a:cubicBezTo>
                  <a:lnTo>
                    <a:pt x="2953" y="34178"/>
                  </a:lnTo>
                  <a:cubicBezTo>
                    <a:pt x="3242" y="34128"/>
                    <a:pt x="3475" y="33946"/>
                    <a:pt x="3500" y="33657"/>
                  </a:cubicBezTo>
                  <a:lnTo>
                    <a:pt x="2978" y="408"/>
                  </a:lnTo>
                  <a:cubicBezTo>
                    <a:pt x="3000" y="189"/>
                    <a:pt x="2852" y="1"/>
                    <a:pt x="2629" y="1"/>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7" name="Google Shape;2037;p53"/>
            <p:cNvSpPr/>
            <p:nvPr/>
          </p:nvSpPr>
          <p:spPr>
            <a:xfrm>
              <a:off x="2193950" y="7021125"/>
              <a:ext cx="719400" cy="978000"/>
            </a:xfrm>
            <a:custGeom>
              <a:rect b="b" l="l" r="r" t="t"/>
              <a:pathLst>
                <a:path extrusionOk="0" h="39120" w="28776">
                  <a:moveTo>
                    <a:pt x="26658" y="1"/>
                  </a:moveTo>
                  <a:lnTo>
                    <a:pt x="2073" y="7094"/>
                  </a:lnTo>
                  <a:cubicBezTo>
                    <a:pt x="2073" y="7094"/>
                    <a:pt x="1131" y="29555"/>
                    <a:pt x="817" y="37044"/>
                  </a:cubicBezTo>
                  <a:cubicBezTo>
                    <a:pt x="1" y="38212"/>
                    <a:pt x="1014" y="39119"/>
                    <a:pt x="1593" y="39119"/>
                  </a:cubicBezTo>
                  <a:cubicBezTo>
                    <a:pt x="1625" y="39119"/>
                    <a:pt x="1655" y="39117"/>
                    <a:pt x="1684" y="39111"/>
                  </a:cubicBezTo>
                  <a:cubicBezTo>
                    <a:pt x="8727" y="37723"/>
                    <a:pt x="27443" y="34009"/>
                    <a:pt x="27443" y="34009"/>
                  </a:cubicBezTo>
                  <a:lnTo>
                    <a:pt x="28775" y="1810"/>
                  </a:lnTo>
                  <a:lnTo>
                    <a:pt x="26658"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8" name="Google Shape;2038;p53"/>
            <p:cNvSpPr/>
            <p:nvPr/>
          </p:nvSpPr>
          <p:spPr>
            <a:xfrm>
              <a:off x="2214350" y="7021125"/>
              <a:ext cx="646050" cy="926125"/>
            </a:xfrm>
            <a:custGeom>
              <a:rect b="b" l="l" r="r" t="t"/>
              <a:pathLst>
                <a:path extrusionOk="0" h="37045" w="25842">
                  <a:moveTo>
                    <a:pt x="25842" y="1"/>
                  </a:moveTo>
                  <a:lnTo>
                    <a:pt x="1339" y="4845"/>
                  </a:lnTo>
                  <a:lnTo>
                    <a:pt x="1" y="37044"/>
                  </a:lnTo>
                  <a:lnTo>
                    <a:pt x="24503" y="32200"/>
                  </a:lnTo>
                  <a:lnTo>
                    <a:pt x="25842"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9" name="Google Shape;2039;p53"/>
            <p:cNvSpPr/>
            <p:nvPr/>
          </p:nvSpPr>
          <p:spPr>
            <a:xfrm>
              <a:off x="2331525" y="7132500"/>
              <a:ext cx="412325" cy="158350"/>
            </a:xfrm>
            <a:custGeom>
              <a:rect b="b" l="l" r="r" t="t"/>
              <a:pathLst>
                <a:path extrusionOk="0" h="6334" w="16493">
                  <a:moveTo>
                    <a:pt x="16493" y="0"/>
                  </a:moveTo>
                  <a:lnTo>
                    <a:pt x="133" y="3217"/>
                  </a:lnTo>
                  <a:lnTo>
                    <a:pt x="1" y="6333"/>
                  </a:lnTo>
                  <a:lnTo>
                    <a:pt x="16361" y="3085"/>
                  </a:lnTo>
                  <a:lnTo>
                    <a:pt x="16493" y="0"/>
                  </a:ln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0" name="Google Shape;2040;p53"/>
            <p:cNvSpPr/>
            <p:nvPr/>
          </p:nvSpPr>
          <p:spPr>
            <a:xfrm>
              <a:off x="2340000" y="7270550"/>
              <a:ext cx="409200" cy="81075"/>
            </a:xfrm>
            <a:custGeom>
              <a:rect b="b" l="l" r="r" t="t"/>
              <a:pathLst>
                <a:path extrusionOk="0" h="3243" w="16368">
                  <a:moveTo>
                    <a:pt x="16368" y="1"/>
                  </a:moveTo>
                  <a:lnTo>
                    <a:pt x="1" y="3243"/>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1" name="Google Shape;2041;p53"/>
            <p:cNvSpPr/>
            <p:nvPr/>
          </p:nvSpPr>
          <p:spPr>
            <a:xfrm>
              <a:off x="2404875" y="7801300"/>
              <a:ext cx="237525" cy="47150"/>
            </a:xfrm>
            <a:custGeom>
              <a:rect b="b" l="l" r="r" t="t"/>
              <a:pathLst>
                <a:path extrusionOk="0" h="1886" w="9501">
                  <a:moveTo>
                    <a:pt x="9500" y="0"/>
                  </a:moveTo>
                  <a:lnTo>
                    <a:pt x="1" y="1885"/>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2" name="Google Shape;2042;p53"/>
            <p:cNvSpPr/>
            <p:nvPr/>
          </p:nvSpPr>
          <p:spPr>
            <a:xfrm>
              <a:off x="2338750" y="7305275"/>
              <a:ext cx="409025" cy="81075"/>
            </a:xfrm>
            <a:custGeom>
              <a:rect b="b" l="l" r="r" t="t"/>
              <a:pathLst>
                <a:path extrusionOk="0" h="3243" w="16361">
                  <a:moveTo>
                    <a:pt x="16361" y="0"/>
                  </a:moveTo>
                  <a:lnTo>
                    <a:pt x="1" y="3242"/>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43" name="Google Shape;2043;p53"/>
          <p:cNvGrpSpPr/>
          <p:nvPr/>
        </p:nvGrpSpPr>
        <p:grpSpPr>
          <a:xfrm rot="-172193">
            <a:off x="4368293" y="2669133"/>
            <a:ext cx="1007812" cy="595394"/>
            <a:chOff x="3196075" y="5265875"/>
            <a:chExt cx="823150" cy="486300"/>
          </a:xfrm>
        </p:grpSpPr>
        <p:sp>
          <p:nvSpPr>
            <p:cNvPr id="2044" name="Google Shape;2044;p53"/>
            <p:cNvSpPr/>
            <p:nvPr/>
          </p:nvSpPr>
          <p:spPr>
            <a:xfrm>
              <a:off x="3848650" y="5616775"/>
              <a:ext cx="75525" cy="133700"/>
            </a:xfrm>
            <a:custGeom>
              <a:rect b="b" l="l" r="r" t="t"/>
              <a:pathLst>
                <a:path extrusionOk="0" h="5348" w="3021">
                  <a:moveTo>
                    <a:pt x="340" y="0"/>
                  </a:moveTo>
                  <a:lnTo>
                    <a:pt x="1" y="679"/>
                  </a:lnTo>
                  <a:cubicBezTo>
                    <a:pt x="284" y="836"/>
                    <a:pt x="497" y="1100"/>
                    <a:pt x="573" y="1414"/>
                  </a:cubicBezTo>
                  <a:lnTo>
                    <a:pt x="1415" y="4788"/>
                  </a:lnTo>
                  <a:cubicBezTo>
                    <a:pt x="1465" y="4995"/>
                    <a:pt x="1622" y="5184"/>
                    <a:pt x="1804" y="5259"/>
                  </a:cubicBezTo>
                  <a:cubicBezTo>
                    <a:pt x="1916" y="5320"/>
                    <a:pt x="2032" y="5347"/>
                    <a:pt x="2144" y="5347"/>
                  </a:cubicBezTo>
                  <a:cubicBezTo>
                    <a:pt x="2612" y="5347"/>
                    <a:pt x="3020" y="4873"/>
                    <a:pt x="2853" y="4367"/>
                  </a:cubicBezTo>
                  <a:lnTo>
                    <a:pt x="1886" y="1332"/>
                  </a:lnTo>
                  <a:cubicBezTo>
                    <a:pt x="1754" y="911"/>
                    <a:pt x="1465" y="572"/>
                    <a:pt x="1069" y="390"/>
                  </a:cubicBezTo>
                  <a:lnTo>
                    <a:pt x="340"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5" name="Google Shape;2045;p53"/>
            <p:cNvSpPr/>
            <p:nvPr/>
          </p:nvSpPr>
          <p:spPr>
            <a:xfrm>
              <a:off x="3846625" y="5615100"/>
              <a:ext cx="75875" cy="137075"/>
            </a:xfrm>
            <a:custGeom>
              <a:rect b="b" l="l" r="r" t="t"/>
              <a:pathLst>
                <a:path extrusionOk="0" h="5483" w="3035">
                  <a:moveTo>
                    <a:pt x="465" y="177"/>
                  </a:moveTo>
                  <a:lnTo>
                    <a:pt x="1125" y="507"/>
                  </a:lnTo>
                  <a:cubicBezTo>
                    <a:pt x="1496" y="696"/>
                    <a:pt x="1753" y="1035"/>
                    <a:pt x="1885" y="1424"/>
                  </a:cubicBezTo>
                  <a:lnTo>
                    <a:pt x="2878" y="4465"/>
                  </a:lnTo>
                  <a:cubicBezTo>
                    <a:pt x="2909" y="4541"/>
                    <a:pt x="2909" y="4591"/>
                    <a:pt x="2909" y="4673"/>
                  </a:cubicBezTo>
                  <a:cubicBezTo>
                    <a:pt x="2909" y="4855"/>
                    <a:pt x="2827" y="5037"/>
                    <a:pt x="2696" y="5144"/>
                  </a:cubicBezTo>
                  <a:cubicBezTo>
                    <a:pt x="2564" y="5276"/>
                    <a:pt x="2407" y="5351"/>
                    <a:pt x="2224" y="5351"/>
                  </a:cubicBezTo>
                  <a:cubicBezTo>
                    <a:pt x="2124" y="5351"/>
                    <a:pt x="2017" y="5326"/>
                    <a:pt x="1910" y="5276"/>
                  </a:cubicBezTo>
                  <a:cubicBezTo>
                    <a:pt x="1728" y="5194"/>
                    <a:pt x="1621" y="5012"/>
                    <a:pt x="1571" y="4830"/>
                  </a:cubicBezTo>
                  <a:lnTo>
                    <a:pt x="735" y="1481"/>
                  </a:lnTo>
                  <a:cubicBezTo>
                    <a:pt x="636" y="1158"/>
                    <a:pt x="448" y="891"/>
                    <a:pt x="168" y="729"/>
                  </a:cubicBezTo>
                  <a:lnTo>
                    <a:pt x="168" y="729"/>
                  </a:lnTo>
                  <a:lnTo>
                    <a:pt x="465" y="177"/>
                  </a:lnTo>
                  <a:close/>
                  <a:moveTo>
                    <a:pt x="424" y="0"/>
                  </a:moveTo>
                  <a:cubicBezTo>
                    <a:pt x="406" y="0"/>
                    <a:pt x="387" y="18"/>
                    <a:pt x="365" y="36"/>
                  </a:cubicBezTo>
                  <a:lnTo>
                    <a:pt x="25" y="721"/>
                  </a:lnTo>
                  <a:cubicBezTo>
                    <a:pt x="0" y="746"/>
                    <a:pt x="25" y="796"/>
                    <a:pt x="51" y="821"/>
                  </a:cubicBezTo>
                  <a:cubicBezTo>
                    <a:pt x="314" y="953"/>
                    <a:pt x="522" y="1217"/>
                    <a:pt x="603" y="1506"/>
                  </a:cubicBezTo>
                  <a:lnTo>
                    <a:pt x="1439" y="4855"/>
                  </a:lnTo>
                  <a:cubicBezTo>
                    <a:pt x="1496" y="5093"/>
                    <a:pt x="1653" y="5301"/>
                    <a:pt x="1860" y="5408"/>
                  </a:cubicBezTo>
                  <a:cubicBezTo>
                    <a:pt x="1967" y="5458"/>
                    <a:pt x="2092" y="5483"/>
                    <a:pt x="2224" y="5483"/>
                  </a:cubicBezTo>
                  <a:cubicBezTo>
                    <a:pt x="2670" y="5483"/>
                    <a:pt x="3035" y="5119"/>
                    <a:pt x="3035" y="4673"/>
                  </a:cubicBezTo>
                  <a:cubicBezTo>
                    <a:pt x="3035" y="4591"/>
                    <a:pt x="3035" y="4515"/>
                    <a:pt x="3010" y="4409"/>
                  </a:cubicBezTo>
                  <a:lnTo>
                    <a:pt x="2017" y="1374"/>
                  </a:lnTo>
                  <a:cubicBezTo>
                    <a:pt x="1885" y="953"/>
                    <a:pt x="1571" y="589"/>
                    <a:pt x="1181" y="381"/>
                  </a:cubicBezTo>
                  <a:lnTo>
                    <a:pt x="446" y="11"/>
                  </a:lnTo>
                  <a:cubicBezTo>
                    <a:pt x="439" y="3"/>
                    <a:pt x="432" y="0"/>
                    <a:pt x="424"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6" name="Google Shape;2046;p53"/>
            <p:cNvSpPr/>
            <p:nvPr/>
          </p:nvSpPr>
          <p:spPr>
            <a:xfrm>
              <a:off x="3317150" y="5469375"/>
              <a:ext cx="670850" cy="59675"/>
            </a:xfrm>
            <a:custGeom>
              <a:rect b="b" l="l" r="r" t="t"/>
              <a:pathLst>
                <a:path extrusionOk="0" h="2387" w="26834">
                  <a:moveTo>
                    <a:pt x="26457" y="0"/>
                  </a:moveTo>
                  <a:cubicBezTo>
                    <a:pt x="26443" y="0"/>
                    <a:pt x="26428" y="1"/>
                    <a:pt x="26413" y="3"/>
                  </a:cubicBezTo>
                  <a:lnTo>
                    <a:pt x="371" y="1624"/>
                  </a:lnTo>
                  <a:cubicBezTo>
                    <a:pt x="157" y="1655"/>
                    <a:pt x="0" y="1838"/>
                    <a:pt x="0" y="2045"/>
                  </a:cubicBezTo>
                  <a:cubicBezTo>
                    <a:pt x="23" y="2238"/>
                    <a:pt x="161" y="2387"/>
                    <a:pt x="372" y="2387"/>
                  </a:cubicBezTo>
                  <a:cubicBezTo>
                    <a:pt x="388" y="2387"/>
                    <a:pt x="404" y="2386"/>
                    <a:pt x="421" y="2384"/>
                  </a:cubicBezTo>
                  <a:lnTo>
                    <a:pt x="26469" y="763"/>
                  </a:lnTo>
                  <a:cubicBezTo>
                    <a:pt x="26677" y="763"/>
                    <a:pt x="26834" y="581"/>
                    <a:pt x="26834" y="367"/>
                  </a:cubicBezTo>
                  <a:cubicBezTo>
                    <a:pt x="26810" y="151"/>
                    <a:pt x="26651" y="0"/>
                    <a:pt x="26457"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7" name="Google Shape;2047;p53"/>
            <p:cNvSpPr/>
            <p:nvPr/>
          </p:nvSpPr>
          <p:spPr>
            <a:xfrm>
              <a:off x="3315250" y="5467550"/>
              <a:ext cx="674800" cy="63475"/>
            </a:xfrm>
            <a:custGeom>
              <a:rect b="b" l="l" r="r" t="t"/>
              <a:pathLst>
                <a:path extrusionOk="0" h="2539" w="26992">
                  <a:moveTo>
                    <a:pt x="26520" y="126"/>
                  </a:moveTo>
                  <a:cubicBezTo>
                    <a:pt x="26702" y="126"/>
                    <a:pt x="26834" y="258"/>
                    <a:pt x="26834" y="440"/>
                  </a:cubicBezTo>
                  <a:cubicBezTo>
                    <a:pt x="26834" y="629"/>
                    <a:pt x="26728" y="755"/>
                    <a:pt x="26545" y="755"/>
                  </a:cubicBezTo>
                  <a:lnTo>
                    <a:pt x="472" y="2407"/>
                  </a:lnTo>
                  <a:cubicBezTo>
                    <a:pt x="290" y="2407"/>
                    <a:pt x="158" y="2275"/>
                    <a:pt x="158" y="2118"/>
                  </a:cubicBezTo>
                  <a:lnTo>
                    <a:pt x="158" y="2093"/>
                  </a:lnTo>
                  <a:cubicBezTo>
                    <a:pt x="158" y="1936"/>
                    <a:pt x="258" y="1779"/>
                    <a:pt x="447" y="1779"/>
                  </a:cubicBezTo>
                  <a:lnTo>
                    <a:pt x="26520" y="158"/>
                  </a:lnTo>
                  <a:lnTo>
                    <a:pt x="26520" y="126"/>
                  </a:lnTo>
                  <a:close/>
                  <a:moveTo>
                    <a:pt x="26489" y="1"/>
                  </a:moveTo>
                  <a:lnTo>
                    <a:pt x="415" y="1647"/>
                  </a:lnTo>
                  <a:cubicBezTo>
                    <a:pt x="183" y="1647"/>
                    <a:pt x="1" y="1854"/>
                    <a:pt x="1" y="2093"/>
                  </a:cubicBezTo>
                  <a:lnTo>
                    <a:pt x="1" y="2118"/>
                  </a:lnTo>
                  <a:cubicBezTo>
                    <a:pt x="26" y="2357"/>
                    <a:pt x="233" y="2539"/>
                    <a:pt x="472" y="2539"/>
                  </a:cubicBezTo>
                  <a:lnTo>
                    <a:pt x="497" y="2539"/>
                  </a:lnTo>
                  <a:lnTo>
                    <a:pt x="26545" y="912"/>
                  </a:lnTo>
                  <a:cubicBezTo>
                    <a:pt x="26803" y="886"/>
                    <a:pt x="26991" y="679"/>
                    <a:pt x="26991" y="440"/>
                  </a:cubicBezTo>
                  <a:lnTo>
                    <a:pt x="26991" y="415"/>
                  </a:lnTo>
                  <a:cubicBezTo>
                    <a:pt x="26960" y="183"/>
                    <a:pt x="26753" y="1"/>
                    <a:pt x="26520"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8" name="Google Shape;2048;p53"/>
            <p:cNvSpPr/>
            <p:nvPr/>
          </p:nvSpPr>
          <p:spPr>
            <a:xfrm>
              <a:off x="3227200" y="5509325"/>
              <a:ext cx="112900" cy="106125"/>
            </a:xfrm>
            <a:custGeom>
              <a:rect b="b" l="l" r="r" t="t"/>
              <a:pathLst>
                <a:path extrusionOk="0" h="4245" w="4516">
                  <a:moveTo>
                    <a:pt x="4465" y="1"/>
                  </a:moveTo>
                  <a:lnTo>
                    <a:pt x="3655" y="57"/>
                  </a:lnTo>
                  <a:cubicBezTo>
                    <a:pt x="3234" y="82"/>
                    <a:pt x="2813" y="290"/>
                    <a:pt x="2555" y="604"/>
                  </a:cubicBezTo>
                  <a:lnTo>
                    <a:pt x="432" y="3010"/>
                  </a:lnTo>
                  <a:cubicBezTo>
                    <a:pt x="1" y="3496"/>
                    <a:pt x="355" y="4245"/>
                    <a:pt x="968" y="4245"/>
                  </a:cubicBezTo>
                  <a:cubicBezTo>
                    <a:pt x="990" y="4245"/>
                    <a:pt x="1012" y="4244"/>
                    <a:pt x="1035" y="4242"/>
                  </a:cubicBezTo>
                  <a:cubicBezTo>
                    <a:pt x="1242" y="4242"/>
                    <a:pt x="1456" y="4141"/>
                    <a:pt x="1581" y="3953"/>
                  </a:cubicBezTo>
                  <a:lnTo>
                    <a:pt x="3705" y="1207"/>
                  </a:lnTo>
                  <a:cubicBezTo>
                    <a:pt x="3887" y="943"/>
                    <a:pt x="4201" y="786"/>
                    <a:pt x="4515" y="761"/>
                  </a:cubicBezTo>
                  <a:lnTo>
                    <a:pt x="4465"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9" name="Google Shape;2049;p53"/>
            <p:cNvSpPr/>
            <p:nvPr/>
          </p:nvSpPr>
          <p:spPr>
            <a:xfrm>
              <a:off x="3231375" y="5507450"/>
              <a:ext cx="110750" cy="109975"/>
            </a:xfrm>
            <a:custGeom>
              <a:rect b="b" l="l" r="r" t="t"/>
              <a:pathLst>
                <a:path extrusionOk="0" h="4399" w="4430">
                  <a:moveTo>
                    <a:pt x="4248" y="161"/>
                  </a:moveTo>
                  <a:lnTo>
                    <a:pt x="4294" y="787"/>
                  </a:lnTo>
                  <a:lnTo>
                    <a:pt x="4294" y="787"/>
                  </a:lnTo>
                  <a:cubicBezTo>
                    <a:pt x="3976" y="805"/>
                    <a:pt x="3684" y="982"/>
                    <a:pt x="3488" y="1232"/>
                  </a:cubicBezTo>
                  <a:lnTo>
                    <a:pt x="1364" y="3977"/>
                  </a:lnTo>
                  <a:cubicBezTo>
                    <a:pt x="1232" y="4134"/>
                    <a:pt x="1075" y="4241"/>
                    <a:pt x="868" y="4266"/>
                  </a:cubicBezTo>
                  <a:lnTo>
                    <a:pt x="817" y="4266"/>
                  </a:lnTo>
                  <a:cubicBezTo>
                    <a:pt x="629" y="4266"/>
                    <a:pt x="447" y="4185"/>
                    <a:pt x="346" y="4059"/>
                  </a:cubicBezTo>
                  <a:cubicBezTo>
                    <a:pt x="214" y="3927"/>
                    <a:pt x="133" y="3745"/>
                    <a:pt x="133" y="3588"/>
                  </a:cubicBezTo>
                  <a:cubicBezTo>
                    <a:pt x="133" y="3431"/>
                    <a:pt x="189" y="3274"/>
                    <a:pt x="315" y="3142"/>
                  </a:cubicBezTo>
                  <a:lnTo>
                    <a:pt x="2438" y="729"/>
                  </a:lnTo>
                  <a:cubicBezTo>
                    <a:pt x="2702" y="415"/>
                    <a:pt x="3092" y="233"/>
                    <a:pt x="3488" y="208"/>
                  </a:cubicBezTo>
                  <a:lnTo>
                    <a:pt x="4248" y="161"/>
                  </a:lnTo>
                  <a:close/>
                  <a:moveTo>
                    <a:pt x="4298" y="0"/>
                  </a:moveTo>
                  <a:lnTo>
                    <a:pt x="3488" y="51"/>
                  </a:lnTo>
                  <a:cubicBezTo>
                    <a:pt x="3041" y="101"/>
                    <a:pt x="2621" y="289"/>
                    <a:pt x="2332" y="629"/>
                  </a:cubicBezTo>
                  <a:lnTo>
                    <a:pt x="214" y="3035"/>
                  </a:lnTo>
                  <a:cubicBezTo>
                    <a:pt x="82" y="3192"/>
                    <a:pt x="1" y="3374"/>
                    <a:pt x="1" y="3588"/>
                  </a:cubicBezTo>
                  <a:cubicBezTo>
                    <a:pt x="1" y="3795"/>
                    <a:pt x="82" y="3977"/>
                    <a:pt x="239" y="4134"/>
                  </a:cubicBezTo>
                  <a:cubicBezTo>
                    <a:pt x="371" y="4292"/>
                    <a:pt x="579" y="4398"/>
                    <a:pt x="817" y="4398"/>
                  </a:cubicBezTo>
                  <a:lnTo>
                    <a:pt x="868" y="4398"/>
                  </a:lnTo>
                  <a:cubicBezTo>
                    <a:pt x="1100" y="4373"/>
                    <a:pt x="1339" y="4266"/>
                    <a:pt x="1471" y="4084"/>
                  </a:cubicBezTo>
                  <a:lnTo>
                    <a:pt x="3588" y="1332"/>
                  </a:lnTo>
                  <a:cubicBezTo>
                    <a:pt x="3770" y="1075"/>
                    <a:pt x="4059" y="918"/>
                    <a:pt x="4348" y="918"/>
                  </a:cubicBezTo>
                  <a:cubicBezTo>
                    <a:pt x="4373" y="918"/>
                    <a:pt x="4399" y="886"/>
                    <a:pt x="4399" y="886"/>
                  </a:cubicBezTo>
                  <a:cubicBezTo>
                    <a:pt x="4399" y="861"/>
                    <a:pt x="4430" y="861"/>
                    <a:pt x="4430" y="836"/>
                  </a:cubicBezTo>
                  <a:lnTo>
                    <a:pt x="4373" y="76"/>
                  </a:lnTo>
                  <a:cubicBezTo>
                    <a:pt x="4373" y="51"/>
                    <a:pt x="4348" y="51"/>
                    <a:pt x="4348" y="26"/>
                  </a:cubicBezTo>
                  <a:cubicBezTo>
                    <a:pt x="4323" y="26"/>
                    <a:pt x="4323" y="0"/>
                    <a:pt x="4298"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0" name="Google Shape;2050;p53"/>
            <p:cNvSpPr/>
            <p:nvPr/>
          </p:nvSpPr>
          <p:spPr>
            <a:xfrm>
              <a:off x="3293575" y="5335925"/>
              <a:ext cx="265800" cy="146575"/>
            </a:xfrm>
            <a:custGeom>
              <a:rect b="b" l="l" r="r" t="t"/>
              <a:pathLst>
                <a:path extrusionOk="0" h="5863" w="10632">
                  <a:moveTo>
                    <a:pt x="396" y="1"/>
                  </a:moveTo>
                  <a:cubicBezTo>
                    <a:pt x="264" y="183"/>
                    <a:pt x="133" y="340"/>
                    <a:pt x="1" y="522"/>
                  </a:cubicBezTo>
                  <a:lnTo>
                    <a:pt x="10474" y="5862"/>
                  </a:lnTo>
                  <a:cubicBezTo>
                    <a:pt x="10524" y="5655"/>
                    <a:pt x="10581" y="5448"/>
                    <a:pt x="10631" y="5234"/>
                  </a:cubicBezTo>
                  <a:lnTo>
                    <a:pt x="396"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1" name="Google Shape;2051;p53"/>
            <p:cNvSpPr/>
            <p:nvPr/>
          </p:nvSpPr>
          <p:spPr>
            <a:xfrm>
              <a:off x="3291700" y="5334050"/>
              <a:ext cx="268300" cy="151750"/>
            </a:xfrm>
            <a:custGeom>
              <a:rect b="b" l="l" r="r" t="t"/>
              <a:pathLst>
                <a:path extrusionOk="0" h="6070" w="10732">
                  <a:moveTo>
                    <a:pt x="572" y="0"/>
                  </a:moveTo>
                  <a:cubicBezTo>
                    <a:pt x="522" y="25"/>
                    <a:pt x="497" y="50"/>
                    <a:pt x="471" y="76"/>
                  </a:cubicBezTo>
                  <a:lnTo>
                    <a:pt x="10706" y="5309"/>
                  </a:lnTo>
                  <a:cubicBezTo>
                    <a:pt x="10706" y="5259"/>
                    <a:pt x="10731" y="5234"/>
                    <a:pt x="10731" y="5184"/>
                  </a:cubicBezTo>
                  <a:lnTo>
                    <a:pt x="572" y="0"/>
                  </a:lnTo>
                  <a:close/>
                  <a:moveTo>
                    <a:pt x="76" y="597"/>
                  </a:moveTo>
                  <a:cubicBezTo>
                    <a:pt x="50" y="628"/>
                    <a:pt x="25" y="679"/>
                    <a:pt x="0" y="704"/>
                  </a:cubicBezTo>
                  <a:lnTo>
                    <a:pt x="10499" y="6069"/>
                  </a:lnTo>
                  <a:cubicBezTo>
                    <a:pt x="10499" y="6019"/>
                    <a:pt x="10524" y="5969"/>
                    <a:pt x="10549" y="5937"/>
                  </a:cubicBezTo>
                  <a:lnTo>
                    <a:pt x="76" y="597"/>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2" name="Google Shape;2052;p53"/>
            <p:cNvSpPr/>
            <p:nvPr/>
          </p:nvSpPr>
          <p:spPr>
            <a:xfrm>
              <a:off x="3340700" y="5498175"/>
              <a:ext cx="208150" cy="28300"/>
            </a:xfrm>
            <a:custGeom>
              <a:rect b="b" l="l" r="r" t="t"/>
              <a:pathLst>
                <a:path extrusionOk="0" h="1132" w="8326">
                  <a:moveTo>
                    <a:pt x="8325" y="1"/>
                  </a:moveTo>
                  <a:lnTo>
                    <a:pt x="0" y="528"/>
                  </a:lnTo>
                  <a:lnTo>
                    <a:pt x="57" y="1132"/>
                  </a:lnTo>
                  <a:lnTo>
                    <a:pt x="7961" y="629"/>
                  </a:lnTo>
                  <a:cubicBezTo>
                    <a:pt x="8093" y="447"/>
                    <a:pt x="8225" y="214"/>
                    <a:pt x="8325"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3" name="Google Shape;2053;p53"/>
            <p:cNvSpPr/>
            <p:nvPr/>
          </p:nvSpPr>
          <p:spPr>
            <a:xfrm>
              <a:off x="3339450" y="5494250"/>
              <a:ext cx="210800" cy="36150"/>
            </a:xfrm>
            <a:custGeom>
              <a:rect b="b" l="l" r="r" t="t"/>
              <a:pathLst>
                <a:path extrusionOk="0" h="1446" w="8432">
                  <a:moveTo>
                    <a:pt x="8432" y="1"/>
                  </a:moveTo>
                  <a:lnTo>
                    <a:pt x="0" y="528"/>
                  </a:lnTo>
                  <a:cubicBezTo>
                    <a:pt x="0" y="554"/>
                    <a:pt x="25" y="554"/>
                    <a:pt x="25" y="554"/>
                  </a:cubicBezTo>
                  <a:cubicBezTo>
                    <a:pt x="25" y="579"/>
                    <a:pt x="50" y="579"/>
                    <a:pt x="50" y="604"/>
                  </a:cubicBezTo>
                  <a:lnTo>
                    <a:pt x="50" y="685"/>
                  </a:lnTo>
                  <a:lnTo>
                    <a:pt x="8375" y="158"/>
                  </a:lnTo>
                  <a:cubicBezTo>
                    <a:pt x="8400" y="107"/>
                    <a:pt x="8432" y="57"/>
                    <a:pt x="8432" y="1"/>
                  </a:cubicBezTo>
                  <a:close/>
                  <a:moveTo>
                    <a:pt x="8011" y="786"/>
                  </a:moveTo>
                  <a:lnTo>
                    <a:pt x="107" y="1289"/>
                  </a:lnTo>
                  <a:lnTo>
                    <a:pt x="107" y="1364"/>
                  </a:lnTo>
                  <a:cubicBezTo>
                    <a:pt x="107" y="1389"/>
                    <a:pt x="76" y="1389"/>
                    <a:pt x="76" y="1414"/>
                  </a:cubicBezTo>
                  <a:cubicBezTo>
                    <a:pt x="76" y="1414"/>
                    <a:pt x="58" y="1436"/>
                    <a:pt x="38" y="1443"/>
                  </a:cubicBezTo>
                  <a:lnTo>
                    <a:pt x="38" y="1443"/>
                  </a:lnTo>
                  <a:lnTo>
                    <a:pt x="7929" y="943"/>
                  </a:lnTo>
                  <a:cubicBezTo>
                    <a:pt x="7960" y="893"/>
                    <a:pt x="7986" y="843"/>
                    <a:pt x="8011" y="786"/>
                  </a:cubicBezTo>
                  <a:close/>
                  <a:moveTo>
                    <a:pt x="38" y="1443"/>
                  </a:moveTo>
                  <a:lnTo>
                    <a:pt x="0" y="1446"/>
                  </a:lnTo>
                  <a:lnTo>
                    <a:pt x="25" y="1446"/>
                  </a:lnTo>
                  <a:cubicBezTo>
                    <a:pt x="30" y="1446"/>
                    <a:pt x="34" y="1445"/>
                    <a:pt x="38" y="1443"/>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4" name="Google Shape;2054;p53"/>
            <p:cNvSpPr/>
            <p:nvPr/>
          </p:nvSpPr>
          <p:spPr>
            <a:xfrm>
              <a:off x="3295625" y="5511375"/>
              <a:ext cx="42575" cy="32075"/>
            </a:xfrm>
            <a:custGeom>
              <a:rect b="b" l="l" r="r" t="t"/>
              <a:pathLst>
                <a:path extrusionOk="0" h="1283" w="1703">
                  <a:moveTo>
                    <a:pt x="1671" y="0"/>
                  </a:moveTo>
                  <a:lnTo>
                    <a:pt x="918" y="51"/>
                  </a:lnTo>
                  <a:cubicBezTo>
                    <a:pt x="572" y="51"/>
                    <a:pt x="258" y="208"/>
                    <a:pt x="0" y="415"/>
                  </a:cubicBezTo>
                  <a:cubicBezTo>
                    <a:pt x="208" y="704"/>
                    <a:pt x="446" y="968"/>
                    <a:pt x="679" y="1200"/>
                  </a:cubicBezTo>
                  <a:cubicBezTo>
                    <a:pt x="704" y="1232"/>
                    <a:pt x="729" y="1257"/>
                    <a:pt x="760" y="1282"/>
                  </a:cubicBezTo>
                  <a:lnTo>
                    <a:pt x="918" y="1075"/>
                  </a:lnTo>
                  <a:cubicBezTo>
                    <a:pt x="1100" y="836"/>
                    <a:pt x="1389" y="654"/>
                    <a:pt x="1703" y="629"/>
                  </a:cubicBezTo>
                  <a:lnTo>
                    <a:pt x="1671"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5" name="Google Shape;2055;p53"/>
            <p:cNvSpPr/>
            <p:nvPr/>
          </p:nvSpPr>
          <p:spPr>
            <a:xfrm>
              <a:off x="3293575" y="5507450"/>
              <a:ext cx="48550" cy="37875"/>
            </a:xfrm>
            <a:custGeom>
              <a:rect b="b" l="l" r="r" t="t"/>
              <a:pathLst>
                <a:path extrusionOk="0" h="1515" w="1942">
                  <a:moveTo>
                    <a:pt x="1810" y="0"/>
                  </a:moveTo>
                  <a:lnTo>
                    <a:pt x="1000" y="51"/>
                  </a:lnTo>
                  <a:cubicBezTo>
                    <a:pt x="629" y="76"/>
                    <a:pt x="290" y="233"/>
                    <a:pt x="1" y="472"/>
                  </a:cubicBezTo>
                  <a:cubicBezTo>
                    <a:pt x="26" y="497"/>
                    <a:pt x="57" y="547"/>
                    <a:pt x="82" y="572"/>
                  </a:cubicBezTo>
                  <a:cubicBezTo>
                    <a:pt x="340" y="365"/>
                    <a:pt x="654" y="208"/>
                    <a:pt x="1000" y="208"/>
                  </a:cubicBezTo>
                  <a:lnTo>
                    <a:pt x="1753" y="157"/>
                  </a:lnTo>
                  <a:lnTo>
                    <a:pt x="1785" y="786"/>
                  </a:lnTo>
                  <a:cubicBezTo>
                    <a:pt x="1471" y="811"/>
                    <a:pt x="1182" y="993"/>
                    <a:pt x="1000" y="1232"/>
                  </a:cubicBezTo>
                  <a:lnTo>
                    <a:pt x="842" y="1439"/>
                  </a:lnTo>
                  <a:cubicBezTo>
                    <a:pt x="868" y="1464"/>
                    <a:pt x="918" y="1489"/>
                    <a:pt x="943" y="1515"/>
                  </a:cubicBezTo>
                  <a:lnTo>
                    <a:pt x="1100" y="1332"/>
                  </a:lnTo>
                  <a:cubicBezTo>
                    <a:pt x="1257" y="1100"/>
                    <a:pt x="1546" y="943"/>
                    <a:pt x="1835" y="918"/>
                  </a:cubicBezTo>
                  <a:lnTo>
                    <a:pt x="1860" y="918"/>
                  </a:lnTo>
                  <a:cubicBezTo>
                    <a:pt x="1885" y="918"/>
                    <a:pt x="1911" y="886"/>
                    <a:pt x="1911" y="886"/>
                  </a:cubicBezTo>
                  <a:cubicBezTo>
                    <a:pt x="1911" y="861"/>
                    <a:pt x="1942" y="861"/>
                    <a:pt x="1942" y="836"/>
                  </a:cubicBezTo>
                  <a:lnTo>
                    <a:pt x="1942" y="761"/>
                  </a:lnTo>
                  <a:lnTo>
                    <a:pt x="1885" y="157"/>
                  </a:lnTo>
                  <a:lnTo>
                    <a:pt x="1885" y="76"/>
                  </a:lnTo>
                  <a:cubicBezTo>
                    <a:pt x="1885" y="51"/>
                    <a:pt x="1860" y="51"/>
                    <a:pt x="1860" y="26"/>
                  </a:cubicBezTo>
                  <a:cubicBezTo>
                    <a:pt x="1860" y="26"/>
                    <a:pt x="1835" y="26"/>
                    <a:pt x="1835"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6" name="Google Shape;2056;p53"/>
            <p:cNvSpPr/>
            <p:nvPr/>
          </p:nvSpPr>
          <p:spPr>
            <a:xfrm>
              <a:off x="3539700" y="5498175"/>
              <a:ext cx="9150" cy="15725"/>
            </a:xfrm>
            <a:custGeom>
              <a:rect b="b" l="l" r="r" t="t"/>
              <a:pathLst>
                <a:path extrusionOk="0" h="629" w="366">
                  <a:moveTo>
                    <a:pt x="365" y="1"/>
                  </a:moveTo>
                  <a:lnTo>
                    <a:pt x="365" y="1"/>
                  </a:lnTo>
                  <a:cubicBezTo>
                    <a:pt x="265" y="214"/>
                    <a:pt x="133" y="447"/>
                    <a:pt x="1" y="629"/>
                  </a:cubicBezTo>
                  <a:lnTo>
                    <a:pt x="1" y="629"/>
                  </a:lnTo>
                  <a:cubicBezTo>
                    <a:pt x="133" y="447"/>
                    <a:pt x="265" y="214"/>
                    <a:pt x="365"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7" name="Google Shape;2057;p53"/>
            <p:cNvSpPr/>
            <p:nvPr/>
          </p:nvSpPr>
          <p:spPr>
            <a:xfrm>
              <a:off x="3537675" y="5494250"/>
              <a:ext cx="12575" cy="23600"/>
            </a:xfrm>
            <a:custGeom>
              <a:rect b="b" l="l" r="r" t="t"/>
              <a:pathLst>
                <a:path extrusionOk="0" h="944" w="503">
                  <a:moveTo>
                    <a:pt x="82" y="786"/>
                  </a:moveTo>
                  <a:lnTo>
                    <a:pt x="82" y="786"/>
                  </a:lnTo>
                  <a:cubicBezTo>
                    <a:pt x="57" y="843"/>
                    <a:pt x="31" y="893"/>
                    <a:pt x="0" y="943"/>
                  </a:cubicBezTo>
                  <a:lnTo>
                    <a:pt x="0" y="943"/>
                  </a:lnTo>
                  <a:cubicBezTo>
                    <a:pt x="31" y="893"/>
                    <a:pt x="57" y="843"/>
                    <a:pt x="82" y="786"/>
                  </a:cubicBezTo>
                  <a:close/>
                  <a:moveTo>
                    <a:pt x="503" y="1"/>
                  </a:moveTo>
                  <a:lnTo>
                    <a:pt x="503" y="1"/>
                  </a:lnTo>
                  <a:cubicBezTo>
                    <a:pt x="503" y="57"/>
                    <a:pt x="471" y="107"/>
                    <a:pt x="446" y="158"/>
                  </a:cubicBezTo>
                  <a:lnTo>
                    <a:pt x="446" y="158"/>
                  </a:lnTo>
                  <a:cubicBezTo>
                    <a:pt x="471" y="107"/>
                    <a:pt x="503" y="57"/>
                    <a:pt x="503"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8" name="Google Shape;2058;p53"/>
            <p:cNvSpPr/>
            <p:nvPr/>
          </p:nvSpPr>
          <p:spPr>
            <a:xfrm>
              <a:off x="3312575" y="5541375"/>
              <a:ext cx="2075" cy="2075"/>
            </a:xfrm>
            <a:custGeom>
              <a:rect b="b" l="l" r="r" t="t"/>
              <a:pathLst>
                <a:path extrusionOk="0" h="83" w="83">
                  <a:moveTo>
                    <a:pt x="1" y="0"/>
                  </a:moveTo>
                  <a:cubicBezTo>
                    <a:pt x="26" y="32"/>
                    <a:pt x="51" y="57"/>
                    <a:pt x="82" y="82"/>
                  </a:cubicBezTo>
                  <a:lnTo>
                    <a:pt x="82" y="82"/>
                  </a:lnTo>
                  <a:cubicBezTo>
                    <a:pt x="51" y="57"/>
                    <a:pt x="26" y="32"/>
                    <a:pt x="1"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9" name="Google Shape;2059;p53"/>
            <p:cNvSpPr/>
            <p:nvPr/>
          </p:nvSpPr>
          <p:spPr>
            <a:xfrm>
              <a:off x="3314625" y="5543425"/>
              <a:ext cx="2550" cy="1900"/>
            </a:xfrm>
            <a:custGeom>
              <a:rect b="b" l="l" r="r" t="t"/>
              <a:pathLst>
                <a:path extrusionOk="0" h="76" w="102">
                  <a:moveTo>
                    <a:pt x="0" y="0"/>
                  </a:moveTo>
                  <a:lnTo>
                    <a:pt x="0" y="0"/>
                  </a:lnTo>
                  <a:cubicBezTo>
                    <a:pt x="26" y="25"/>
                    <a:pt x="76" y="50"/>
                    <a:pt x="101" y="76"/>
                  </a:cubicBezTo>
                  <a:lnTo>
                    <a:pt x="101" y="76"/>
                  </a:lnTo>
                  <a:cubicBezTo>
                    <a:pt x="76" y="50"/>
                    <a:pt x="26" y="25"/>
                    <a:pt x="0"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0" name="Google Shape;2060;p53"/>
            <p:cNvSpPr/>
            <p:nvPr/>
          </p:nvSpPr>
          <p:spPr>
            <a:xfrm>
              <a:off x="3673225" y="5525050"/>
              <a:ext cx="181900" cy="106675"/>
            </a:xfrm>
            <a:custGeom>
              <a:rect b="b" l="l" r="r" t="t"/>
              <a:pathLst>
                <a:path extrusionOk="0" h="4267" w="7276">
                  <a:moveTo>
                    <a:pt x="0" y="0"/>
                  </a:moveTo>
                  <a:cubicBezTo>
                    <a:pt x="0" y="239"/>
                    <a:pt x="25" y="496"/>
                    <a:pt x="75" y="735"/>
                  </a:cubicBezTo>
                  <a:lnTo>
                    <a:pt x="6987" y="4266"/>
                  </a:lnTo>
                  <a:lnTo>
                    <a:pt x="7276" y="3719"/>
                  </a:lnTo>
                  <a:lnTo>
                    <a:pt x="0"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1" name="Google Shape;2061;p53"/>
            <p:cNvSpPr/>
            <p:nvPr/>
          </p:nvSpPr>
          <p:spPr>
            <a:xfrm>
              <a:off x="3673225" y="5521125"/>
              <a:ext cx="184575" cy="115300"/>
            </a:xfrm>
            <a:custGeom>
              <a:rect b="b" l="l" r="r" t="t"/>
              <a:pathLst>
                <a:path extrusionOk="0" h="4612" w="7383">
                  <a:moveTo>
                    <a:pt x="0" y="0"/>
                  </a:moveTo>
                  <a:lnTo>
                    <a:pt x="0" y="157"/>
                  </a:lnTo>
                  <a:lnTo>
                    <a:pt x="7276" y="3876"/>
                  </a:lnTo>
                  <a:lnTo>
                    <a:pt x="7301" y="3795"/>
                  </a:lnTo>
                  <a:cubicBezTo>
                    <a:pt x="7301" y="3770"/>
                    <a:pt x="7332" y="3770"/>
                    <a:pt x="7357" y="3770"/>
                  </a:cubicBezTo>
                  <a:lnTo>
                    <a:pt x="7382" y="3770"/>
                  </a:lnTo>
                  <a:lnTo>
                    <a:pt x="0" y="0"/>
                  </a:lnTo>
                  <a:close/>
                  <a:moveTo>
                    <a:pt x="75" y="892"/>
                  </a:moveTo>
                  <a:cubicBezTo>
                    <a:pt x="75" y="942"/>
                    <a:pt x="75" y="999"/>
                    <a:pt x="107" y="1074"/>
                  </a:cubicBezTo>
                  <a:lnTo>
                    <a:pt x="7018" y="4612"/>
                  </a:lnTo>
                  <a:cubicBezTo>
                    <a:pt x="7018" y="4580"/>
                    <a:pt x="6987" y="4580"/>
                    <a:pt x="6987" y="4580"/>
                  </a:cubicBezTo>
                  <a:cubicBezTo>
                    <a:pt x="6961" y="4555"/>
                    <a:pt x="6936" y="4505"/>
                    <a:pt x="6961" y="4480"/>
                  </a:cubicBezTo>
                  <a:lnTo>
                    <a:pt x="6987" y="4423"/>
                  </a:lnTo>
                  <a:lnTo>
                    <a:pt x="75" y="892"/>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2" name="Google Shape;2062;p53"/>
            <p:cNvSpPr/>
            <p:nvPr/>
          </p:nvSpPr>
          <p:spPr>
            <a:xfrm>
              <a:off x="3850550" y="5619275"/>
              <a:ext cx="42575" cy="39925"/>
            </a:xfrm>
            <a:custGeom>
              <a:rect b="b" l="l" r="r" t="t"/>
              <a:pathLst>
                <a:path extrusionOk="0" h="1597" w="1703">
                  <a:moveTo>
                    <a:pt x="289" y="1"/>
                  </a:moveTo>
                  <a:lnTo>
                    <a:pt x="0" y="554"/>
                  </a:lnTo>
                  <a:cubicBezTo>
                    <a:pt x="289" y="736"/>
                    <a:pt x="497" y="1000"/>
                    <a:pt x="578" y="1314"/>
                  </a:cubicBezTo>
                  <a:lnTo>
                    <a:pt x="654" y="1597"/>
                  </a:lnTo>
                  <a:cubicBezTo>
                    <a:pt x="710" y="1597"/>
                    <a:pt x="761" y="1571"/>
                    <a:pt x="811" y="1546"/>
                  </a:cubicBezTo>
                  <a:cubicBezTo>
                    <a:pt x="1125" y="1440"/>
                    <a:pt x="1414" y="1314"/>
                    <a:pt x="1703" y="1157"/>
                  </a:cubicBezTo>
                  <a:cubicBezTo>
                    <a:pt x="1546" y="786"/>
                    <a:pt x="1307" y="529"/>
                    <a:pt x="968" y="340"/>
                  </a:cubicBezTo>
                  <a:lnTo>
                    <a:pt x="28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3" name="Google Shape;2063;p53"/>
            <p:cNvSpPr/>
            <p:nvPr/>
          </p:nvSpPr>
          <p:spPr>
            <a:xfrm>
              <a:off x="3846625" y="5615350"/>
              <a:ext cx="49175" cy="45275"/>
            </a:xfrm>
            <a:custGeom>
              <a:rect b="b" l="l" r="r" t="t"/>
              <a:pathLst>
                <a:path extrusionOk="0" h="1811" w="1967">
                  <a:moveTo>
                    <a:pt x="421" y="1"/>
                  </a:moveTo>
                  <a:cubicBezTo>
                    <a:pt x="396" y="1"/>
                    <a:pt x="365" y="1"/>
                    <a:pt x="365" y="26"/>
                  </a:cubicBezTo>
                  <a:lnTo>
                    <a:pt x="340" y="107"/>
                  </a:lnTo>
                  <a:lnTo>
                    <a:pt x="51" y="654"/>
                  </a:lnTo>
                  <a:lnTo>
                    <a:pt x="25" y="711"/>
                  </a:lnTo>
                  <a:cubicBezTo>
                    <a:pt x="0" y="736"/>
                    <a:pt x="25" y="786"/>
                    <a:pt x="51" y="811"/>
                  </a:cubicBezTo>
                  <a:cubicBezTo>
                    <a:pt x="51" y="811"/>
                    <a:pt x="82" y="811"/>
                    <a:pt x="82" y="843"/>
                  </a:cubicBezTo>
                  <a:cubicBezTo>
                    <a:pt x="340" y="968"/>
                    <a:pt x="522" y="1207"/>
                    <a:pt x="603" y="1496"/>
                  </a:cubicBezTo>
                  <a:lnTo>
                    <a:pt x="679" y="1810"/>
                  </a:lnTo>
                  <a:cubicBezTo>
                    <a:pt x="710" y="1810"/>
                    <a:pt x="760" y="1785"/>
                    <a:pt x="811" y="1754"/>
                  </a:cubicBezTo>
                  <a:lnTo>
                    <a:pt x="735" y="1471"/>
                  </a:lnTo>
                  <a:cubicBezTo>
                    <a:pt x="654" y="1157"/>
                    <a:pt x="446" y="893"/>
                    <a:pt x="157" y="711"/>
                  </a:cubicBezTo>
                  <a:lnTo>
                    <a:pt x="446" y="158"/>
                  </a:lnTo>
                  <a:lnTo>
                    <a:pt x="1125" y="497"/>
                  </a:lnTo>
                  <a:cubicBezTo>
                    <a:pt x="1464" y="686"/>
                    <a:pt x="1703" y="943"/>
                    <a:pt x="1860" y="1314"/>
                  </a:cubicBezTo>
                  <a:cubicBezTo>
                    <a:pt x="1885" y="1282"/>
                    <a:pt x="1935" y="1257"/>
                    <a:pt x="1967" y="1232"/>
                  </a:cubicBezTo>
                  <a:cubicBezTo>
                    <a:pt x="1810" y="868"/>
                    <a:pt x="1546" y="554"/>
                    <a:pt x="1181" y="371"/>
                  </a:cubicBezTo>
                  <a:lnTo>
                    <a:pt x="446"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4" name="Google Shape;2064;p53"/>
            <p:cNvSpPr/>
            <p:nvPr/>
          </p:nvSpPr>
          <p:spPr>
            <a:xfrm>
              <a:off x="3673225" y="5472100"/>
              <a:ext cx="293250" cy="33950"/>
            </a:xfrm>
            <a:custGeom>
              <a:rect b="b" l="l" r="r" t="t"/>
              <a:pathLst>
                <a:path extrusionOk="0" h="1358" w="11730">
                  <a:moveTo>
                    <a:pt x="11573" y="1"/>
                  </a:moveTo>
                  <a:lnTo>
                    <a:pt x="107" y="704"/>
                  </a:lnTo>
                  <a:cubicBezTo>
                    <a:pt x="50" y="943"/>
                    <a:pt x="25" y="1151"/>
                    <a:pt x="0" y="1358"/>
                  </a:cubicBezTo>
                  <a:lnTo>
                    <a:pt x="11730" y="629"/>
                  </a:lnTo>
                  <a:cubicBezTo>
                    <a:pt x="11673" y="415"/>
                    <a:pt x="11623" y="208"/>
                    <a:pt x="11573"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5" name="Google Shape;2065;p53"/>
            <p:cNvSpPr/>
            <p:nvPr/>
          </p:nvSpPr>
          <p:spPr>
            <a:xfrm>
              <a:off x="3673225" y="5468800"/>
              <a:ext cx="293900" cy="40550"/>
            </a:xfrm>
            <a:custGeom>
              <a:rect b="b" l="l" r="r" t="t"/>
              <a:pathLst>
                <a:path extrusionOk="0" h="1622" w="11756">
                  <a:moveTo>
                    <a:pt x="11516" y="1"/>
                  </a:moveTo>
                  <a:lnTo>
                    <a:pt x="132" y="705"/>
                  </a:lnTo>
                  <a:cubicBezTo>
                    <a:pt x="132" y="761"/>
                    <a:pt x="107" y="811"/>
                    <a:pt x="107" y="836"/>
                  </a:cubicBezTo>
                  <a:lnTo>
                    <a:pt x="11573" y="133"/>
                  </a:lnTo>
                  <a:cubicBezTo>
                    <a:pt x="11542" y="76"/>
                    <a:pt x="11516" y="51"/>
                    <a:pt x="11516" y="1"/>
                  </a:cubicBezTo>
                  <a:close/>
                  <a:moveTo>
                    <a:pt x="11730" y="761"/>
                  </a:moveTo>
                  <a:lnTo>
                    <a:pt x="0" y="1490"/>
                  </a:lnTo>
                  <a:lnTo>
                    <a:pt x="0" y="1521"/>
                  </a:lnTo>
                  <a:lnTo>
                    <a:pt x="0" y="1622"/>
                  </a:lnTo>
                  <a:lnTo>
                    <a:pt x="11755" y="893"/>
                  </a:lnTo>
                  <a:cubicBezTo>
                    <a:pt x="11730" y="836"/>
                    <a:pt x="11730" y="786"/>
                    <a:pt x="11730" y="76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6" name="Google Shape;2066;p53"/>
            <p:cNvSpPr/>
            <p:nvPr/>
          </p:nvSpPr>
          <p:spPr>
            <a:xfrm>
              <a:off x="3673225" y="5477300"/>
              <a:ext cx="270950" cy="180650"/>
            </a:xfrm>
            <a:custGeom>
              <a:rect b="b" l="l" r="r" t="t"/>
              <a:pathLst>
                <a:path extrusionOk="0" h="7226" w="10838">
                  <a:moveTo>
                    <a:pt x="233" y="0"/>
                  </a:moveTo>
                  <a:cubicBezTo>
                    <a:pt x="200" y="104"/>
                    <a:pt x="171" y="208"/>
                    <a:pt x="147" y="311"/>
                  </a:cubicBezTo>
                  <a:lnTo>
                    <a:pt x="147" y="311"/>
                  </a:lnTo>
                  <a:cubicBezTo>
                    <a:pt x="173" y="219"/>
                    <a:pt x="212" y="110"/>
                    <a:pt x="233" y="0"/>
                  </a:cubicBezTo>
                  <a:close/>
                  <a:moveTo>
                    <a:pt x="147" y="311"/>
                  </a:moveTo>
                  <a:lnTo>
                    <a:pt x="147" y="311"/>
                  </a:lnTo>
                  <a:cubicBezTo>
                    <a:pt x="141" y="330"/>
                    <a:pt x="136" y="347"/>
                    <a:pt x="132" y="365"/>
                  </a:cubicBezTo>
                  <a:cubicBezTo>
                    <a:pt x="132" y="368"/>
                    <a:pt x="132" y="372"/>
                    <a:pt x="132" y="376"/>
                  </a:cubicBezTo>
                  <a:lnTo>
                    <a:pt x="132" y="376"/>
                  </a:lnTo>
                  <a:cubicBezTo>
                    <a:pt x="137" y="354"/>
                    <a:pt x="142" y="333"/>
                    <a:pt x="147" y="311"/>
                  </a:cubicBezTo>
                  <a:close/>
                  <a:moveTo>
                    <a:pt x="132" y="376"/>
                  </a:moveTo>
                  <a:lnTo>
                    <a:pt x="132" y="376"/>
                  </a:lnTo>
                  <a:cubicBezTo>
                    <a:pt x="124" y="408"/>
                    <a:pt x="118" y="440"/>
                    <a:pt x="111" y="473"/>
                  </a:cubicBezTo>
                  <a:lnTo>
                    <a:pt x="111" y="473"/>
                  </a:lnTo>
                  <a:cubicBezTo>
                    <a:pt x="117" y="448"/>
                    <a:pt x="130" y="414"/>
                    <a:pt x="132" y="376"/>
                  </a:cubicBezTo>
                  <a:close/>
                  <a:moveTo>
                    <a:pt x="111" y="473"/>
                  </a:moveTo>
                  <a:lnTo>
                    <a:pt x="111" y="473"/>
                  </a:lnTo>
                  <a:cubicBezTo>
                    <a:pt x="109" y="480"/>
                    <a:pt x="108" y="486"/>
                    <a:pt x="107" y="491"/>
                  </a:cubicBezTo>
                  <a:lnTo>
                    <a:pt x="107" y="491"/>
                  </a:lnTo>
                  <a:cubicBezTo>
                    <a:pt x="108" y="485"/>
                    <a:pt x="110" y="479"/>
                    <a:pt x="111" y="473"/>
                  </a:cubicBezTo>
                  <a:close/>
                  <a:moveTo>
                    <a:pt x="107" y="491"/>
                  </a:moveTo>
                  <a:lnTo>
                    <a:pt x="107" y="491"/>
                  </a:lnTo>
                  <a:cubicBezTo>
                    <a:pt x="105" y="500"/>
                    <a:pt x="104" y="509"/>
                    <a:pt x="102" y="518"/>
                  </a:cubicBezTo>
                  <a:lnTo>
                    <a:pt x="102" y="518"/>
                  </a:lnTo>
                  <a:cubicBezTo>
                    <a:pt x="104" y="511"/>
                    <a:pt x="105" y="504"/>
                    <a:pt x="107" y="496"/>
                  </a:cubicBezTo>
                  <a:cubicBezTo>
                    <a:pt x="107" y="495"/>
                    <a:pt x="107" y="493"/>
                    <a:pt x="107" y="491"/>
                  </a:cubicBezTo>
                  <a:close/>
                  <a:moveTo>
                    <a:pt x="102" y="518"/>
                  </a:moveTo>
                  <a:lnTo>
                    <a:pt x="102" y="518"/>
                  </a:lnTo>
                  <a:cubicBezTo>
                    <a:pt x="49" y="748"/>
                    <a:pt x="24" y="949"/>
                    <a:pt x="0" y="1150"/>
                  </a:cubicBezTo>
                  <a:lnTo>
                    <a:pt x="0" y="1181"/>
                  </a:lnTo>
                  <a:cubicBezTo>
                    <a:pt x="28" y="959"/>
                    <a:pt x="59" y="738"/>
                    <a:pt x="102" y="518"/>
                  </a:cubicBezTo>
                  <a:close/>
                  <a:moveTo>
                    <a:pt x="10838" y="4920"/>
                  </a:moveTo>
                  <a:cubicBezTo>
                    <a:pt x="10648" y="5207"/>
                    <a:pt x="10433" y="5476"/>
                    <a:pt x="10199" y="5724"/>
                  </a:cubicBezTo>
                  <a:lnTo>
                    <a:pt x="10199" y="5724"/>
                  </a:lnTo>
                  <a:cubicBezTo>
                    <a:pt x="10435" y="5477"/>
                    <a:pt x="10650" y="5207"/>
                    <a:pt x="10838" y="4920"/>
                  </a:cubicBezTo>
                  <a:close/>
                  <a:moveTo>
                    <a:pt x="10199" y="5724"/>
                  </a:moveTo>
                  <a:cubicBezTo>
                    <a:pt x="9813" y="6130"/>
                    <a:pt x="9371" y="6477"/>
                    <a:pt x="8903" y="6754"/>
                  </a:cubicBezTo>
                  <a:cubicBezTo>
                    <a:pt x="8895" y="6760"/>
                    <a:pt x="8887" y="6766"/>
                    <a:pt x="8878" y="6772"/>
                  </a:cubicBezTo>
                  <a:lnTo>
                    <a:pt x="8878" y="6772"/>
                  </a:lnTo>
                  <a:cubicBezTo>
                    <a:pt x="9363" y="6489"/>
                    <a:pt x="9809" y="6136"/>
                    <a:pt x="10199" y="5724"/>
                  </a:cubicBezTo>
                  <a:close/>
                  <a:moveTo>
                    <a:pt x="8878" y="6772"/>
                  </a:moveTo>
                  <a:cubicBezTo>
                    <a:pt x="8568" y="6953"/>
                    <a:pt x="8241" y="7105"/>
                    <a:pt x="7904" y="7225"/>
                  </a:cubicBezTo>
                  <a:cubicBezTo>
                    <a:pt x="8218" y="7119"/>
                    <a:pt x="8507" y="6993"/>
                    <a:pt x="8796" y="6836"/>
                  </a:cubicBezTo>
                  <a:cubicBezTo>
                    <a:pt x="8815" y="6812"/>
                    <a:pt x="8849" y="6791"/>
                    <a:pt x="8878" y="6772"/>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7" name="Google Shape;2067;p53"/>
            <p:cNvSpPr/>
            <p:nvPr/>
          </p:nvSpPr>
          <p:spPr>
            <a:xfrm>
              <a:off x="3791025" y="5663900"/>
              <a:ext cx="30175" cy="3150"/>
            </a:xfrm>
            <a:custGeom>
              <a:rect b="b" l="l" r="r" t="t"/>
              <a:pathLst>
                <a:path extrusionOk="0" h="126" w="1207">
                  <a:moveTo>
                    <a:pt x="1" y="0"/>
                  </a:moveTo>
                  <a:cubicBezTo>
                    <a:pt x="390" y="76"/>
                    <a:pt x="786" y="126"/>
                    <a:pt x="1206" y="126"/>
                  </a:cubicBezTo>
                  <a:cubicBezTo>
                    <a:pt x="811" y="126"/>
                    <a:pt x="390" y="76"/>
                    <a:pt x="1"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8" name="Google Shape;2068;p53"/>
            <p:cNvSpPr/>
            <p:nvPr/>
          </p:nvSpPr>
          <p:spPr>
            <a:xfrm>
              <a:off x="3673225" y="5525050"/>
              <a:ext cx="1900" cy="18400"/>
            </a:xfrm>
            <a:custGeom>
              <a:rect b="b" l="l" r="r" t="t"/>
              <a:pathLst>
                <a:path extrusionOk="0" h="736" w="76">
                  <a:moveTo>
                    <a:pt x="0" y="0"/>
                  </a:moveTo>
                  <a:cubicBezTo>
                    <a:pt x="0" y="239"/>
                    <a:pt x="25" y="496"/>
                    <a:pt x="75" y="735"/>
                  </a:cubicBezTo>
                  <a:lnTo>
                    <a:pt x="75" y="735"/>
                  </a:lnTo>
                  <a:cubicBezTo>
                    <a:pt x="25" y="496"/>
                    <a:pt x="0" y="239"/>
                    <a:pt x="0"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9" name="Google Shape;2069;p53"/>
            <p:cNvSpPr/>
            <p:nvPr/>
          </p:nvSpPr>
          <p:spPr>
            <a:xfrm>
              <a:off x="3673225" y="5521125"/>
              <a:ext cx="2675" cy="26875"/>
            </a:xfrm>
            <a:custGeom>
              <a:rect b="b" l="l" r="r" t="t"/>
              <a:pathLst>
                <a:path extrusionOk="0" h="1075" w="107">
                  <a:moveTo>
                    <a:pt x="75" y="892"/>
                  </a:moveTo>
                  <a:cubicBezTo>
                    <a:pt x="75" y="942"/>
                    <a:pt x="75" y="999"/>
                    <a:pt x="107" y="1074"/>
                  </a:cubicBezTo>
                  <a:lnTo>
                    <a:pt x="107" y="1074"/>
                  </a:lnTo>
                  <a:cubicBezTo>
                    <a:pt x="75" y="999"/>
                    <a:pt x="75" y="942"/>
                    <a:pt x="75" y="892"/>
                  </a:cubicBezTo>
                  <a:lnTo>
                    <a:pt x="75" y="892"/>
                  </a:lnTo>
                  <a:close/>
                  <a:moveTo>
                    <a:pt x="0" y="0"/>
                  </a:moveTo>
                  <a:lnTo>
                    <a:pt x="0" y="157"/>
                  </a:lnTo>
                  <a:lnTo>
                    <a:pt x="0" y="157"/>
                  </a:lnTo>
                  <a:lnTo>
                    <a:pt x="0"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0" name="Google Shape;2070;p53"/>
            <p:cNvSpPr/>
            <p:nvPr/>
          </p:nvSpPr>
          <p:spPr>
            <a:xfrm>
              <a:off x="3866875" y="5657925"/>
              <a:ext cx="3950" cy="1275"/>
            </a:xfrm>
            <a:custGeom>
              <a:rect b="b" l="l" r="r" t="t"/>
              <a:pathLst>
                <a:path extrusionOk="0" h="51" w="158">
                  <a:moveTo>
                    <a:pt x="158" y="0"/>
                  </a:moveTo>
                  <a:cubicBezTo>
                    <a:pt x="108" y="25"/>
                    <a:pt x="57" y="51"/>
                    <a:pt x="1" y="51"/>
                  </a:cubicBezTo>
                  <a:lnTo>
                    <a:pt x="1" y="51"/>
                  </a:lnTo>
                  <a:cubicBezTo>
                    <a:pt x="57" y="51"/>
                    <a:pt x="108" y="25"/>
                    <a:pt x="158"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1" name="Google Shape;2071;p53"/>
            <p:cNvSpPr/>
            <p:nvPr/>
          </p:nvSpPr>
          <p:spPr>
            <a:xfrm>
              <a:off x="3863575" y="5659175"/>
              <a:ext cx="3325" cy="1450"/>
            </a:xfrm>
            <a:custGeom>
              <a:rect b="b" l="l" r="r" t="t"/>
              <a:pathLst>
                <a:path extrusionOk="0" h="58" w="133">
                  <a:moveTo>
                    <a:pt x="133" y="1"/>
                  </a:moveTo>
                  <a:cubicBezTo>
                    <a:pt x="82" y="32"/>
                    <a:pt x="32" y="57"/>
                    <a:pt x="1" y="57"/>
                  </a:cubicBezTo>
                  <a:lnTo>
                    <a:pt x="1" y="57"/>
                  </a:lnTo>
                  <a:cubicBezTo>
                    <a:pt x="32" y="57"/>
                    <a:pt x="82" y="32"/>
                    <a:pt x="133"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2" name="Google Shape;2072;p53"/>
            <p:cNvSpPr/>
            <p:nvPr/>
          </p:nvSpPr>
          <p:spPr>
            <a:xfrm>
              <a:off x="3962525" y="5472100"/>
              <a:ext cx="3950" cy="15750"/>
            </a:xfrm>
            <a:custGeom>
              <a:rect b="b" l="l" r="r" t="t"/>
              <a:pathLst>
                <a:path extrusionOk="0" h="630" w="158">
                  <a:moveTo>
                    <a:pt x="1" y="1"/>
                  </a:moveTo>
                  <a:lnTo>
                    <a:pt x="1" y="1"/>
                  </a:lnTo>
                  <a:cubicBezTo>
                    <a:pt x="51" y="208"/>
                    <a:pt x="101" y="415"/>
                    <a:pt x="158" y="629"/>
                  </a:cubicBezTo>
                  <a:lnTo>
                    <a:pt x="158" y="629"/>
                  </a:lnTo>
                  <a:cubicBezTo>
                    <a:pt x="101" y="415"/>
                    <a:pt x="51" y="208"/>
                    <a:pt x="1"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3" name="Google Shape;2073;p53"/>
            <p:cNvSpPr/>
            <p:nvPr/>
          </p:nvSpPr>
          <p:spPr>
            <a:xfrm>
              <a:off x="3673225" y="5468800"/>
              <a:ext cx="293900" cy="40550"/>
            </a:xfrm>
            <a:custGeom>
              <a:rect b="b" l="l" r="r" t="t"/>
              <a:pathLst>
                <a:path extrusionOk="0" h="1622" w="11756">
                  <a:moveTo>
                    <a:pt x="0" y="1521"/>
                  </a:moveTo>
                  <a:lnTo>
                    <a:pt x="0" y="1622"/>
                  </a:lnTo>
                  <a:lnTo>
                    <a:pt x="0" y="1622"/>
                  </a:lnTo>
                  <a:lnTo>
                    <a:pt x="0" y="1521"/>
                  </a:lnTo>
                  <a:close/>
                  <a:moveTo>
                    <a:pt x="11730" y="761"/>
                  </a:moveTo>
                  <a:lnTo>
                    <a:pt x="11730" y="761"/>
                  </a:lnTo>
                  <a:cubicBezTo>
                    <a:pt x="11730" y="786"/>
                    <a:pt x="11730" y="836"/>
                    <a:pt x="11755" y="893"/>
                  </a:cubicBezTo>
                  <a:lnTo>
                    <a:pt x="11755" y="893"/>
                  </a:lnTo>
                  <a:cubicBezTo>
                    <a:pt x="11730" y="836"/>
                    <a:pt x="11730" y="786"/>
                    <a:pt x="11730" y="761"/>
                  </a:cubicBezTo>
                  <a:close/>
                  <a:moveTo>
                    <a:pt x="11516" y="1"/>
                  </a:moveTo>
                  <a:lnTo>
                    <a:pt x="11516" y="1"/>
                  </a:lnTo>
                  <a:cubicBezTo>
                    <a:pt x="11516" y="51"/>
                    <a:pt x="11542" y="76"/>
                    <a:pt x="11573" y="133"/>
                  </a:cubicBezTo>
                  <a:lnTo>
                    <a:pt x="11573" y="133"/>
                  </a:lnTo>
                  <a:cubicBezTo>
                    <a:pt x="11542" y="76"/>
                    <a:pt x="11516" y="51"/>
                    <a:pt x="11516"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4" name="Google Shape;2074;p53"/>
            <p:cNvSpPr/>
            <p:nvPr/>
          </p:nvSpPr>
          <p:spPr>
            <a:xfrm>
              <a:off x="3196075" y="5265875"/>
              <a:ext cx="823150" cy="422625"/>
            </a:xfrm>
            <a:custGeom>
              <a:rect b="b" l="l" r="r" t="t"/>
              <a:pathLst>
                <a:path extrusionOk="0" h="16905" w="32926">
                  <a:moveTo>
                    <a:pt x="8654" y="878"/>
                  </a:moveTo>
                  <a:cubicBezTo>
                    <a:pt x="11773" y="878"/>
                    <a:pt x="14925" y="3067"/>
                    <a:pt x="14738" y="6993"/>
                  </a:cubicBezTo>
                  <a:cubicBezTo>
                    <a:pt x="14738" y="7175"/>
                    <a:pt x="14713" y="7332"/>
                    <a:pt x="14688" y="7515"/>
                  </a:cubicBezTo>
                  <a:cubicBezTo>
                    <a:pt x="14339" y="10538"/>
                    <a:pt x="11697" y="12746"/>
                    <a:pt x="8744" y="12746"/>
                  </a:cubicBezTo>
                  <a:cubicBezTo>
                    <a:pt x="8346" y="12746"/>
                    <a:pt x="7943" y="12706"/>
                    <a:pt x="7538" y="12623"/>
                  </a:cubicBezTo>
                  <a:cubicBezTo>
                    <a:pt x="4322" y="11938"/>
                    <a:pt x="2229" y="8771"/>
                    <a:pt x="2908" y="5554"/>
                  </a:cubicBezTo>
                  <a:cubicBezTo>
                    <a:pt x="3557" y="2354"/>
                    <a:pt x="6094" y="878"/>
                    <a:pt x="8654" y="878"/>
                  </a:cubicBezTo>
                  <a:close/>
                  <a:moveTo>
                    <a:pt x="24788" y="4231"/>
                  </a:moveTo>
                  <a:cubicBezTo>
                    <a:pt x="28236" y="4231"/>
                    <a:pt x="31749" y="7023"/>
                    <a:pt x="30841" y="11335"/>
                  </a:cubicBezTo>
                  <a:cubicBezTo>
                    <a:pt x="30244" y="14166"/>
                    <a:pt x="27761" y="16100"/>
                    <a:pt x="25003" y="16100"/>
                  </a:cubicBezTo>
                  <a:cubicBezTo>
                    <a:pt x="24597" y="16100"/>
                    <a:pt x="24186" y="16058"/>
                    <a:pt x="23773" y="15971"/>
                  </a:cubicBezTo>
                  <a:cubicBezTo>
                    <a:pt x="20368" y="15293"/>
                    <a:pt x="18250" y="11781"/>
                    <a:pt x="19243" y="8457"/>
                  </a:cubicBezTo>
                  <a:cubicBezTo>
                    <a:pt x="19293" y="8300"/>
                    <a:pt x="19350" y="8118"/>
                    <a:pt x="19425" y="7986"/>
                  </a:cubicBezTo>
                  <a:cubicBezTo>
                    <a:pt x="20405" y="5372"/>
                    <a:pt x="22583" y="4231"/>
                    <a:pt x="24788" y="4231"/>
                  </a:cubicBezTo>
                  <a:close/>
                  <a:moveTo>
                    <a:pt x="8541" y="1"/>
                  </a:moveTo>
                  <a:cubicBezTo>
                    <a:pt x="6674" y="1"/>
                    <a:pt x="4831" y="723"/>
                    <a:pt x="3586" y="2331"/>
                  </a:cubicBezTo>
                  <a:lnTo>
                    <a:pt x="2619" y="2124"/>
                  </a:lnTo>
                  <a:cubicBezTo>
                    <a:pt x="2586" y="2117"/>
                    <a:pt x="2556" y="2114"/>
                    <a:pt x="2526" y="2114"/>
                  </a:cubicBezTo>
                  <a:cubicBezTo>
                    <a:pt x="2105" y="2114"/>
                    <a:pt x="1998" y="2784"/>
                    <a:pt x="2462" y="2884"/>
                  </a:cubicBezTo>
                  <a:lnTo>
                    <a:pt x="3090" y="3010"/>
                  </a:lnTo>
                  <a:cubicBezTo>
                    <a:pt x="0" y="9220"/>
                    <a:pt x="4341" y="13525"/>
                    <a:pt x="8809" y="13525"/>
                  </a:cubicBezTo>
                  <a:cubicBezTo>
                    <a:pt x="11800" y="13525"/>
                    <a:pt x="14848" y="11596"/>
                    <a:pt x="15762" y="7018"/>
                  </a:cubicBezTo>
                  <a:cubicBezTo>
                    <a:pt x="16042" y="6382"/>
                    <a:pt x="16571" y="6101"/>
                    <a:pt x="17089" y="6101"/>
                  </a:cubicBezTo>
                  <a:cubicBezTo>
                    <a:pt x="17829" y="6101"/>
                    <a:pt x="18546" y="6673"/>
                    <a:pt x="18483" y="7596"/>
                  </a:cubicBezTo>
                  <a:cubicBezTo>
                    <a:pt x="17096" y="13668"/>
                    <a:pt x="21076" y="16905"/>
                    <a:pt x="25026" y="16905"/>
                  </a:cubicBezTo>
                  <a:cubicBezTo>
                    <a:pt x="28537" y="16905"/>
                    <a:pt x="32024" y="14348"/>
                    <a:pt x="31702" y="8953"/>
                  </a:cubicBezTo>
                  <a:lnTo>
                    <a:pt x="31702" y="8953"/>
                  </a:lnTo>
                  <a:lnTo>
                    <a:pt x="32305" y="9085"/>
                  </a:lnTo>
                  <a:cubicBezTo>
                    <a:pt x="32337" y="9092"/>
                    <a:pt x="32368" y="9096"/>
                    <a:pt x="32398" y="9096"/>
                  </a:cubicBezTo>
                  <a:cubicBezTo>
                    <a:pt x="32819" y="9096"/>
                    <a:pt x="32926" y="8425"/>
                    <a:pt x="32462" y="8325"/>
                  </a:cubicBezTo>
                  <a:lnTo>
                    <a:pt x="31495" y="8118"/>
                  </a:lnTo>
                  <a:cubicBezTo>
                    <a:pt x="30707" y="5074"/>
                    <a:pt x="27764" y="3395"/>
                    <a:pt x="24858" y="3395"/>
                  </a:cubicBezTo>
                  <a:cubicBezTo>
                    <a:pt x="22641" y="3395"/>
                    <a:pt x="20445" y="4372"/>
                    <a:pt x="19243" y="6465"/>
                  </a:cubicBezTo>
                  <a:cubicBezTo>
                    <a:pt x="18902" y="5578"/>
                    <a:pt x="17965" y="5080"/>
                    <a:pt x="17039" y="5080"/>
                  </a:cubicBezTo>
                  <a:cubicBezTo>
                    <a:pt x="16464" y="5080"/>
                    <a:pt x="15894" y="5271"/>
                    <a:pt x="15473" y="5680"/>
                  </a:cubicBezTo>
                  <a:cubicBezTo>
                    <a:pt x="15091" y="2177"/>
                    <a:pt x="11780" y="1"/>
                    <a:pt x="8541" y="1"/>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075" name="Google Shape;2075;p53"/>
          <p:cNvPicPr preferRelativeResize="0"/>
          <p:nvPr/>
        </p:nvPicPr>
        <p:blipFill>
          <a:blip r:embed="rId4">
            <a:alphaModFix/>
          </a:blip>
          <a:stretch>
            <a:fillRect/>
          </a:stretch>
        </p:blipFill>
        <p:spPr>
          <a:xfrm>
            <a:off x="6148350" y="615256"/>
            <a:ext cx="2802874" cy="28028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p36"/>
          <p:cNvSpPr txBox="1"/>
          <p:nvPr>
            <p:ph type="title"/>
          </p:nvPr>
        </p:nvSpPr>
        <p:spPr>
          <a:xfrm>
            <a:off x="4246125" y="109800"/>
            <a:ext cx="4219200" cy="1039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200"/>
              <a:t>Overview </a:t>
            </a:r>
            <a:endParaRPr sz="3200"/>
          </a:p>
        </p:txBody>
      </p:sp>
      <p:grpSp>
        <p:nvGrpSpPr>
          <p:cNvPr id="682" name="Google Shape;682;p36"/>
          <p:cNvGrpSpPr/>
          <p:nvPr/>
        </p:nvGrpSpPr>
        <p:grpSpPr>
          <a:xfrm>
            <a:off x="-701375" y="1519710"/>
            <a:ext cx="8039600" cy="4403965"/>
            <a:chOff x="-41700" y="1369360"/>
            <a:chExt cx="8039600" cy="4403965"/>
          </a:xfrm>
        </p:grpSpPr>
        <p:sp>
          <p:nvSpPr>
            <p:cNvPr id="683" name="Google Shape;683;p36"/>
            <p:cNvSpPr/>
            <p:nvPr/>
          </p:nvSpPr>
          <p:spPr>
            <a:xfrm>
              <a:off x="-41700" y="2753625"/>
              <a:ext cx="8039600" cy="3019700"/>
            </a:xfrm>
            <a:custGeom>
              <a:rect b="b" l="l" r="r" t="t"/>
              <a:pathLst>
                <a:path extrusionOk="0" h="120788" w="321584">
                  <a:moveTo>
                    <a:pt x="0" y="65800"/>
                  </a:moveTo>
                  <a:lnTo>
                    <a:pt x="112755" y="0"/>
                  </a:lnTo>
                  <a:lnTo>
                    <a:pt x="321584" y="120788"/>
                  </a:lnTo>
                  <a:lnTo>
                    <a:pt x="1853" y="120788"/>
                  </a:lnTo>
                  <a:close/>
                </a:path>
              </a:pathLst>
            </a:custGeom>
            <a:solidFill>
              <a:schemeClr val="lt1"/>
            </a:solidFill>
            <a:ln cap="flat" cmpd="sng" w="9525">
              <a:solidFill>
                <a:schemeClr val="dk1"/>
              </a:solidFill>
              <a:prstDash val="solid"/>
              <a:round/>
              <a:headEnd len="med" w="med" type="none"/>
              <a:tailEnd len="med" w="med" type="none"/>
            </a:ln>
          </p:spPr>
        </p:sp>
        <p:grpSp>
          <p:nvGrpSpPr>
            <p:cNvPr id="684" name="Google Shape;684;p36"/>
            <p:cNvGrpSpPr/>
            <p:nvPr/>
          </p:nvGrpSpPr>
          <p:grpSpPr>
            <a:xfrm>
              <a:off x="429385" y="1835802"/>
              <a:ext cx="3597433" cy="3118551"/>
              <a:chOff x="1022370" y="2273688"/>
              <a:chExt cx="2308414" cy="2001124"/>
            </a:xfrm>
          </p:grpSpPr>
          <p:sp>
            <p:nvSpPr>
              <p:cNvPr id="685" name="Google Shape;685;p36"/>
              <p:cNvSpPr/>
              <p:nvPr/>
            </p:nvSpPr>
            <p:spPr>
              <a:xfrm>
                <a:off x="2886981" y="3127148"/>
                <a:ext cx="3937" cy="2341"/>
              </a:xfrm>
              <a:custGeom>
                <a:rect b="b" l="l" r="r" t="t"/>
                <a:pathLst>
                  <a:path extrusionOk="0" h="22" w="37">
                    <a:moveTo>
                      <a:pt x="37" y="22"/>
                    </a:moveTo>
                    <a:cubicBezTo>
                      <a:pt x="23" y="15"/>
                      <a:pt x="16" y="8"/>
                      <a:pt x="1" y="1"/>
                    </a:cubicBezTo>
                    <a:lnTo>
                      <a:pt x="1" y="1"/>
                    </a:lnTo>
                    <a:cubicBezTo>
                      <a:pt x="16" y="8"/>
                      <a:pt x="23" y="15"/>
                      <a:pt x="37" y="22"/>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36"/>
              <p:cNvSpPr/>
              <p:nvPr/>
            </p:nvSpPr>
            <p:spPr>
              <a:xfrm>
                <a:off x="2597883" y="3101824"/>
                <a:ext cx="355172" cy="185460"/>
              </a:xfrm>
              <a:custGeom>
                <a:rect b="b" l="l" r="r" t="t"/>
                <a:pathLst>
                  <a:path extrusionOk="0" h="1743" w="3338">
                    <a:moveTo>
                      <a:pt x="1453" y="1"/>
                    </a:moveTo>
                    <a:lnTo>
                      <a:pt x="1453" y="1"/>
                    </a:lnTo>
                    <a:cubicBezTo>
                      <a:pt x="1151" y="23"/>
                      <a:pt x="849" y="103"/>
                      <a:pt x="611" y="239"/>
                    </a:cubicBezTo>
                    <a:cubicBezTo>
                      <a:pt x="16" y="570"/>
                      <a:pt x="1" y="1122"/>
                      <a:pt x="584" y="1476"/>
                    </a:cubicBezTo>
                    <a:cubicBezTo>
                      <a:pt x="882" y="1653"/>
                      <a:pt x="1278" y="1743"/>
                      <a:pt x="1675" y="1743"/>
                    </a:cubicBezTo>
                    <a:cubicBezTo>
                      <a:pt x="2052" y="1743"/>
                      <a:pt x="2430" y="1661"/>
                      <a:pt x="2725" y="1497"/>
                    </a:cubicBezTo>
                    <a:cubicBezTo>
                      <a:pt x="3322" y="1158"/>
                      <a:pt x="3337" y="605"/>
                      <a:pt x="2754" y="260"/>
                    </a:cubicBezTo>
                    <a:cubicBezTo>
                      <a:pt x="2740" y="253"/>
                      <a:pt x="2733" y="246"/>
                      <a:pt x="2718" y="239"/>
                    </a:cubicBezTo>
                    <a:cubicBezTo>
                      <a:pt x="2588" y="167"/>
                      <a:pt x="2438" y="110"/>
                      <a:pt x="2286" y="66"/>
                    </a:cubicBezTo>
                    <a:lnTo>
                      <a:pt x="2266" y="123"/>
                    </a:lnTo>
                    <a:cubicBezTo>
                      <a:pt x="2388" y="160"/>
                      <a:pt x="2495" y="210"/>
                      <a:pt x="2595" y="268"/>
                    </a:cubicBezTo>
                    <a:cubicBezTo>
                      <a:pt x="3099" y="570"/>
                      <a:pt x="3085" y="1045"/>
                      <a:pt x="2575" y="1331"/>
                    </a:cubicBezTo>
                    <a:cubicBezTo>
                      <a:pt x="2320" y="1472"/>
                      <a:pt x="1993" y="1543"/>
                      <a:pt x="1668" y="1543"/>
                    </a:cubicBezTo>
                    <a:cubicBezTo>
                      <a:pt x="1330" y="1543"/>
                      <a:pt x="994" y="1467"/>
                      <a:pt x="741" y="1317"/>
                    </a:cubicBezTo>
                    <a:cubicBezTo>
                      <a:pt x="239" y="1015"/>
                      <a:pt x="253" y="541"/>
                      <a:pt x="763" y="253"/>
                    </a:cubicBezTo>
                    <a:cubicBezTo>
                      <a:pt x="956" y="146"/>
                      <a:pt x="1188" y="80"/>
                      <a:pt x="1431" y="53"/>
                    </a:cubicBezTo>
                    <a:lnTo>
                      <a:pt x="1453"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36"/>
              <p:cNvSpPr/>
              <p:nvPr/>
            </p:nvSpPr>
            <p:spPr>
              <a:xfrm>
                <a:off x="2623207" y="3107357"/>
                <a:ext cx="304418" cy="158646"/>
              </a:xfrm>
              <a:custGeom>
                <a:rect b="b" l="l" r="r" t="t"/>
                <a:pathLst>
                  <a:path extrusionOk="0" h="1491" w="2861">
                    <a:moveTo>
                      <a:pt x="1193" y="1"/>
                    </a:moveTo>
                    <a:cubicBezTo>
                      <a:pt x="950" y="28"/>
                      <a:pt x="718" y="94"/>
                      <a:pt x="525" y="201"/>
                    </a:cubicBezTo>
                    <a:cubicBezTo>
                      <a:pt x="15" y="489"/>
                      <a:pt x="1" y="963"/>
                      <a:pt x="503" y="1265"/>
                    </a:cubicBezTo>
                    <a:cubicBezTo>
                      <a:pt x="756" y="1415"/>
                      <a:pt x="1092" y="1491"/>
                      <a:pt x="1430" y="1491"/>
                    </a:cubicBezTo>
                    <a:cubicBezTo>
                      <a:pt x="1755" y="1491"/>
                      <a:pt x="2082" y="1420"/>
                      <a:pt x="2337" y="1279"/>
                    </a:cubicBezTo>
                    <a:cubicBezTo>
                      <a:pt x="2847" y="993"/>
                      <a:pt x="2861" y="518"/>
                      <a:pt x="2357" y="216"/>
                    </a:cubicBezTo>
                    <a:cubicBezTo>
                      <a:pt x="2257" y="158"/>
                      <a:pt x="2150" y="108"/>
                      <a:pt x="2028" y="71"/>
                    </a:cubicBezTo>
                    <a:lnTo>
                      <a:pt x="1833" y="582"/>
                    </a:lnTo>
                    <a:lnTo>
                      <a:pt x="1452" y="805"/>
                    </a:lnTo>
                    <a:lnTo>
                      <a:pt x="993" y="539"/>
                    </a:lnTo>
                    <a:lnTo>
                      <a:pt x="1193"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36"/>
              <p:cNvSpPr/>
              <p:nvPr/>
            </p:nvSpPr>
            <p:spPr>
              <a:xfrm>
                <a:off x="2589477" y="3213654"/>
                <a:ext cx="371770" cy="125236"/>
              </a:xfrm>
              <a:custGeom>
                <a:rect b="b" l="l" r="r" t="t"/>
                <a:pathLst>
                  <a:path extrusionOk="0" h="1177" w="3494">
                    <a:moveTo>
                      <a:pt x="3494" y="7"/>
                    </a:moveTo>
                    <a:cubicBezTo>
                      <a:pt x="3491" y="31"/>
                      <a:pt x="3489" y="54"/>
                      <a:pt x="3488" y="76"/>
                    </a:cubicBezTo>
                    <a:lnTo>
                      <a:pt x="3488" y="76"/>
                    </a:lnTo>
                    <a:cubicBezTo>
                      <a:pt x="3491" y="53"/>
                      <a:pt x="3493" y="30"/>
                      <a:pt x="3494" y="7"/>
                    </a:cubicBezTo>
                    <a:close/>
                    <a:moveTo>
                      <a:pt x="0" y="1"/>
                    </a:moveTo>
                    <a:lnTo>
                      <a:pt x="0" y="166"/>
                    </a:lnTo>
                    <a:cubicBezTo>
                      <a:pt x="0" y="416"/>
                      <a:pt x="166" y="675"/>
                      <a:pt x="497" y="870"/>
                    </a:cubicBezTo>
                    <a:cubicBezTo>
                      <a:pt x="837" y="1074"/>
                      <a:pt x="1290" y="1177"/>
                      <a:pt x="1745" y="1177"/>
                    </a:cubicBezTo>
                    <a:cubicBezTo>
                      <a:pt x="2184" y="1177"/>
                      <a:pt x="2623" y="1081"/>
                      <a:pt x="2962" y="891"/>
                    </a:cubicBezTo>
                    <a:cubicBezTo>
                      <a:pt x="3314" y="697"/>
                      <a:pt x="3487" y="439"/>
                      <a:pt x="3487" y="173"/>
                    </a:cubicBezTo>
                    <a:cubicBezTo>
                      <a:pt x="3487" y="139"/>
                      <a:pt x="3487" y="108"/>
                      <a:pt x="3488" y="76"/>
                    </a:cubicBezTo>
                    <a:lnTo>
                      <a:pt x="3488" y="76"/>
                    </a:lnTo>
                    <a:cubicBezTo>
                      <a:pt x="3455" y="317"/>
                      <a:pt x="3284" y="549"/>
                      <a:pt x="2962" y="727"/>
                    </a:cubicBezTo>
                    <a:cubicBezTo>
                      <a:pt x="2624" y="917"/>
                      <a:pt x="2186" y="1012"/>
                      <a:pt x="1748" y="1012"/>
                    </a:cubicBezTo>
                    <a:cubicBezTo>
                      <a:pt x="1292" y="1012"/>
                      <a:pt x="838" y="909"/>
                      <a:pt x="497" y="704"/>
                    </a:cubicBezTo>
                    <a:cubicBezTo>
                      <a:pt x="166" y="511"/>
                      <a:pt x="0" y="252"/>
                      <a:pt x="0"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36"/>
              <p:cNvSpPr/>
              <p:nvPr/>
            </p:nvSpPr>
            <p:spPr>
              <a:xfrm>
                <a:off x="2589477" y="3127148"/>
                <a:ext cx="371770" cy="194185"/>
              </a:xfrm>
              <a:custGeom>
                <a:rect b="b" l="l" r="r" t="t"/>
                <a:pathLst>
                  <a:path extrusionOk="0" h="1825" w="3494">
                    <a:moveTo>
                      <a:pt x="2833" y="22"/>
                    </a:moveTo>
                    <a:lnTo>
                      <a:pt x="2833" y="22"/>
                    </a:lnTo>
                    <a:cubicBezTo>
                      <a:pt x="2835" y="23"/>
                      <a:pt x="2837" y="24"/>
                      <a:pt x="2840" y="26"/>
                    </a:cubicBezTo>
                    <a:lnTo>
                      <a:pt x="2840" y="26"/>
                    </a:lnTo>
                    <a:cubicBezTo>
                      <a:pt x="2837" y="24"/>
                      <a:pt x="2835" y="23"/>
                      <a:pt x="2833" y="22"/>
                    </a:cubicBezTo>
                    <a:close/>
                    <a:moveTo>
                      <a:pt x="690" y="1"/>
                    </a:moveTo>
                    <a:lnTo>
                      <a:pt x="533" y="87"/>
                    </a:lnTo>
                    <a:cubicBezTo>
                      <a:pt x="181" y="289"/>
                      <a:pt x="0" y="548"/>
                      <a:pt x="0" y="814"/>
                    </a:cubicBezTo>
                    <a:cubicBezTo>
                      <a:pt x="0" y="1065"/>
                      <a:pt x="166" y="1324"/>
                      <a:pt x="497" y="1517"/>
                    </a:cubicBezTo>
                    <a:cubicBezTo>
                      <a:pt x="838" y="1722"/>
                      <a:pt x="1292" y="1825"/>
                      <a:pt x="1748" y="1825"/>
                    </a:cubicBezTo>
                    <a:cubicBezTo>
                      <a:pt x="2186" y="1825"/>
                      <a:pt x="2624" y="1730"/>
                      <a:pt x="2962" y="1540"/>
                    </a:cubicBezTo>
                    <a:cubicBezTo>
                      <a:pt x="3314" y="1345"/>
                      <a:pt x="3487" y="1086"/>
                      <a:pt x="3494" y="820"/>
                    </a:cubicBezTo>
                    <a:cubicBezTo>
                      <a:pt x="3494" y="569"/>
                      <a:pt x="3330" y="310"/>
                      <a:pt x="2999" y="117"/>
                    </a:cubicBezTo>
                    <a:cubicBezTo>
                      <a:pt x="2985" y="108"/>
                      <a:pt x="2969" y="101"/>
                      <a:pt x="2962" y="94"/>
                    </a:cubicBezTo>
                    <a:cubicBezTo>
                      <a:pt x="2942" y="80"/>
                      <a:pt x="2919" y="73"/>
                      <a:pt x="2905" y="58"/>
                    </a:cubicBezTo>
                    <a:cubicBezTo>
                      <a:pt x="2899" y="58"/>
                      <a:pt x="2883" y="51"/>
                      <a:pt x="2876" y="44"/>
                    </a:cubicBezTo>
                    <a:cubicBezTo>
                      <a:pt x="2864" y="38"/>
                      <a:pt x="2852" y="33"/>
                      <a:pt x="2840" y="26"/>
                    </a:cubicBezTo>
                    <a:lnTo>
                      <a:pt x="2840" y="26"/>
                    </a:lnTo>
                    <a:cubicBezTo>
                      <a:pt x="3416" y="371"/>
                      <a:pt x="3398" y="922"/>
                      <a:pt x="2804" y="1259"/>
                    </a:cubicBezTo>
                    <a:cubicBezTo>
                      <a:pt x="2509" y="1423"/>
                      <a:pt x="2131" y="1505"/>
                      <a:pt x="1754" y="1505"/>
                    </a:cubicBezTo>
                    <a:cubicBezTo>
                      <a:pt x="1357" y="1505"/>
                      <a:pt x="961" y="1415"/>
                      <a:pt x="663" y="1238"/>
                    </a:cubicBezTo>
                    <a:cubicBezTo>
                      <a:pt x="80" y="884"/>
                      <a:pt x="95" y="332"/>
                      <a:pt x="690"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36"/>
              <p:cNvSpPr/>
              <p:nvPr/>
            </p:nvSpPr>
            <p:spPr>
              <a:xfrm>
                <a:off x="2886981" y="3127148"/>
                <a:ext cx="3937" cy="2341"/>
              </a:xfrm>
              <a:custGeom>
                <a:rect b="b" l="l" r="r" t="t"/>
                <a:pathLst>
                  <a:path extrusionOk="0" h="22" w="37">
                    <a:moveTo>
                      <a:pt x="1" y="1"/>
                    </a:moveTo>
                    <a:lnTo>
                      <a:pt x="25" y="15"/>
                    </a:lnTo>
                    <a:lnTo>
                      <a:pt x="25" y="15"/>
                    </a:lnTo>
                    <a:cubicBezTo>
                      <a:pt x="18" y="10"/>
                      <a:pt x="11" y="6"/>
                      <a:pt x="1" y="1"/>
                    </a:cubicBezTo>
                    <a:close/>
                    <a:moveTo>
                      <a:pt x="25" y="15"/>
                    </a:moveTo>
                    <a:cubicBezTo>
                      <a:pt x="29" y="17"/>
                      <a:pt x="32" y="19"/>
                      <a:pt x="37" y="22"/>
                    </a:cubicBezTo>
                    <a:lnTo>
                      <a:pt x="25" y="15"/>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36"/>
              <p:cNvSpPr/>
              <p:nvPr/>
            </p:nvSpPr>
            <p:spPr>
              <a:xfrm>
                <a:off x="2886981" y="3127148"/>
                <a:ext cx="3937" cy="2341"/>
              </a:xfrm>
              <a:custGeom>
                <a:rect b="b" l="l" r="r" t="t"/>
                <a:pathLst>
                  <a:path extrusionOk="0" fill="none" h="22" w="37">
                    <a:moveTo>
                      <a:pt x="37" y="22"/>
                    </a:moveTo>
                    <a:cubicBezTo>
                      <a:pt x="23" y="15"/>
                      <a:pt x="16" y="8"/>
                      <a:pt x="1"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36"/>
              <p:cNvSpPr/>
              <p:nvPr/>
            </p:nvSpPr>
            <p:spPr>
              <a:xfrm>
                <a:off x="2746422" y="2373919"/>
                <a:ext cx="22983" cy="37560"/>
              </a:xfrm>
              <a:custGeom>
                <a:rect b="b" l="l" r="r" t="t"/>
                <a:pathLst>
                  <a:path extrusionOk="0" h="353" w="216">
                    <a:moveTo>
                      <a:pt x="0" y="0"/>
                    </a:moveTo>
                    <a:lnTo>
                      <a:pt x="216" y="352"/>
                    </a:lnTo>
                    <a:cubicBezTo>
                      <a:pt x="216" y="338"/>
                      <a:pt x="207" y="330"/>
                      <a:pt x="207" y="323"/>
                    </a:cubicBezTo>
                    <a:cubicBezTo>
                      <a:pt x="180" y="252"/>
                      <a:pt x="157" y="216"/>
                      <a:pt x="130" y="166"/>
                    </a:cubicBezTo>
                    <a:cubicBezTo>
                      <a:pt x="114" y="143"/>
                      <a:pt x="100" y="123"/>
                      <a:pt x="87" y="93"/>
                    </a:cubicBezTo>
                    <a:cubicBezTo>
                      <a:pt x="78" y="86"/>
                      <a:pt x="71" y="79"/>
                      <a:pt x="64" y="71"/>
                    </a:cubicBezTo>
                    <a:cubicBezTo>
                      <a:pt x="50" y="50"/>
                      <a:pt x="28" y="21"/>
                      <a:pt x="0"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36"/>
              <p:cNvSpPr/>
              <p:nvPr/>
            </p:nvSpPr>
            <p:spPr>
              <a:xfrm>
                <a:off x="2760148" y="2382325"/>
                <a:ext cx="207378" cy="300587"/>
              </a:xfrm>
              <a:custGeom>
                <a:rect b="b" l="l" r="r" t="t"/>
                <a:pathLst>
                  <a:path extrusionOk="0" h="2825" w="1949">
                    <a:moveTo>
                      <a:pt x="58" y="0"/>
                    </a:moveTo>
                    <a:lnTo>
                      <a:pt x="1" y="87"/>
                    </a:lnTo>
                    <a:cubicBezTo>
                      <a:pt x="28" y="137"/>
                      <a:pt x="51" y="173"/>
                      <a:pt x="78" y="244"/>
                    </a:cubicBezTo>
                    <a:cubicBezTo>
                      <a:pt x="78" y="251"/>
                      <a:pt x="87" y="259"/>
                      <a:pt x="87" y="273"/>
                    </a:cubicBezTo>
                    <a:lnTo>
                      <a:pt x="1495" y="2566"/>
                    </a:lnTo>
                    <a:lnTo>
                      <a:pt x="1948" y="2824"/>
                    </a:lnTo>
                    <a:lnTo>
                      <a:pt x="58"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36"/>
              <p:cNvSpPr/>
              <p:nvPr/>
            </p:nvSpPr>
            <p:spPr>
              <a:xfrm>
                <a:off x="2766213" y="2361577"/>
                <a:ext cx="237278" cy="831429"/>
              </a:xfrm>
              <a:custGeom>
                <a:rect b="b" l="l" r="r" t="t"/>
                <a:pathLst>
                  <a:path extrusionOk="0" h="7814" w="2230">
                    <a:moveTo>
                      <a:pt x="130" y="1"/>
                    </a:moveTo>
                    <a:lnTo>
                      <a:pt x="130" y="7"/>
                    </a:lnTo>
                    <a:lnTo>
                      <a:pt x="1" y="195"/>
                    </a:lnTo>
                    <a:lnTo>
                      <a:pt x="1891" y="3019"/>
                    </a:lnTo>
                    <a:lnTo>
                      <a:pt x="425" y="6973"/>
                    </a:lnTo>
                    <a:lnTo>
                      <a:pt x="403" y="7023"/>
                    </a:lnTo>
                    <a:lnTo>
                      <a:pt x="108" y="7814"/>
                    </a:lnTo>
                    <a:lnTo>
                      <a:pt x="489" y="7591"/>
                    </a:lnTo>
                    <a:lnTo>
                      <a:pt x="684" y="7080"/>
                    </a:lnTo>
                    <a:lnTo>
                      <a:pt x="704" y="7023"/>
                    </a:lnTo>
                    <a:lnTo>
                      <a:pt x="2229" y="2890"/>
                    </a:lnTo>
                    <a:lnTo>
                      <a:pt x="2207" y="2688"/>
                    </a:lnTo>
                    <a:lnTo>
                      <a:pt x="13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36"/>
              <p:cNvSpPr/>
              <p:nvPr/>
            </p:nvSpPr>
            <p:spPr>
              <a:xfrm>
                <a:off x="2728759" y="2655250"/>
                <a:ext cx="238767" cy="537758"/>
              </a:xfrm>
              <a:custGeom>
                <a:rect b="b" l="l" r="r" t="t"/>
                <a:pathLst>
                  <a:path extrusionOk="0" h="5054" w="2244">
                    <a:moveTo>
                      <a:pt x="1790" y="1"/>
                    </a:moveTo>
                    <a:lnTo>
                      <a:pt x="223" y="4198"/>
                    </a:lnTo>
                    <a:lnTo>
                      <a:pt x="201" y="4250"/>
                    </a:lnTo>
                    <a:lnTo>
                      <a:pt x="1" y="4788"/>
                    </a:lnTo>
                    <a:lnTo>
                      <a:pt x="460" y="5054"/>
                    </a:lnTo>
                    <a:lnTo>
                      <a:pt x="755" y="4263"/>
                    </a:lnTo>
                    <a:lnTo>
                      <a:pt x="777" y="4213"/>
                    </a:lnTo>
                    <a:lnTo>
                      <a:pt x="2243" y="259"/>
                    </a:lnTo>
                    <a:lnTo>
                      <a:pt x="179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36"/>
              <p:cNvSpPr/>
              <p:nvPr/>
            </p:nvSpPr>
            <p:spPr>
              <a:xfrm>
                <a:off x="2665237" y="2273688"/>
                <a:ext cx="124065" cy="117894"/>
              </a:xfrm>
              <a:custGeom>
                <a:rect b="b" l="l" r="r" t="t"/>
                <a:pathLst>
                  <a:path extrusionOk="0" h="1108" w="1166">
                    <a:moveTo>
                      <a:pt x="623" y="0"/>
                    </a:moveTo>
                    <a:cubicBezTo>
                      <a:pt x="524" y="0"/>
                      <a:pt x="454" y="27"/>
                      <a:pt x="418" y="43"/>
                    </a:cubicBezTo>
                    <a:cubicBezTo>
                      <a:pt x="418" y="43"/>
                      <a:pt x="382" y="57"/>
                      <a:pt x="339" y="86"/>
                    </a:cubicBezTo>
                    <a:cubicBezTo>
                      <a:pt x="310" y="100"/>
                      <a:pt x="310" y="100"/>
                      <a:pt x="266" y="137"/>
                    </a:cubicBezTo>
                    <a:cubicBezTo>
                      <a:pt x="260" y="150"/>
                      <a:pt x="246" y="159"/>
                      <a:pt x="237" y="173"/>
                    </a:cubicBezTo>
                    <a:cubicBezTo>
                      <a:pt x="223" y="193"/>
                      <a:pt x="203" y="216"/>
                      <a:pt x="180" y="237"/>
                    </a:cubicBezTo>
                    <a:lnTo>
                      <a:pt x="1" y="518"/>
                    </a:lnTo>
                    <a:cubicBezTo>
                      <a:pt x="30" y="518"/>
                      <a:pt x="58" y="525"/>
                      <a:pt x="87" y="532"/>
                    </a:cubicBezTo>
                    <a:cubicBezTo>
                      <a:pt x="123" y="538"/>
                      <a:pt x="166" y="554"/>
                      <a:pt x="223" y="575"/>
                    </a:cubicBezTo>
                    <a:cubicBezTo>
                      <a:pt x="260" y="590"/>
                      <a:pt x="303" y="611"/>
                      <a:pt x="346" y="640"/>
                    </a:cubicBezTo>
                    <a:cubicBezTo>
                      <a:pt x="367" y="647"/>
                      <a:pt x="382" y="654"/>
                      <a:pt x="396" y="661"/>
                    </a:cubicBezTo>
                    <a:cubicBezTo>
                      <a:pt x="496" y="720"/>
                      <a:pt x="598" y="790"/>
                      <a:pt x="684" y="863"/>
                    </a:cubicBezTo>
                    <a:cubicBezTo>
                      <a:pt x="691" y="870"/>
                      <a:pt x="705" y="883"/>
                      <a:pt x="720" y="892"/>
                    </a:cubicBezTo>
                    <a:cubicBezTo>
                      <a:pt x="734" y="913"/>
                      <a:pt x="748" y="927"/>
                      <a:pt x="763" y="942"/>
                    </a:cubicBezTo>
                    <a:cubicBezTo>
                      <a:pt x="791" y="963"/>
                      <a:pt x="813" y="992"/>
                      <a:pt x="827" y="1013"/>
                    </a:cubicBezTo>
                    <a:cubicBezTo>
                      <a:pt x="834" y="1021"/>
                      <a:pt x="841" y="1028"/>
                      <a:pt x="850" y="1035"/>
                    </a:cubicBezTo>
                    <a:cubicBezTo>
                      <a:pt x="863" y="1065"/>
                      <a:pt x="877" y="1085"/>
                      <a:pt x="893" y="1108"/>
                    </a:cubicBezTo>
                    <a:lnTo>
                      <a:pt x="950" y="1021"/>
                    </a:lnTo>
                    <a:lnTo>
                      <a:pt x="1079" y="833"/>
                    </a:lnTo>
                    <a:lnTo>
                      <a:pt x="1079" y="827"/>
                    </a:lnTo>
                    <a:cubicBezTo>
                      <a:pt x="1086" y="813"/>
                      <a:pt x="1093" y="797"/>
                      <a:pt x="1100" y="783"/>
                    </a:cubicBezTo>
                    <a:cubicBezTo>
                      <a:pt x="1108" y="777"/>
                      <a:pt x="1108" y="770"/>
                      <a:pt x="1115" y="763"/>
                    </a:cubicBezTo>
                    <a:cubicBezTo>
                      <a:pt x="1129" y="726"/>
                      <a:pt x="1143" y="690"/>
                      <a:pt x="1151" y="654"/>
                    </a:cubicBezTo>
                    <a:cubicBezTo>
                      <a:pt x="1151" y="640"/>
                      <a:pt x="1158" y="633"/>
                      <a:pt x="1158" y="618"/>
                    </a:cubicBezTo>
                    <a:cubicBezTo>
                      <a:pt x="1165" y="568"/>
                      <a:pt x="1165" y="504"/>
                      <a:pt x="1158" y="452"/>
                    </a:cubicBezTo>
                    <a:cubicBezTo>
                      <a:pt x="1122" y="237"/>
                      <a:pt x="956" y="57"/>
                      <a:pt x="748" y="14"/>
                    </a:cubicBezTo>
                    <a:cubicBezTo>
                      <a:pt x="702" y="4"/>
                      <a:pt x="660" y="0"/>
                      <a:pt x="623"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36"/>
              <p:cNvSpPr/>
              <p:nvPr/>
            </p:nvSpPr>
            <p:spPr>
              <a:xfrm>
                <a:off x="2746422" y="2373919"/>
                <a:ext cx="22983" cy="37560"/>
              </a:xfrm>
              <a:custGeom>
                <a:rect b="b" l="l" r="r" t="t"/>
                <a:pathLst>
                  <a:path extrusionOk="0" h="353" w="216">
                    <a:moveTo>
                      <a:pt x="0" y="0"/>
                    </a:moveTo>
                    <a:lnTo>
                      <a:pt x="216" y="352"/>
                    </a:lnTo>
                    <a:cubicBezTo>
                      <a:pt x="216" y="338"/>
                      <a:pt x="207" y="330"/>
                      <a:pt x="207" y="323"/>
                    </a:cubicBezTo>
                    <a:cubicBezTo>
                      <a:pt x="180" y="252"/>
                      <a:pt x="157" y="216"/>
                      <a:pt x="130" y="166"/>
                    </a:cubicBezTo>
                    <a:cubicBezTo>
                      <a:pt x="114" y="143"/>
                      <a:pt x="100" y="123"/>
                      <a:pt x="87" y="93"/>
                    </a:cubicBezTo>
                    <a:cubicBezTo>
                      <a:pt x="78" y="86"/>
                      <a:pt x="71" y="79"/>
                      <a:pt x="64" y="71"/>
                    </a:cubicBezTo>
                    <a:cubicBezTo>
                      <a:pt x="50" y="50"/>
                      <a:pt x="28" y="21"/>
                      <a:pt x="0"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36"/>
              <p:cNvSpPr/>
              <p:nvPr/>
            </p:nvSpPr>
            <p:spPr>
              <a:xfrm>
                <a:off x="2432745" y="2458510"/>
                <a:ext cx="294522" cy="202378"/>
              </a:xfrm>
              <a:custGeom>
                <a:rect b="b" l="l" r="r" t="t"/>
                <a:pathLst>
                  <a:path extrusionOk="0" h="1902" w="2768">
                    <a:moveTo>
                      <a:pt x="504" y="232"/>
                    </a:moveTo>
                    <a:cubicBezTo>
                      <a:pt x="601" y="232"/>
                      <a:pt x="742" y="267"/>
                      <a:pt x="921" y="340"/>
                    </a:cubicBezTo>
                    <a:cubicBezTo>
                      <a:pt x="1121" y="427"/>
                      <a:pt x="1344" y="556"/>
                      <a:pt x="1560" y="692"/>
                    </a:cubicBezTo>
                    <a:cubicBezTo>
                      <a:pt x="1870" y="901"/>
                      <a:pt x="2150" y="1139"/>
                      <a:pt x="2301" y="1339"/>
                    </a:cubicBezTo>
                    <a:cubicBezTo>
                      <a:pt x="2468" y="1556"/>
                      <a:pt x="2447" y="1675"/>
                      <a:pt x="2275" y="1675"/>
                    </a:cubicBezTo>
                    <a:cubicBezTo>
                      <a:pt x="2179" y="1675"/>
                      <a:pt x="2037" y="1639"/>
                      <a:pt x="1855" y="1562"/>
                    </a:cubicBezTo>
                    <a:cubicBezTo>
                      <a:pt x="1646" y="1475"/>
                      <a:pt x="1423" y="1355"/>
                      <a:pt x="1215" y="1210"/>
                    </a:cubicBezTo>
                    <a:cubicBezTo>
                      <a:pt x="906" y="1010"/>
                      <a:pt x="619" y="765"/>
                      <a:pt x="468" y="570"/>
                    </a:cubicBezTo>
                    <a:cubicBezTo>
                      <a:pt x="300" y="351"/>
                      <a:pt x="326" y="232"/>
                      <a:pt x="504" y="232"/>
                    </a:cubicBezTo>
                    <a:close/>
                    <a:moveTo>
                      <a:pt x="222" y="1"/>
                    </a:moveTo>
                    <a:cubicBezTo>
                      <a:pt x="135" y="1"/>
                      <a:pt x="77" y="23"/>
                      <a:pt x="50" y="68"/>
                    </a:cubicBezTo>
                    <a:cubicBezTo>
                      <a:pt x="0" y="138"/>
                      <a:pt x="43" y="268"/>
                      <a:pt x="179" y="449"/>
                    </a:cubicBezTo>
                    <a:cubicBezTo>
                      <a:pt x="381" y="708"/>
                      <a:pt x="756" y="1023"/>
                      <a:pt x="1158" y="1296"/>
                    </a:cubicBezTo>
                    <a:cubicBezTo>
                      <a:pt x="1439" y="1475"/>
                      <a:pt x="1732" y="1641"/>
                      <a:pt x="2006" y="1757"/>
                    </a:cubicBezTo>
                    <a:cubicBezTo>
                      <a:pt x="2240" y="1855"/>
                      <a:pt x="2424" y="1902"/>
                      <a:pt x="2550" y="1902"/>
                    </a:cubicBezTo>
                    <a:cubicBezTo>
                      <a:pt x="2636" y="1902"/>
                      <a:pt x="2695" y="1880"/>
                      <a:pt x="2724" y="1836"/>
                    </a:cubicBezTo>
                    <a:cubicBezTo>
                      <a:pt x="2767" y="1770"/>
                      <a:pt x="2733" y="1641"/>
                      <a:pt x="2595" y="1462"/>
                    </a:cubicBezTo>
                    <a:cubicBezTo>
                      <a:pt x="2395" y="1196"/>
                      <a:pt x="2020" y="880"/>
                      <a:pt x="1611" y="613"/>
                    </a:cubicBezTo>
                    <a:cubicBezTo>
                      <a:pt x="1337" y="427"/>
                      <a:pt x="1042" y="261"/>
                      <a:pt x="769" y="147"/>
                    </a:cubicBezTo>
                    <a:cubicBezTo>
                      <a:pt x="535" y="49"/>
                      <a:pt x="349" y="1"/>
                      <a:pt x="222"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36"/>
              <p:cNvSpPr/>
              <p:nvPr/>
            </p:nvSpPr>
            <p:spPr>
              <a:xfrm>
                <a:off x="2464560" y="2483089"/>
                <a:ext cx="230787" cy="153752"/>
              </a:xfrm>
              <a:custGeom>
                <a:rect b="b" l="l" r="r" t="t"/>
                <a:pathLst>
                  <a:path extrusionOk="0" h="1445" w="2169">
                    <a:moveTo>
                      <a:pt x="205" y="1"/>
                    </a:moveTo>
                    <a:cubicBezTo>
                      <a:pt x="27" y="1"/>
                      <a:pt x="1" y="120"/>
                      <a:pt x="169" y="339"/>
                    </a:cubicBezTo>
                    <a:cubicBezTo>
                      <a:pt x="320" y="534"/>
                      <a:pt x="607" y="779"/>
                      <a:pt x="916" y="979"/>
                    </a:cubicBezTo>
                    <a:cubicBezTo>
                      <a:pt x="1124" y="1124"/>
                      <a:pt x="1347" y="1244"/>
                      <a:pt x="1556" y="1331"/>
                    </a:cubicBezTo>
                    <a:cubicBezTo>
                      <a:pt x="1738" y="1408"/>
                      <a:pt x="1880" y="1444"/>
                      <a:pt x="1976" y="1444"/>
                    </a:cubicBezTo>
                    <a:cubicBezTo>
                      <a:pt x="2148" y="1444"/>
                      <a:pt x="2169" y="1325"/>
                      <a:pt x="2002" y="1108"/>
                    </a:cubicBezTo>
                    <a:cubicBezTo>
                      <a:pt x="1851" y="908"/>
                      <a:pt x="1571" y="670"/>
                      <a:pt x="1261" y="461"/>
                    </a:cubicBezTo>
                    <a:cubicBezTo>
                      <a:pt x="1045" y="325"/>
                      <a:pt x="822" y="196"/>
                      <a:pt x="622" y="109"/>
                    </a:cubicBezTo>
                    <a:cubicBezTo>
                      <a:pt x="443" y="36"/>
                      <a:pt x="302" y="1"/>
                      <a:pt x="205"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36"/>
              <p:cNvSpPr/>
              <p:nvPr/>
            </p:nvSpPr>
            <p:spPr>
              <a:xfrm>
                <a:off x="2438065" y="2327528"/>
                <a:ext cx="345170" cy="326336"/>
              </a:xfrm>
              <a:custGeom>
                <a:rect b="b" l="l" r="r" t="t"/>
                <a:pathLst>
                  <a:path extrusionOk="0" h="3067" w="3244">
                    <a:moveTo>
                      <a:pt x="3" y="1293"/>
                    </a:moveTo>
                    <a:cubicBezTo>
                      <a:pt x="2" y="1295"/>
                      <a:pt x="1" y="1297"/>
                      <a:pt x="0" y="1299"/>
                    </a:cubicBezTo>
                    <a:cubicBezTo>
                      <a:pt x="1" y="1297"/>
                      <a:pt x="2" y="1295"/>
                      <a:pt x="3" y="1293"/>
                    </a:cubicBezTo>
                    <a:close/>
                    <a:moveTo>
                      <a:pt x="1962" y="1"/>
                    </a:moveTo>
                    <a:cubicBezTo>
                      <a:pt x="1859" y="1"/>
                      <a:pt x="1767" y="12"/>
                      <a:pt x="1698" y="26"/>
                    </a:cubicBezTo>
                    <a:cubicBezTo>
                      <a:pt x="1423" y="69"/>
                      <a:pt x="1208" y="177"/>
                      <a:pt x="1130" y="214"/>
                    </a:cubicBezTo>
                    <a:cubicBezTo>
                      <a:pt x="914" y="314"/>
                      <a:pt x="706" y="472"/>
                      <a:pt x="626" y="536"/>
                    </a:cubicBezTo>
                    <a:cubicBezTo>
                      <a:pt x="554" y="593"/>
                      <a:pt x="474" y="666"/>
                      <a:pt x="388" y="759"/>
                    </a:cubicBezTo>
                    <a:cubicBezTo>
                      <a:pt x="368" y="781"/>
                      <a:pt x="338" y="817"/>
                      <a:pt x="318" y="838"/>
                    </a:cubicBezTo>
                    <a:cubicBezTo>
                      <a:pt x="281" y="881"/>
                      <a:pt x="238" y="947"/>
                      <a:pt x="202" y="990"/>
                    </a:cubicBezTo>
                    <a:cubicBezTo>
                      <a:pt x="139" y="1088"/>
                      <a:pt x="68" y="1193"/>
                      <a:pt x="3" y="1293"/>
                    </a:cubicBezTo>
                    <a:lnTo>
                      <a:pt x="3" y="1293"/>
                    </a:lnTo>
                    <a:cubicBezTo>
                      <a:pt x="31" y="1253"/>
                      <a:pt x="89" y="1232"/>
                      <a:pt x="172" y="1232"/>
                    </a:cubicBezTo>
                    <a:cubicBezTo>
                      <a:pt x="299" y="1232"/>
                      <a:pt x="485" y="1280"/>
                      <a:pt x="719" y="1378"/>
                    </a:cubicBezTo>
                    <a:cubicBezTo>
                      <a:pt x="992" y="1492"/>
                      <a:pt x="1287" y="1658"/>
                      <a:pt x="1561" y="1844"/>
                    </a:cubicBezTo>
                    <a:cubicBezTo>
                      <a:pt x="1970" y="2111"/>
                      <a:pt x="2345" y="2427"/>
                      <a:pt x="2545" y="2693"/>
                    </a:cubicBezTo>
                    <a:cubicBezTo>
                      <a:pt x="2682" y="2871"/>
                      <a:pt x="2717" y="2999"/>
                      <a:pt x="2675" y="3065"/>
                    </a:cubicBezTo>
                    <a:lnTo>
                      <a:pt x="2675" y="3065"/>
                    </a:lnTo>
                    <a:cubicBezTo>
                      <a:pt x="2740" y="2964"/>
                      <a:pt x="2812" y="2865"/>
                      <a:pt x="2876" y="2765"/>
                    </a:cubicBezTo>
                    <a:cubicBezTo>
                      <a:pt x="3028" y="2542"/>
                      <a:pt x="3098" y="2304"/>
                      <a:pt x="3128" y="2189"/>
                    </a:cubicBezTo>
                    <a:cubicBezTo>
                      <a:pt x="3135" y="2182"/>
                      <a:pt x="3214" y="1902"/>
                      <a:pt x="3235" y="1601"/>
                    </a:cubicBezTo>
                    <a:cubicBezTo>
                      <a:pt x="3243" y="1406"/>
                      <a:pt x="3235" y="1226"/>
                      <a:pt x="3178" y="997"/>
                    </a:cubicBezTo>
                    <a:cubicBezTo>
                      <a:pt x="3178" y="997"/>
                      <a:pt x="3157" y="888"/>
                      <a:pt x="3114" y="788"/>
                    </a:cubicBezTo>
                    <a:lnTo>
                      <a:pt x="2898" y="436"/>
                    </a:lnTo>
                    <a:cubicBezTo>
                      <a:pt x="2883" y="421"/>
                      <a:pt x="2869" y="407"/>
                      <a:pt x="2855" y="386"/>
                    </a:cubicBezTo>
                    <a:cubicBezTo>
                      <a:pt x="2840" y="377"/>
                      <a:pt x="2826" y="364"/>
                      <a:pt x="2819" y="357"/>
                    </a:cubicBezTo>
                    <a:cubicBezTo>
                      <a:pt x="2733" y="284"/>
                      <a:pt x="2631" y="214"/>
                      <a:pt x="2531" y="155"/>
                    </a:cubicBezTo>
                    <a:cubicBezTo>
                      <a:pt x="2517" y="148"/>
                      <a:pt x="2502" y="141"/>
                      <a:pt x="2481" y="134"/>
                    </a:cubicBezTo>
                    <a:cubicBezTo>
                      <a:pt x="2438" y="105"/>
                      <a:pt x="2395" y="84"/>
                      <a:pt x="2358" y="69"/>
                    </a:cubicBezTo>
                    <a:cubicBezTo>
                      <a:pt x="2301" y="48"/>
                      <a:pt x="2258" y="32"/>
                      <a:pt x="2222" y="26"/>
                    </a:cubicBezTo>
                    <a:cubicBezTo>
                      <a:pt x="2193" y="19"/>
                      <a:pt x="2165" y="12"/>
                      <a:pt x="2136" y="12"/>
                    </a:cubicBezTo>
                    <a:cubicBezTo>
                      <a:pt x="2076" y="4"/>
                      <a:pt x="2018" y="1"/>
                      <a:pt x="1962" y="1"/>
                    </a:cubicBezTo>
                    <a:close/>
                    <a:moveTo>
                      <a:pt x="2675" y="3065"/>
                    </a:moveTo>
                    <a:cubicBezTo>
                      <a:pt x="2675" y="3066"/>
                      <a:pt x="2674" y="3066"/>
                      <a:pt x="2674" y="3067"/>
                    </a:cubicBezTo>
                    <a:cubicBezTo>
                      <a:pt x="2674" y="3066"/>
                      <a:pt x="2675" y="3066"/>
                      <a:pt x="2675" y="3065"/>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36"/>
              <p:cNvSpPr/>
              <p:nvPr/>
            </p:nvSpPr>
            <p:spPr>
              <a:xfrm>
                <a:off x="2910709" y="3395604"/>
                <a:ext cx="332082" cy="307929"/>
              </a:xfrm>
              <a:custGeom>
                <a:rect b="b" l="l" r="r" t="t"/>
                <a:pathLst>
                  <a:path extrusionOk="0" h="2894" w="3121">
                    <a:moveTo>
                      <a:pt x="3121" y="0"/>
                    </a:moveTo>
                    <a:cubicBezTo>
                      <a:pt x="3071" y="195"/>
                      <a:pt x="2912" y="381"/>
                      <a:pt x="2653" y="526"/>
                    </a:cubicBezTo>
                    <a:cubicBezTo>
                      <a:pt x="2381" y="676"/>
                      <a:pt x="2036" y="763"/>
                      <a:pt x="1682" y="776"/>
                    </a:cubicBezTo>
                    <a:cubicBezTo>
                      <a:pt x="1638" y="779"/>
                      <a:pt x="1594" y="780"/>
                      <a:pt x="1550" y="780"/>
                    </a:cubicBezTo>
                    <a:cubicBezTo>
                      <a:pt x="1141" y="780"/>
                      <a:pt x="730" y="686"/>
                      <a:pt x="425" y="504"/>
                    </a:cubicBezTo>
                    <a:cubicBezTo>
                      <a:pt x="188" y="361"/>
                      <a:pt x="43" y="181"/>
                      <a:pt x="0" y="0"/>
                    </a:cubicBezTo>
                    <a:lnTo>
                      <a:pt x="0" y="0"/>
                    </a:lnTo>
                    <a:cubicBezTo>
                      <a:pt x="188" y="792"/>
                      <a:pt x="368" y="1589"/>
                      <a:pt x="554" y="2381"/>
                    </a:cubicBezTo>
                    <a:cubicBezTo>
                      <a:pt x="583" y="2501"/>
                      <a:pt x="677" y="2617"/>
                      <a:pt x="828" y="2710"/>
                    </a:cubicBezTo>
                    <a:cubicBezTo>
                      <a:pt x="1031" y="2832"/>
                      <a:pt x="1299" y="2893"/>
                      <a:pt x="1566" y="2893"/>
                    </a:cubicBezTo>
                    <a:cubicBezTo>
                      <a:pt x="1822" y="2893"/>
                      <a:pt x="2076" y="2838"/>
                      <a:pt x="2272" y="2726"/>
                    </a:cubicBezTo>
                    <a:cubicBezTo>
                      <a:pt x="2286" y="2717"/>
                      <a:pt x="2295" y="2710"/>
                      <a:pt x="2308" y="2703"/>
                    </a:cubicBezTo>
                    <a:cubicBezTo>
                      <a:pt x="2338" y="2690"/>
                      <a:pt x="2365" y="2667"/>
                      <a:pt x="2388" y="2653"/>
                    </a:cubicBezTo>
                    <a:cubicBezTo>
                      <a:pt x="2395" y="2646"/>
                      <a:pt x="2402" y="2640"/>
                      <a:pt x="2409" y="2640"/>
                    </a:cubicBezTo>
                    <a:cubicBezTo>
                      <a:pt x="2409" y="2631"/>
                      <a:pt x="2415" y="2631"/>
                      <a:pt x="2415" y="2624"/>
                    </a:cubicBezTo>
                    <a:cubicBezTo>
                      <a:pt x="2424" y="2617"/>
                      <a:pt x="2431" y="2610"/>
                      <a:pt x="2438" y="2603"/>
                    </a:cubicBezTo>
                    <a:cubicBezTo>
                      <a:pt x="2474" y="2574"/>
                      <a:pt x="2495" y="2545"/>
                      <a:pt x="2517" y="2517"/>
                    </a:cubicBezTo>
                    <a:cubicBezTo>
                      <a:pt x="2524" y="2510"/>
                      <a:pt x="2524" y="2501"/>
                      <a:pt x="2531" y="2495"/>
                    </a:cubicBezTo>
                    <a:cubicBezTo>
                      <a:pt x="2538" y="2488"/>
                      <a:pt x="2538" y="2481"/>
                      <a:pt x="2545" y="2467"/>
                    </a:cubicBezTo>
                    <a:cubicBezTo>
                      <a:pt x="2545" y="2467"/>
                      <a:pt x="2553" y="2458"/>
                      <a:pt x="2553" y="2451"/>
                    </a:cubicBezTo>
                    <a:cubicBezTo>
                      <a:pt x="2560" y="2438"/>
                      <a:pt x="2567" y="2424"/>
                      <a:pt x="2567" y="2408"/>
                    </a:cubicBezTo>
                    <a:cubicBezTo>
                      <a:pt x="2574" y="2408"/>
                      <a:pt x="2574" y="2401"/>
                      <a:pt x="2574" y="2395"/>
                    </a:cubicBezTo>
                    <a:cubicBezTo>
                      <a:pt x="2574" y="2388"/>
                      <a:pt x="2581" y="2388"/>
                      <a:pt x="2581" y="2381"/>
                    </a:cubicBezTo>
                    <a:cubicBezTo>
                      <a:pt x="2567" y="2381"/>
                      <a:pt x="2553" y="2372"/>
                      <a:pt x="2545" y="2372"/>
                    </a:cubicBezTo>
                    <a:cubicBezTo>
                      <a:pt x="2531" y="2365"/>
                      <a:pt x="2517" y="2365"/>
                      <a:pt x="2502" y="2358"/>
                    </a:cubicBezTo>
                    <a:cubicBezTo>
                      <a:pt x="2467" y="2345"/>
                      <a:pt x="2431" y="2322"/>
                      <a:pt x="2402" y="2308"/>
                    </a:cubicBezTo>
                    <a:lnTo>
                      <a:pt x="2402" y="2172"/>
                    </a:lnTo>
                    <a:lnTo>
                      <a:pt x="2409" y="2027"/>
                    </a:lnTo>
                    <a:lnTo>
                      <a:pt x="2690" y="1863"/>
                    </a:lnTo>
                    <a:cubicBezTo>
                      <a:pt x="2690" y="1870"/>
                      <a:pt x="2690" y="1870"/>
                      <a:pt x="2697" y="1870"/>
                    </a:cubicBezTo>
                    <a:cubicBezTo>
                      <a:pt x="2754" y="1604"/>
                      <a:pt x="2819" y="1337"/>
                      <a:pt x="2876" y="1071"/>
                    </a:cubicBezTo>
                    <a:cubicBezTo>
                      <a:pt x="2847" y="1044"/>
                      <a:pt x="2819" y="1021"/>
                      <a:pt x="2797" y="1008"/>
                    </a:cubicBezTo>
                    <a:lnTo>
                      <a:pt x="2610" y="906"/>
                    </a:lnTo>
                    <a:lnTo>
                      <a:pt x="2610" y="763"/>
                    </a:lnTo>
                    <a:lnTo>
                      <a:pt x="2617" y="619"/>
                    </a:lnTo>
                    <a:lnTo>
                      <a:pt x="2898" y="454"/>
                    </a:lnTo>
                    <a:lnTo>
                      <a:pt x="2999" y="518"/>
                    </a:lnTo>
                    <a:lnTo>
                      <a:pt x="3005" y="518"/>
                    </a:lnTo>
                    <a:cubicBezTo>
                      <a:pt x="3042" y="345"/>
                      <a:pt x="3078" y="173"/>
                      <a:pt x="3121"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36"/>
              <p:cNvSpPr/>
              <p:nvPr/>
            </p:nvSpPr>
            <p:spPr>
              <a:xfrm>
                <a:off x="2910709" y="3395604"/>
                <a:ext cx="273986" cy="314526"/>
              </a:xfrm>
              <a:custGeom>
                <a:rect b="b" l="l" r="r" t="t"/>
                <a:pathLst>
                  <a:path extrusionOk="0" fill="none" h="2956" w="2575">
                    <a:moveTo>
                      <a:pt x="0" y="0"/>
                    </a:moveTo>
                    <a:cubicBezTo>
                      <a:pt x="188" y="792"/>
                      <a:pt x="368" y="1589"/>
                      <a:pt x="554" y="2381"/>
                    </a:cubicBezTo>
                    <a:cubicBezTo>
                      <a:pt x="583" y="2501"/>
                      <a:pt x="677" y="2617"/>
                      <a:pt x="828" y="2710"/>
                    </a:cubicBezTo>
                    <a:cubicBezTo>
                      <a:pt x="1223" y="2948"/>
                      <a:pt x="1870" y="2955"/>
                      <a:pt x="2272" y="2726"/>
                    </a:cubicBezTo>
                    <a:cubicBezTo>
                      <a:pt x="2286" y="2717"/>
                      <a:pt x="2295" y="2710"/>
                      <a:pt x="2308" y="2703"/>
                    </a:cubicBezTo>
                    <a:cubicBezTo>
                      <a:pt x="2338" y="2690"/>
                      <a:pt x="2365" y="2667"/>
                      <a:pt x="2388" y="2653"/>
                    </a:cubicBezTo>
                    <a:cubicBezTo>
                      <a:pt x="2395" y="2646"/>
                      <a:pt x="2402" y="2640"/>
                      <a:pt x="2409" y="2640"/>
                    </a:cubicBezTo>
                    <a:cubicBezTo>
                      <a:pt x="2409" y="2631"/>
                      <a:pt x="2415" y="2631"/>
                      <a:pt x="2415" y="2624"/>
                    </a:cubicBezTo>
                    <a:cubicBezTo>
                      <a:pt x="2424" y="2617"/>
                      <a:pt x="2431" y="2610"/>
                      <a:pt x="2438" y="2603"/>
                    </a:cubicBezTo>
                    <a:cubicBezTo>
                      <a:pt x="2474" y="2574"/>
                      <a:pt x="2495" y="2545"/>
                      <a:pt x="2517" y="2517"/>
                    </a:cubicBezTo>
                    <a:cubicBezTo>
                      <a:pt x="2524" y="2510"/>
                      <a:pt x="2524" y="2501"/>
                      <a:pt x="2531" y="2495"/>
                    </a:cubicBezTo>
                    <a:cubicBezTo>
                      <a:pt x="2538" y="2488"/>
                      <a:pt x="2538" y="2481"/>
                      <a:pt x="2545" y="2467"/>
                    </a:cubicBezTo>
                    <a:cubicBezTo>
                      <a:pt x="2545" y="2467"/>
                      <a:pt x="2553" y="2458"/>
                      <a:pt x="2553" y="2451"/>
                    </a:cubicBezTo>
                    <a:cubicBezTo>
                      <a:pt x="2560" y="2438"/>
                      <a:pt x="2567" y="2424"/>
                      <a:pt x="2567" y="2408"/>
                    </a:cubicBezTo>
                    <a:cubicBezTo>
                      <a:pt x="2574" y="2401"/>
                      <a:pt x="2574" y="2401"/>
                      <a:pt x="2574" y="2395"/>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36"/>
              <p:cNvSpPr/>
              <p:nvPr/>
            </p:nvSpPr>
            <p:spPr>
              <a:xfrm>
                <a:off x="3197572" y="3509562"/>
                <a:ext cx="19259" cy="85122"/>
              </a:xfrm>
              <a:custGeom>
                <a:rect b="b" l="l" r="r" t="t"/>
                <a:pathLst>
                  <a:path extrusionOk="0" h="800" w="181">
                    <a:moveTo>
                      <a:pt x="180" y="0"/>
                    </a:moveTo>
                    <a:lnTo>
                      <a:pt x="90" y="400"/>
                    </a:lnTo>
                    <a:lnTo>
                      <a:pt x="90" y="400"/>
                    </a:lnTo>
                    <a:cubicBezTo>
                      <a:pt x="121" y="266"/>
                      <a:pt x="152" y="133"/>
                      <a:pt x="180" y="0"/>
                    </a:cubicBezTo>
                    <a:close/>
                    <a:moveTo>
                      <a:pt x="90" y="400"/>
                    </a:moveTo>
                    <a:cubicBezTo>
                      <a:pt x="60" y="533"/>
                      <a:pt x="29" y="666"/>
                      <a:pt x="1" y="799"/>
                    </a:cubicBezTo>
                    <a:lnTo>
                      <a:pt x="90" y="40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36"/>
              <p:cNvSpPr/>
              <p:nvPr/>
            </p:nvSpPr>
            <p:spPr>
              <a:xfrm>
                <a:off x="3197572" y="3509562"/>
                <a:ext cx="19259" cy="85122"/>
              </a:xfrm>
              <a:custGeom>
                <a:rect b="b" l="l" r="r" t="t"/>
                <a:pathLst>
                  <a:path extrusionOk="0" fill="none" h="800" w="181">
                    <a:moveTo>
                      <a:pt x="180" y="0"/>
                    </a:moveTo>
                    <a:cubicBezTo>
                      <a:pt x="123" y="266"/>
                      <a:pt x="58" y="533"/>
                      <a:pt x="1" y="799"/>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36"/>
              <p:cNvSpPr/>
              <p:nvPr/>
            </p:nvSpPr>
            <p:spPr>
              <a:xfrm>
                <a:off x="3229706" y="3395604"/>
                <a:ext cx="13088" cy="55116"/>
              </a:xfrm>
              <a:custGeom>
                <a:rect b="b" l="l" r="r" t="t"/>
                <a:pathLst>
                  <a:path extrusionOk="0" h="518" w="123">
                    <a:moveTo>
                      <a:pt x="123" y="0"/>
                    </a:moveTo>
                    <a:cubicBezTo>
                      <a:pt x="107" y="66"/>
                      <a:pt x="91" y="132"/>
                      <a:pt x="76" y="198"/>
                    </a:cubicBezTo>
                    <a:lnTo>
                      <a:pt x="76" y="198"/>
                    </a:lnTo>
                    <a:lnTo>
                      <a:pt x="123" y="0"/>
                    </a:lnTo>
                    <a:close/>
                    <a:moveTo>
                      <a:pt x="76" y="198"/>
                    </a:moveTo>
                    <a:lnTo>
                      <a:pt x="1" y="518"/>
                    </a:lnTo>
                    <a:lnTo>
                      <a:pt x="7" y="518"/>
                    </a:lnTo>
                    <a:cubicBezTo>
                      <a:pt x="30" y="411"/>
                      <a:pt x="52" y="304"/>
                      <a:pt x="76" y="198"/>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36"/>
              <p:cNvSpPr/>
              <p:nvPr/>
            </p:nvSpPr>
            <p:spPr>
              <a:xfrm>
                <a:off x="3229706" y="3395604"/>
                <a:ext cx="13088" cy="55116"/>
              </a:xfrm>
              <a:custGeom>
                <a:rect b="b" l="l" r="r" t="t"/>
                <a:pathLst>
                  <a:path extrusionOk="0" fill="none" h="518" w="123">
                    <a:moveTo>
                      <a:pt x="123" y="0"/>
                    </a:moveTo>
                    <a:cubicBezTo>
                      <a:pt x="80" y="173"/>
                      <a:pt x="44" y="345"/>
                      <a:pt x="7" y="518"/>
                    </a:cubicBezTo>
                    <a:lnTo>
                      <a:pt x="1" y="518"/>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36"/>
              <p:cNvSpPr/>
              <p:nvPr/>
            </p:nvSpPr>
            <p:spPr>
              <a:xfrm>
                <a:off x="2903899" y="3284412"/>
                <a:ext cx="345702" cy="194185"/>
              </a:xfrm>
              <a:custGeom>
                <a:rect b="b" l="l" r="r" t="t"/>
                <a:pathLst>
                  <a:path extrusionOk="0" h="1825" w="3249">
                    <a:moveTo>
                      <a:pt x="1632" y="151"/>
                    </a:moveTo>
                    <a:cubicBezTo>
                      <a:pt x="1977" y="151"/>
                      <a:pt x="2318" y="231"/>
                      <a:pt x="2574" y="384"/>
                    </a:cubicBezTo>
                    <a:cubicBezTo>
                      <a:pt x="2990" y="636"/>
                      <a:pt x="3049" y="1011"/>
                      <a:pt x="2761" y="1297"/>
                    </a:cubicBezTo>
                    <a:cubicBezTo>
                      <a:pt x="2747" y="1304"/>
                      <a:pt x="2731" y="1319"/>
                      <a:pt x="2717" y="1326"/>
                    </a:cubicBezTo>
                    <a:cubicBezTo>
                      <a:pt x="2695" y="1356"/>
                      <a:pt x="2667" y="1376"/>
                      <a:pt x="2631" y="1399"/>
                    </a:cubicBezTo>
                    <a:cubicBezTo>
                      <a:pt x="2624" y="1406"/>
                      <a:pt x="2609" y="1413"/>
                      <a:pt x="2602" y="1419"/>
                    </a:cubicBezTo>
                    <a:cubicBezTo>
                      <a:pt x="2595" y="1419"/>
                      <a:pt x="2588" y="1426"/>
                      <a:pt x="2581" y="1426"/>
                    </a:cubicBezTo>
                    <a:cubicBezTo>
                      <a:pt x="2566" y="1442"/>
                      <a:pt x="2552" y="1449"/>
                      <a:pt x="2531" y="1456"/>
                    </a:cubicBezTo>
                    <a:cubicBezTo>
                      <a:pt x="2307" y="1585"/>
                      <a:pt x="2027" y="1658"/>
                      <a:pt x="1739" y="1671"/>
                    </a:cubicBezTo>
                    <a:cubicBezTo>
                      <a:pt x="1699" y="1673"/>
                      <a:pt x="1659" y="1675"/>
                      <a:pt x="1618" y="1675"/>
                    </a:cubicBezTo>
                    <a:cubicBezTo>
                      <a:pt x="1276" y="1675"/>
                      <a:pt x="933" y="1596"/>
                      <a:pt x="677" y="1442"/>
                    </a:cubicBezTo>
                    <a:cubicBezTo>
                      <a:pt x="611" y="1399"/>
                      <a:pt x="554" y="1356"/>
                      <a:pt x="504" y="1304"/>
                    </a:cubicBezTo>
                    <a:cubicBezTo>
                      <a:pt x="496" y="1304"/>
                      <a:pt x="489" y="1297"/>
                      <a:pt x="482" y="1290"/>
                    </a:cubicBezTo>
                    <a:cubicBezTo>
                      <a:pt x="475" y="1276"/>
                      <a:pt x="461" y="1269"/>
                      <a:pt x="452" y="1254"/>
                    </a:cubicBezTo>
                    <a:cubicBezTo>
                      <a:pt x="439" y="1247"/>
                      <a:pt x="432" y="1233"/>
                      <a:pt x="425" y="1226"/>
                    </a:cubicBezTo>
                    <a:cubicBezTo>
                      <a:pt x="418" y="1211"/>
                      <a:pt x="409" y="1204"/>
                      <a:pt x="402" y="1190"/>
                    </a:cubicBezTo>
                    <a:cubicBezTo>
                      <a:pt x="216" y="909"/>
                      <a:pt x="323" y="586"/>
                      <a:pt x="720" y="364"/>
                    </a:cubicBezTo>
                    <a:cubicBezTo>
                      <a:pt x="942" y="241"/>
                      <a:pt x="1222" y="169"/>
                      <a:pt x="1503" y="155"/>
                    </a:cubicBezTo>
                    <a:cubicBezTo>
                      <a:pt x="1546" y="152"/>
                      <a:pt x="1589" y="151"/>
                      <a:pt x="1632" y="151"/>
                    </a:cubicBezTo>
                    <a:close/>
                    <a:moveTo>
                      <a:pt x="1627" y="0"/>
                    </a:moveTo>
                    <a:cubicBezTo>
                      <a:pt x="1585" y="0"/>
                      <a:pt x="1544" y="1"/>
                      <a:pt x="1503" y="3"/>
                    </a:cubicBezTo>
                    <a:cubicBezTo>
                      <a:pt x="1151" y="19"/>
                      <a:pt x="806" y="105"/>
                      <a:pt x="532" y="255"/>
                    </a:cubicBezTo>
                    <a:cubicBezTo>
                      <a:pt x="159" y="464"/>
                      <a:pt x="0" y="759"/>
                      <a:pt x="64" y="1038"/>
                    </a:cubicBezTo>
                    <a:lnTo>
                      <a:pt x="64" y="1045"/>
                    </a:lnTo>
                    <a:cubicBezTo>
                      <a:pt x="107" y="1226"/>
                      <a:pt x="252" y="1406"/>
                      <a:pt x="489" y="1549"/>
                    </a:cubicBezTo>
                    <a:cubicBezTo>
                      <a:pt x="794" y="1731"/>
                      <a:pt x="1205" y="1825"/>
                      <a:pt x="1614" y="1825"/>
                    </a:cubicBezTo>
                    <a:cubicBezTo>
                      <a:pt x="1658" y="1825"/>
                      <a:pt x="1702" y="1824"/>
                      <a:pt x="1746" y="1821"/>
                    </a:cubicBezTo>
                    <a:cubicBezTo>
                      <a:pt x="2100" y="1808"/>
                      <a:pt x="2445" y="1721"/>
                      <a:pt x="2717" y="1571"/>
                    </a:cubicBezTo>
                    <a:cubicBezTo>
                      <a:pt x="2976" y="1426"/>
                      <a:pt x="3135" y="1240"/>
                      <a:pt x="3185" y="1045"/>
                    </a:cubicBezTo>
                    <a:lnTo>
                      <a:pt x="3185" y="1031"/>
                    </a:lnTo>
                    <a:cubicBezTo>
                      <a:pt x="3249" y="766"/>
                      <a:pt x="3106" y="484"/>
                      <a:pt x="2761" y="277"/>
                    </a:cubicBezTo>
                    <a:cubicBezTo>
                      <a:pt x="2453" y="94"/>
                      <a:pt x="2039" y="0"/>
                      <a:pt x="162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36"/>
              <p:cNvSpPr/>
              <p:nvPr/>
            </p:nvSpPr>
            <p:spPr>
              <a:xfrm>
                <a:off x="2946673" y="3358682"/>
                <a:ext cx="260154" cy="103955"/>
              </a:xfrm>
              <a:custGeom>
                <a:rect b="b" l="l" r="r" t="t"/>
                <a:pathLst>
                  <a:path extrusionOk="0" h="977" w="2445">
                    <a:moveTo>
                      <a:pt x="1194" y="0"/>
                    </a:moveTo>
                    <a:cubicBezTo>
                      <a:pt x="1163" y="0"/>
                      <a:pt x="1132" y="1"/>
                      <a:pt x="1101" y="2"/>
                    </a:cubicBezTo>
                    <a:cubicBezTo>
                      <a:pt x="820" y="24"/>
                      <a:pt x="540" y="88"/>
                      <a:pt x="318" y="218"/>
                    </a:cubicBezTo>
                    <a:cubicBezTo>
                      <a:pt x="173" y="297"/>
                      <a:pt x="66" y="390"/>
                      <a:pt x="0" y="492"/>
                    </a:cubicBezTo>
                    <a:cubicBezTo>
                      <a:pt x="7" y="506"/>
                      <a:pt x="16" y="513"/>
                      <a:pt x="23" y="528"/>
                    </a:cubicBezTo>
                    <a:cubicBezTo>
                      <a:pt x="30" y="535"/>
                      <a:pt x="44" y="549"/>
                      <a:pt x="50" y="556"/>
                    </a:cubicBezTo>
                    <a:cubicBezTo>
                      <a:pt x="59" y="571"/>
                      <a:pt x="73" y="578"/>
                      <a:pt x="80" y="592"/>
                    </a:cubicBezTo>
                    <a:cubicBezTo>
                      <a:pt x="87" y="599"/>
                      <a:pt x="94" y="606"/>
                      <a:pt x="102" y="606"/>
                    </a:cubicBezTo>
                    <a:cubicBezTo>
                      <a:pt x="152" y="658"/>
                      <a:pt x="209" y="701"/>
                      <a:pt x="275" y="744"/>
                    </a:cubicBezTo>
                    <a:cubicBezTo>
                      <a:pt x="531" y="898"/>
                      <a:pt x="874" y="977"/>
                      <a:pt x="1216" y="977"/>
                    </a:cubicBezTo>
                    <a:cubicBezTo>
                      <a:pt x="1257" y="977"/>
                      <a:pt x="1297" y="975"/>
                      <a:pt x="1337" y="973"/>
                    </a:cubicBezTo>
                    <a:cubicBezTo>
                      <a:pt x="1625" y="960"/>
                      <a:pt x="1905" y="887"/>
                      <a:pt x="2129" y="758"/>
                    </a:cubicBezTo>
                    <a:cubicBezTo>
                      <a:pt x="2150" y="751"/>
                      <a:pt x="2164" y="744"/>
                      <a:pt x="2179" y="728"/>
                    </a:cubicBezTo>
                    <a:cubicBezTo>
                      <a:pt x="2186" y="728"/>
                      <a:pt x="2193" y="721"/>
                      <a:pt x="2200" y="721"/>
                    </a:cubicBezTo>
                    <a:cubicBezTo>
                      <a:pt x="2207" y="715"/>
                      <a:pt x="2222" y="708"/>
                      <a:pt x="2229" y="701"/>
                    </a:cubicBezTo>
                    <a:cubicBezTo>
                      <a:pt x="2265" y="678"/>
                      <a:pt x="2293" y="658"/>
                      <a:pt x="2315" y="628"/>
                    </a:cubicBezTo>
                    <a:cubicBezTo>
                      <a:pt x="2329" y="621"/>
                      <a:pt x="2345" y="606"/>
                      <a:pt x="2359" y="599"/>
                    </a:cubicBezTo>
                    <a:cubicBezTo>
                      <a:pt x="2388" y="563"/>
                      <a:pt x="2422" y="520"/>
                      <a:pt x="2445" y="485"/>
                    </a:cubicBezTo>
                    <a:cubicBezTo>
                      <a:pt x="2388" y="390"/>
                      <a:pt x="2293" y="313"/>
                      <a:pt x="2172" y="233"/>
                    </a:cubicBezTo>
                    <a:cubicBezTo>
                      <a:pt x="1907" y="74"/>
                      <a:pt x="1551" y="0"/>
                      <a:pt x="1194"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36"/>
              <p:cNvSpPr/>
              <p:nvPr/>
            </p:nvSpPr>
            <p:spPr>
              <a:xfrm>
                <a:off x="2926882" y="3300479"/>
                <a:ext cx="301438" cy="121937"/>
              </a:xfrm>
              <a:custGeom>
                <a:rect b="b" l="l" r="r" t="t"/>
                <a:pathLst>
                  <a:path extrusionOk="0" h="1146" w="2833">
                    <a:moveTo>
                      <a:pt x="1416" y="0"/>
                    </a:moveTo>
                    <a:cubicBezTo>
                      <a:pt x="1373" y="0"/>
                      <a:pt x="1330" y="1"/>
                      <a:pt x="1287" y="4"/>
                    </a:cubicBezTo>
                    <a:cubicBezTo>
                      <a:pt x="1006" y="18"/>
                      <a:pt x="726" y="90"/>
                      <a:pt x="504" y="213"/>
                    </a:cubicBezTo>
                    <a:cubicBezTo>
                      <a:pt x="107" y="435"/>
                      <a:pt x="0" y="758"/>
                      <a:pt x="186" y="1039"/>
                    </a:cubicBezTo>
                    <a:cubicBezTo>
                      <a:pt x="252" y="937"/>
                      <a:pt x="359" y="844"/>
                      <a:pt x="504" y="765"/>
                    </a:cubicBezTo>
                    <a:cubicBezTo>
                      <a:pt x="726" y="635"/>
                      <a:pt x="1006" y="571"/>
                      <a:pt x="1287" y="549"/>
                    </a:cubicBezTo>
                    <a:cubicBezTo>
                      <a:pt x="1318" y="548"/>
                      <a:pt x="1349" y="547"/>
                      <a:pt x="1380" y="547"/>
                    </a:cubicBezTo>
                    <a:cubicBezTo>
                      <a:pt x="1737" y="547"/>
                      <a:pt x="2093" y="621"/>
                      <a:pt x="2358" y="780"/>
                    </a:cubicBezTo>
                    <a:cubicBezTo>
                      <a:pt x="2479" y="860"/>
                      <a:pt x="2574" y="937"/>
                      <a:pt x="2631" y="1032"/>
                    </a:cubicBezTo>
                    <a:cubicBezTo>
                      <a:pt x="2608" y="1067"/>
                      <a:pt x="2574" y="1110"/>
                      <a:pt x="2545" y="1146"/>
                    </a:cubicBezTo>
                    <a:cubicBezTo>
                      <a:pt x="2833" y="860"/>
                      <a:pt x="2774" y="485"/>
                      <a:pt x="2358" y="233"/>
                    </a:cubicBezTo>
                    <a:cubicBezTo>
                      <a:pt x="2102" y="80"/>
                      <a:pt x="1761" y="0"/>
                      <a:pt x="1416"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36"/>
              <p:cNvSpPr/>
              <p:nvPr/>
            </p:nvSpPr>
            <p:spPr>
              <a:xfrm>
                <a:off x="3176824" y="3646503"/>
                <a:ext cx="8619" cy="3937"/>
              </a:xfrm>
              <a:custGeom>
                <a:rect b="b" l="l" r="r" t="t"/>
                <a:pathLst>
                  <a:path extrusionOk="0" h="37" w="81">
                    <a:moveTo>
                      <a:pt x="1" y="0"/>
                    </a:moveTo>
                    <a:cubicBezTo>
                      <a:pt x="23" y="14"/>
                      <a:pt x="52" y="23"/>
                      <a:pt x="73" y="37"/>
                    </a:cubicBezTo>
                    <a:cubicBezTo>
                      <a:pt x="73" y="30"/>
                      <a:pt x="80" y="30"/>
                      <a:pt x="80" y="23"/>
                    </a:cubicBezTo>
                    <a:cubicBezTo>
                      <a:pt x="66" y="23"/>
                      <a:pt x="52" y="14"/>
                      <a:pt x="44" y="14"/>
                    </a:cubicBezTo>
                    <a:cubicBezTo>
                      <a:pt x="30" y="7"/>
                      <a:pt x="16" y="7"/>
                      <a:pt x="1"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36"/>
              <p:cNvSpPr/>
              <p:nvPr/>
            </p:nvSpPr>
            <p:spPr>
              <a:xfrm>
                <a:off x="3219066" y="3443805"/>
                <a:ext cx="32985" cy="19259"/>
              </a:xfrm>
              <a:custGeom>
                <a:rect b="b" l="l" r="r" t="t"/>
                <a:pathLst>
                  <a:path extrusionOk="0" h="181" w="310">
                    <a:moveTo>
                      <a:pt x="0" y="1"/>
                    </a:moveTo>
                    <a:lnTo>
                      <a:pt x="101" y="65"/>
                    </a:lnTo>
                    <a:lnTo>
                      <a:pt x="244" y="144"/>
                    </a:lnTo>
                    <a:lnTo>
                      <a:pt x="309" y="180"/>
                    </a:lnTo>
                    <a:lnTo>
                      <a:pt x="121" y="73"/>
                    </a:lnTo>
                    <a:lnTo>
                      <a:pt x="107" y="65"/>
                    </a:lnTo>
                    <a:lnTo>
                      <a:pt x="0" y="1"/>
                    </a:ln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36"/>
              <p:cNvSpPr/>
              <p:nvPr/>
            </p:nvSpPr>
            <p:spPr>
              <a:xfrm>
                <a:off x="3166928" y="3593833"/>
                <a:ext cx="35326" cy="25537"/>
              </a:xfrm>
              <a:custGeom>
                <a:rect b="b" l="l" r="r" t="t"/>
                <a:pathLst>
                  <a:path extrusionOk="0" h="240" w="332">
                    <a:moveTo>
                      <a:pt x="282" y="0"/>
                    </a:moveTo>
                    <a:lnTo>
                      <a:pt x="1" y="164"/>
                    </a:lnTo>
                    <a:cubicBezTo>
                      <a:pt x="97" y="219"/>
                      <a:pt x="159" y="239"/>
                      <a:pt x="196" y="239"/>
                    </a:cubicBezTo>
                    <a:cubicBezTo>
                      <a:pt x="217" y="239"/>
                      <a:pt x="230" y="233"/>
                      <a:pt x="239" y="223"/>
                    </a:cubicBezTo>
                    <a:cubicBezTo>
                      <a:pt x="259" y="187"/>
                      <a:pt x="289" y="114"/>
                      <a:pt x="332" y="28"/>
                    </a:cubicBezTo>
                    <a:cubicBezTo>
                      <a:pt x="309" y="21"/>
                      <a:pt x="309" y="21"/>
                      <a:pt x="302" y="14"/>
                    </a:cubicBezTo>
                    <a:lnTo>
                      <a:pt x="296" y="14"/>
                    </a:lnTo>
                    <a:cubicBezTo>
                      <a:pt x="296" y="7"/>
                      <a:pt x="289" y="7"/>
                      <a:pt x="289" y="7"/>
                    </a:cubicBezTo>
                    <a:cubicBezTo>
                      <a:pt x="282" y="7"/>
                      <a:pt x="282" y="7"/>
                      <a:pt x="282"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36"/>
              <p:cNvSpPr/>
              <p:nvPr/>
            </p:nvSpPr>
            <p:spPr>
              <a:xfrm>
                <a:off x="3166183" y="3521160"/>
                <a:ext cx="65863" cy="112361"/>
              </a:xfrm>
              <a:custGeom>
                <a:rect b="b" l="l" r="r" t="t"/>
                <a:pathLst>
                  <a:path extrusionOk="0" h="1056" w="619">
                    <a:moveTo>
                      <a:pt x="554" y="0"/>
                    </a:moveTo>
                    <a:cubicBezTo>
                      <a:pt x="554" y="7"/>
                      <a:pt x="561" y="43"/>
                      <a:pt x="561" y="86"/>
                    </a:cubicBezTo>
                    <a:cubicBezTo>
                      <a:pt x="541" y="216"/>
                      <a:pt x="425" y="511"/>
                      <a:pt x="339" y="711"/>
                    </a:cubicBezTo>
                    <a:cubicBezTo>
                      <a:pt x="296" y="797"/>
                      <a:pt x="266" y="870"/>
                      <a:pt x="246" y="906"/>
                    </a:cubicBezTo>
                    <a:cubicBezTo>
                      <a:pt x="237" y="916"/>
                      <a:pt x="224" y="922"/>
                      <a:pt x="203" y="922"/>
                    </a:cubicBezTo>
                    <a:cubicBezTo>
                      <a:pt x="166" y="922"/>
                      <a:pt x="104" y="902"/>
                      <a:pt x="8" y="847"/>
                    </a:cubicBezTo>
                    <a:lnTo>
                      <a:pt x="1" y="992"/>
                    </a:lnTo>
                    <a:cubicBezTo>
                      <a:pt x="73" y="1028"/>
                      <a:pt x="152" y="1056"/>
                      <a:pt x="209" y="1056"/>
                    </a:cubicBezTo>
                    <a:cubicBezTo>
                      <a:pt x="246" y="1056"/>
                      <a:pt x="273" y="1042"/>
                      <a:pt x="289" y="1020"/>
                    </a:cubicBezTo>
                    <a:cubicBezTo>
                      <a:pt x="346" y="906"/>
                      <a:pt x="575" y="388"/>
                      <a:pt x="604" y="186"/>
                    </a:cubicBezTo>
                    <a:cubicBezTo>
                      <a:pt x="618" y="114"/>
                      <a:pt x="618" y="107"/>
                      <a:pt x="561" y="14"/>
                    </a:cubicBezTo>
                    <a:cubicBezTo>
                      <a:pt x="561" y="7"/>
                      <a:pt x="561" y="7"/>
                      <a:pt x="554"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36"/>
              <p:cNvSpPr/>
              <p:nvPr/>
            </p:nvSpPr>
            <p:spPr>
              <a:xfrm>
                <a:off x="3225131" y="3521160"/>
                <a:ext cx="106" cy="106"/>
              </a:xfrm>
              <a:custGeom>
                <a:rect b="b" l="l" r="r" t="t"/>
                <a:pathLst>
                  <a:path extrusionOk="0" h="1" w="1">
                    <a:moveTo>
                      <a:pt x="0" y="0"/>
                    </a:move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36"/>
              <p:cNvSpPr/>
              <p:nvPr/>
            </p:nvSpPr>
            <p:spPr>
              <a:xfrm>
                <a:off x="3225131" y="3521160"/>
                <a:ext cx="106" cy="106"/>
              </a:xfrm>
              <a:custGeom>
                <a:rect b="b" l="l" r="r" t="t"/>
                <a:pathLst>
                  <a:path extrusionOk="0" fill="none" h="1" w="1">
                    <a:moveTo>
                      <a:pt x="0" y="0"/>
                    </a:moveTo>
                    <a:lnTo>
                      <a:pt x="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36"/>
              <p:cNvSpPr/>
              <p:nvPr/>
            </p:nvSpPr>
            <p:spPr>
              <a:xfrm>
                <a:off x="3166183" y="3476683"/>
                <a:ext cx="77355" cy="173755"/>
              </a:xfrm>
              <a:custGeom>
                <a:rect b="b" l="l" r="r" t="t"/>
                <a:pathLst>
                  <a:path extrusionOk="0" h="1633" w="727">
                    <a:moveTo>
                      <a:pt x="209" y="1"/>
                    </a:moveTo>
                    <a:lnTo>
                      <a:pt x="209" y="144"/>
                    </a:lnTo>
                    <a:lnTo>
                      <a:pt x="396" y="246"/>
                    </a:lnTo>
                    <a:cubicBezTo>
                      <a:pt x="418" y="259"/>
                      <a:pt x="446" y="282"/>
                      <a:pt x="475" y="309"/>
                    </a:cubicBezTo>
                    <a:cubicBezTo>
                      <a:pt x="504" y="339"/>
                      <a:pt x="532" y="375"/>
                      <a:pt x="554" y="418"/>
                    </a:cubicBezTo>
                    <a:cubicBezTo>
                      <a:pt x="561" y="425"/>
                      <a:pt x="561" y="425"/>
                      <a:pt x="561" y="432"/>
                    </a:cubicBezTo>
                    <a:cubicBezTo>
                      <a:pt x="618" y="525"/>
                      <a:pt x="618" y="532"/>
                      <a:pt x="604" y="604"/>
                    </a:cubicBezTo>
                    <a:cubicBezTo>
                      <a:pt x="575" y="806"/>
                      <a:pt x="346" y="1324"/>
                      <a:pt x="289" y="1438"/>
                    </a:cubicBezTo>
                    <a:cubicBezTo>
                      <a:pt x="273" y="1460"/>
                      <a:pt x="246" y="1474"/>
                      <a:pt x="209" y="1474"/>
                    </a:cubicBezTo>
                    <a:cubicBezTo>
                      <a:pt x="152" y="1474"/>
                      <a:pt x="73" y="1446"/>
                      <a:pt x="1" y="1410"/>
                    </a:cubicBezTo>
                    <a:lnTo>
                      <a:pt x="1" y="1546"/>
                    </a:lnTo>
                    <a:cubicBezTo>
                      <a:pt x="30" y="1560"/>
                      <a:pt x="66" y="1583"/>
                      <a:pt x="101" y="1596"/>
                    </a:cubicBezTo>
                    <a:cubicBezTo>
                      <a:pt x="116" y="1603"/>
                      <a:pt x="130" y="1603"/>
                      <a:pt x="144" y="1610"/>
                    </a:cubicBezTo>
                    <a:cubicBezTo>
                      <a:pt x="152" y="1610"/>
                      <a:pt x="166" y="1619"/>
                      <a:pt x="180" y="1619"/>
                    </a:cubicBezTo>
                    <a:cubicBezTo>
                      <a:pt x="196" y="1626"/>
                      <a:pt x="209" y="1626"/>
                      <a:pt x="223" y="1633"/>
                    </a:cubicBezTo>
                    <a:lnTo>
                      <a:pt x="266" y="1633"/>
                    </a:lnTo>
                    <a:cubicBezTo>
                      <a:pt x="325" y="1633"/>
                      <a:pt x="375" y="1619"/>
                      <a:pt x="396" y="1567"/>
                    </a:cubicBezTo>
                    <a:cubicBezTo>
                      <a:pt x="439" y="1481"/>
                      <a:pt x="698" y="929"/>
                      <a:pt x="720" y="691"/>
                    </a:cubicBezTo>
                    <a:cubicBezTo>
                      <a:pt x="727" y="627"/>
                      <a:pt x="713" y="497"/>
                      <a:pt x="654" y="396"/>
                    </a:cubicBezTo>
                    <a:cubicBezTo>
                      <a:pt x="648" y="375"/>
                      <a:pt x="641" y="359"/>
                      <a:pt x="634" y="346"/>
                    </a:cubicBezTo>
                    <a:cubicBezTo>
                      <a:pt x="627" y="346"/>
                      <a:pt x="627" y="339"/>
                      <a:pt x="618" y="332"/>
                    </a:cubicBezTo>
                    <a:cubicBezTo>
                      <a:pt x="611" y="325"/>
                      <a:pt x="604" y="309"/>
                      <a:pt x="598" y="296"/>
                    </a:cubicBezTo>
                    <a:cubicBezTo>
                      <a:pt x="584" y="282"/>
                      <a:pt x="575" y="266"/>
                      <a:pt x="561" y="252"/>
                    </a:cubicBezTo>
                    <a:cubicBezTo>
                      <a:pt x="561" y="252"/>
                      <a:pt x="554" y="246"/>
                      <a:pt x="554" y="239"/>
                    </a:cubicBezTo>
                    <a:cubicBezTo>
                      <a:pt x="532" y="223"/>
                      <a:pt x="518" y="202"/>
                      <a:pt x="504" y="187"/>
                    </a:cubicBezTo>
                    <a:cubicBezTo>
                      <a:pt x="461" y="152"/>
                      <a:pt x="425" y="123"/>
                      <a:pt x="396" y="109"/>
                    </a:cubicBezTo>
                    <a:lnTo>
                      <a:pt x="209"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36"/>
              <p:cNvSpPr/>
              <p:nvPr/>
            </p:nvSpPr>
            <p:spPr>
              <a:xfrm>
                <a:off x="3189166" y="3443805"/>
                <a:ext cx="98848" cy="208868"/>
              </a:xfrm>
              <a:custGeom>
                <a:rect b="b" l="l" r="r" t="t"/>
                <a:pathLst>
                  <a:path extrusionOk="0" h="1963" w="929">
                    <a:moveTo>
                      <a:pt x="281" y="1"/>
                    </a:moveTo>
                    <a:lnTo>
                      <a:pt x="0" y="166"/>
                    </a:lnTo>
                    <a:lnTo>
                      <a:pt x="245" y="310"/>
                    </a:lnTo>
                    <a:cubicBezTo>
                      <a:pt x="266" y="323"/>
                      <a:pt x="295" y="339"/>
                      <a:pt x="316" y="360"/>
                    </a:cubicBezTo>
                    <a:cubicBezTo>
                      <a:pt x="325" y="367"/>
                      <a:pt x="331" y="367"/>
                      <a:pt x="338" y="375"/>
                    </a:cubicBezTo>
                    <a:lnTo>
                      <a:pt x="345" y="382"/>
                    </a:lnTo>
                    <a:cubicBezTo>
                      <a:pt x="359" y="396"/>
                      <a:pt x="368" y="403"/>
                      <a:pt x="375" y="410"/>
                    </a:cubicBezTo>
                    <a:cubicBezTo>
                      <a:pt x="411" y="439"/>
                      <a:pt x="438" y="475"/>
                      <a:pt x="475" y="518"/>
                    </a:cubicBezTo>
                    <a:cubicBezTo>
                      <a:pt x="482" y="532"/>
                      <a:pt x="488" y="539"/>
                      <a:pt x="497" y="555"/>
                    </a:cubicBezTo>
                    <a:cubicBezTo>
                      <a:pt x="504" y="568"/>
                      <a:pt x="511" y="575"/>
                      <a:pt x="518" y="591"/>
                    </a:cubicBezTo>
                    <a:cubicBezTo>
                      <a:pt x="525" y="598"/>
                      <a:pt x="525" y="605"/>
                      <a:pt x="532" y="611"/>
                    </a:cubicBezTo>
                    <a:cubicBezTo>
                      <a:pt x="540" y="625"/>
                      <a:pt x="547" y="634"/>
                      <a:pt x="554" y="648"/>
                    </a:cubicBezTo>
                    <a:cubicBezTo>
                      <a:pt x="618" y="770"/>
                      <a:pt x="647" y="900"/>
                      <a:pt x="633" y="1007"/>
                    </a:cubicBezTo>
                    <a:cubicBezTo>
                      <a:pt x="604" y="1251"/>
                      <a:pt x="345" y="1819"/>
                      <a:pt x="302" y="1898"/>
                    </a:cubicBezTo>
                    <a:cubicBezTo>
                      <a:pt x="288" y="1928"/>
                      <a:pt x="266" y="1948"/>
                      <a:pt x="245" y="1962"/>
                    </a:cubicBezTo>
                    <a:lnTo>
                      <a:pt x="525" y="1798"/>
                    </a:lnTo>
                    <a:cubicBezTo>
                      <a:pt x="547" y="1783"/>
                      <a:pt x="568" y="1762"/>
                      <a:pt x="583" y="1733"/>
                    </a:cubicBezTo>
                    <a:cubicBezTo>
                      <a:pt x="626" y="1653"/>
                      <a:pt x="877" y="1093"/>
                      <a:pt x="913" y="850"/>
                    </a:cubicBezTo>
                    <a:cubicBezTo>
                      <a:pt x="928" y="734"/>
                      <a:pt x="899" y="611"/>
                      <a:pt x="833" y="482"/>
                    </a:cubicBezTo>
                    <a:cubicBezTo>
                      <a:pt x="740" y="316"/>
                      <a:pt x="611" y="194"/>
                      <a:pt x="525" y="144"/>
                    </a:cubicBezTo>
                    <a:lnTo>
                      <a:pt x="382" y="65"/>
                    </a:lnTo>
                    <a:lnTo>
                      <a:pt x="281"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36"/>
              <p:cNvSpPr/>
              <p:nvPr/>
            </p:nvSpPr>
            <p:spPr>
              <a:xfrm>
                <a:off x="3176824" y="3646503"/>
                <a:ext cx="7874" cy="3937"/>
              </a:xfrm>
              <a:custGeom>
                <a:rect b="b" l="l" r="r" t="t"/>
                <a:pathLst>
                  <a:path extrusionOk="0" h="37" w="74">
                    <a:moveTo>
                      <a:pt x="1" y="0"/>
                    </a:moveTo>
                    <a:cubicBezTo>
                      <a:pt x="10" y="6"/>
                      <a:pt x="21" y="11"/>
                      <a:pt x="32" y="16"/>
                    </a:cubicBezTo>
                    <a:lnTo>
                      <a:pt x="32" y="16"/>
                    </a:lnTo>
                    <a:lnTo>
                      <a:pt x="1" y="0"/>
                    </a:lnTo>
                    <a:close/>
                    <a:moveTo>
                      <a:pt x="32" y="16"/>
                    </a:moveTo>
                    <a:lnTo>
                      <a:pt x="73" y="37"/>
                    </a:lnTo>
                    <a:cubicBezTo>
                      <a:pt x="61" y="29"/>
                      <a:pt x="47" y="22"/>
                      <a:pt x="32" y="16"/>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36"/>
              <p:cNvSpPr/>
              <p:nvPr/>
            </p:nvSpPr>
            <p:spPr>
              <a:xfrm>
                <a:off x="3176824" y="3646503"/>
                <a:ext cx="7874" cy="3937"/>
              </a:xfrm>
              <a:custGeom>
                <a:rect b="b" l="l" r="r" t="t"/>
                <a:pathLst>
                  <a:path extrusionOk="0" fill="none" h="37" w="74">
                    <a:moveTo>
                      <a:pt x="73" y="37"/>
                    </a:moveTo>
                    <a:cubicBezTo>
                      <a:pt x="52" y="23"/>
                      <a:pt x="23" y="14"/>
                      <a:pt x="1" y="0"/>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36"/>
              <p:cNvSpPr/>
              <p:nvPr/>
            </p:nvSpPr>
            <p:spPr>
              <a:xfrm>
                <a:off x="3184591" y="3461467"/>
                <a:ext cx="73524" cy="193227"/>
              </a:xfrm>
              <a:custGeom>
                <a:rect b="b" l="l" r="r" t="t"/>
                <a:pathLst>
                  <a:path extrusionOk="0" h="1816" w="691">
                    <a:moveTo>
                      <a:pt x="43" y="0"/>
                    </a:moveTo>
                    <a:lnTo>
                      <a:pt x="36" y="144"/>
                    </a:lnTo>
                    <a:lnTo>
                      <a:pt x="223" y="252"/>
                    </a:lnTo>
                    <a:cubicBezTo>
                      <a:pt x="252" y="266"/>
                      <a:pt x="288" y="295"/>
                      <a:pt x="331" y="330"/>
                    </a:cubicBezTo>
                    <a:cubicBezTo>
                      <a:pt x="345" y="345"/>
                      <a:pt x="359" y="366"/>
                      <a:pt x="381" y="382"/>
                    </a:cubicBezTo>
                    <a:cubicBezTo>
                      <a:pt x="381" y="389"/>
                      <a:pt x="388" y="395"/>
                      <a:pt x="388" y="395"/>
                    </a:cubicBezTo>
                    <a:cubicBezTo>
                      <a:pt x="402" y="409"/>
                      <a:pt x="411" y="425"/>
                      <a:pt x="425" y="439"/>
                    </a:cubicBezTo>
                    <a:cubicBezTo>
                      <a:pt x="431" y="452"/>
                      <a:pt x="438" y="468"/>
                      <a:pt x="445" y="475"/>
                    </a:cubicBezTo>
                    <a:cubicBezTo>
                      <a:pt x="454" y="482"/>
                      <a:pt x="454" y="489"/>
                      <a:pt x="461" y="489"/>
                    </a:cubicBezTo>
                    <a:cubicBezTo>
                      <a:pt x="468" y="502"/>
                      <a:pt x="475" y="518"/>
                      <a:pt x="481" y="539"/>
                    </a:cubicBezTo>
                    <a:cubicBezTo>
                      <a:pt x="540" y="640"/>
                      <a:pt x="554" y="770"/>
                      <a:pt x="547" y="834"/>
                    </a:cubicBezTo>
                    <a:cubicBezTo>
                      <a:pt x="525" y="1072"/>
                      <a:pt x="266" y="1624"/>
                      <a:pt x="223" y="1710"/>
                    </a:cubicBezTo>
                    <a:cubicBezTo>
                      <a:pt x="202" y="1762"/>
                      <a:pt x="152" y="1776"/>
                      <a:pt x="93" y="1776"/>
                    </a:cubicBezTo>
                    <a:lnTo>
                      <a:pt x="50" y="1776"/>
                    </a:lnTo>
                    <a:cubicBezTo>
                      <a:pt x="36" y="1769"/>
                      <a:pt x="23" y="1769"/>
                      <a:pt x="7" y="1762"/>
                    </a:cubicBezTo>
                    <a:cubicBezTo>
                      <a:pt x="7" y="1769"/>
                      <a:pt x="0" y="1769"/>
                      <a:pt x="0" y="1776"/>
                    </a:cubicBezTo>
                    <a:cubicBezTo>
                      <a:pt x="69" y="1798"/>
                      <a:pt x="137" y="1815"/>
                      <a:pt x="196" y="1815"/>
                    </a:cubicBezTo>
                    <a:cubicBezTo>
                      <a:pt x="230" y="1815"/>
                      <a:pt x="262" y="1810"/>
                      <a:pt x="288" y="1796"/>
                    </a:cubicBezTo>
                    <a:cubicBezTo>
                      <a:pt x="309" y="1782"/>
                      <a:pt x="331" y="1762"/>
                      <a:pt x="345" y="1732"/>
                    </a:cubicBezTo>
                    <a:cubicBezTo>
                      <a:pt x="388" y="1653"/>
                      <a:pt x="647" y="1085"/>
                      <a:pt x="676" y="841"/>
                    </a:cubicBezTo>
                    <a:cubicBezTo>
                      <a:pt x="690" y="734"/>
                      <a:pt x="661" y="604"/>
                      <a:pt x="597" y="482"/>
                    </a:cubicBezTo>
                    <a:cubicBezTo>
                      <a:pt x="590" y="468"/>
                      <a:pt x="583" y="459"/>
                      <a:pt x="575" y="445"/>
                    </a:cubicBezTo>
                    <a:cubicBezTo>
                      <a:pt x="568" y="439"/>
                      <a:pt x="568" y="432"/>
                      <a:pt x="561" y="425"/>
                    </a:cubicBezTo>
                    <a:cubicBezTo>
                      <a:pt x="554" y="409"/>
                      <a:pt x="547" y="402"/>
                      <a:pt x="540" y="389"/>
                    </a:cubicBezTo>
                    <a:cubicBezTo>
                      <a:pt x="531" y="373"/>
                      <a:pt x="525" y="366"/>
                      <a:pt x="518" y="352"/>
                    </a:cubicBezTo>
                    <a:cubicBezTo>
                      <a:pt x="481" y="309"/>
                      <a:pt x="454" y="273"/>
                      <a:pt x="418" y="244"/>
                    </a:cubicBezTo>
                    <a:cubicBezTo>
                      <a:pt x="411" y="237"/>
                      <a:pt x="402" y="230"/>
                      <a:pt x="388" y="216"/>
                    </a:cubicBezTo>
                    <a:lnTo>
                      <a:pt x="381" y="209"/>
                    </a:lnTo>
                    <a:cubicBezTo>
                      <a:pt x="374" y="201"/>
                      <a:pt x="368" y="201"/>
                      <a:pt x="359" y="194"/>
                    </a:cubicBezTo>
                    <a:cubicBezTo>
                      <a:pt x="338" y="173"/>
                      <a:pt x="309" y="157"/>
                      <a:pt x="288" y="144"/>
                    </a:cubicBezTo>
                    <a:lnTo>
                      <a:pt x="43"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36"/>
              <p:cNvSpPr/>
              <p:nvPr/>
            </p:nvSpPr>
            <p:spPr>
              <a:xfrm>
                <a:off x="2686730" y="3876653"/>
                <a:ext cx="23834" cy="19259"/>
              </a:xfrm>
              <a:custGeom>
                <a:rect b="b" l="l" r="r" t="t"/>
                <a:pathLst>
                  <a:path extrusionOk="0" h="181" w="224">
                    <a:moveTo>
                      <a:pt x="144" y="1"/>
                    </a:moveTo>
                    <a:lnTo>
                      <a:pt x="1" y="80"/>
                    </a:lnTo>
                    <a:cubicBezTo>
                      <a:pt x="28" y="116"/>
                      <a:pt x="28" y="152"/>
                      <a:pt x="1" y="180"/>
                    </a:cubicBezTo>
                    <a:lnTo>
                      <a:pt x="223" y="51"/>
                    </a:lnTo>
                    <a:lnTo>
                      <a:pt x="144"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36"/>
              <p:cNvSpPr/>
              <p:nvPr/>
            </p:nvSpPr>
            <p:spPr>
              <a:xfrm>
                <a:off x="2248455" y="3779081"/>
                <a:ext cx="619582" cy="288244"/>
              </a:xfrm>
              <a:custGeom>
                <a:rect b="b" l="l" r="r" t="t"/>
                <a:pathLst>
                  <a:path extrusionOk="0" h="2709" w="5823">
                    <a:moveTo>
                      <a:pt x="2612" y="0"/>
                    </a:moveTo>
                    <a:cubicBezTo>
                      <a:pt x="2570" y="0"/>
                      <a:pt x="2526" y="9"/>
                      <a:pt x="2495" y="27"/>
                    </a:cubicBezTo>
                    <a:lnTo>
                      <a:pt x="66" y="1428"/>
                    </a:lnTo>
                    <a:cubicBezTo>
                      <a:pt x="0" y="1471"/>
                      <a:pt x="0" y="1528"/>
                      <a:pt x="66" y="1565"/>
                    </a:cubicBezTo>
                    <a:lnTo>
                      <a:pt x="719" y="1946"/>
                    </a:lnTo>
                    <a:lnTo>
                      <a:pt x="2315" y="1019"/>
                    </a:lnTo>
                    <a:cubicBezTo>
                      <a:pt x="2347" y="1001"/>
                      <a:pt x="2390" y="992"/>
                      <a:pt x="2433" y="992"/>
                    </a:cubicBezTo>
                    <a:cubicBezTo>
                      <a:pt x="2476" y="992"/>
                      <a:pt x="2520" y="1001"/>
                      <a:pt x="2551" y="1019"/>
                    </a:cubicBezTo>
                    <a:lnTo>
                      <a:pt x="2610" y="1054"/>
                    </a:lnTo>
                    <a:lnTo>
                      <a:pt x="2883" y="1213"/>
                    </a:lnTo>
                    <a:lnTo>
                      <a:pt x="3162" y="1371"/>
                    </a:lnTo>
                    <a:lnTo>
                      <a:pt x="3436" y="1528"/>
                    </a:lnTo>
                    <a:lnTo>
                      <a:pt x="3709" y="1687"/>
                    </a:lnTo>
                    <a:lnTo>
                      <a:pt x="3982" y="1846"/>
                    </a:lnTo>
                    <a:lnTo>
                      <a:pt x="4256" y="2003"/>
                    </a:lnTo>
                    <a:lnTo>
                      <a:pt x="4528" y="2161"/>
                    </a:lnTo>
                    <a:lnTo>
                      <a:pt x="4801" y="2320"/>
                    </a:lnTo>
                    <a:lnTo>
                      <a:pt x="5075" y="2477"/>
                    </a:lnTo>
                    <a:lnTo>
                      <a:pt x="5477" y="2708"/>
                    </a:lnTo>
                    <a:lnTo>
                      <a:pt x="5822" y="2506"/>
                    </a:lnTo>
                    <a:lnTo>
                      <a:pt x="5427" y="2277"/>
                    </a:lnTo>
                    <a:lnTo>
                      <a:pt x="5413" y="2270"/>
                    </a:lnTo>
                    <a:lnTo>
                      <a:pt x="5550" y="2191"/>
                    </a:lnTo>
                    <a:cubicBezTo>
                      <a:pt x="5575" y="2198"/>
                      <a:pt x="5601" y="2201"/>
                      <a:pt x="5629" y="2201"/>
                    </a:cubicBezTo>
                    <a:cubicBezTo>
                      <a:pt x="5657" y="2201"/>
                      <a:pt x="5686" y="2198"/>
                      <a:pt x="5715" y="2191"/>
                    </a:cubicBezTo>
                    <a:cubicBezTo>
                      <a:pt x="5664" y="2191"/>
                      <a:pt x="5620" y="2175"/>
                      <a:pt x="5586" y="2155"/>
                    </a:cubicBezTo>
                    <a:cubicBezTo>
                      <a:pt x="5514" y="2111"/>
                      <a:pt x="5514" y="2039"/>
                      <a:pt x="5593" y="2003"/>
                    </a:cubicBezTo>
                    <a:cubicBezTo>
                      <a:pt x="5607" y="1989"/>
                      <a:pt x="5620" y="1982"/>
                      <a:pt x="5643" y="1975"/>
                    </a:cubicBezTo>
                    <a:cubicBezTo>
                      <a:pt x="5593" y="1975"/>
                      <a:pt x="5534" y="1989"/>
                      <a:pt x="5500" y="2011"/>
                    </a:cubicBezTo>
                    <a:cubicBezTo>
                      <a:pt x="5434" y="2046"/>
                      <a:pt x="5427" y="2098"/>
                      <a:pt x="5463" y="2132"/>
                    </a:cubicBezTo>
                    <a:lnTo>
                      <a:pt x="5319" y="2218"/>
                    </a:lnTo>
                    <a:lnTo>
                      <a:pt x="5155" y="2118"/>
                    </a:lnTo>
                    <a:lnTo>
                      <a:pt x="4880" y="1960"/>
                    </a:lnTo>
                    <a:lnTo>
                      <a:pt x="4817" y="1925"/>
                    </a:lnTo>
                    <a:lnTo>
                      <a:pt x="4953" y="1846"/>
                    </a:lnTo>
                    <a:cubicBezTo>
                      <a:pt x="4978" y="1853"/>
                      <a:pt x="5007" y="1856"/>
                      <a:pt x="5036" y="1856"/>
                    </a:cubicBezTo>
                    <a:cubicBezTo>
                      <a:pt x="5065" y="1856"/>
                      <a:pt x="5093" y="1853"/>
                      <a:pt x="5118" y="1846"/>
                    </a:cubicBezTo>
                    <a:cubicBezTo>
                      <a:pt x="5075" y="1846"/>
                      <a:pt x="5032" y="1830"/>
                      <a:pt x="4996" y="1816"/>
                    </a:cubicBezTo>
                    <a:cubicBezTo>
                      <a:pt x="4924" y="1766"/>
                      <a:pt x="4924" y="1701"/>
                      <a:pt x="4996" y="1658"/>
                    </a:cubicBezTo>
                    <a:cubicBezTo>
                      <a:pt x="5010" y="1644"/>
                      <a:pt x="5032" y="1637"/>
                      <a:pt x="5053" y="1637"/>
                    </a:cubicBezTo>
                    <a:cubicBezTo>
                      <a:pt x="5043" y="1636"/>
                      <a:pt x="5033" y="1635"/>
                      <a:pt x="5023" y="1635"/>
                    </a:cubicBezTo>
                    <a:cubicBezTo>
                      <a:pt x="4977" y="1635"/>
                      <a:pt x="4933" y="1648"/>
                      <a:pt x="4903" y="1666"/>
                    </a:cubicBezTo>
                    <a:cubicBezTo>
                      <a:pt x="4844" y="1701"/>
                      <a:pt x="4830" y="1753"/>
                      <a:pt x="4867" y="1796"/>
                    </a:cubicBezTo>
                    <a:lnTo>
                      <a:pt x="4730" y="1873"/>
                    </a:lnTo>
                    <a:lnTo>
                      <a:pt x="4608" y="1803"/>
                    </a:lnTo>
                    <a:lnTo>
                      <a:pt x="4327" y="1644"/>
                    </a:lnTo>
                    <a:lnTo>
                      <a:pt x="4220" y="1580"/>
                    </a:lnTo>
                    <a:lnTo>
                      <a:pt x="4356" y="1501"/>
                    </a:lnTo>
                    <a:cubicBezTo>
                      <a:pt x="4384" y="1508"/>
                      <a:pt x="4413" y="1511"/>
                      <a:pt x="4441" y="1511"/>
                    </a:cubicBezTo>
                    <a:cubicBezTo>
                      <a:pt x="4469" y="1511"/>
                      <a:pt x="4497" y="1508"/>
                      <a:pt x="4522" y="1501"/>
                    </a:cubicBezTo>
                    <a:cubicBezTo>
                      <a:pt x="4478" y="1501"/>
                      <a:pt x="4435" y="1485"/>
                      <a:pt x="4406" y="1471"/>
                    </a:cubicBezTo>
                    <a:cubicBezTo>
                      <a:pt x="4327" y="1428"/>
                      <a:pt x="4335" y="1356"/>
                      <a:pt x="4406" y="1313"/>
                    </a:cubicBezTo>
                    <a:cubicBezTo>
                      <a:pt x="4422" y="1306"/>
                      <a:pt x="4442" y="1299"/>
                      <a:pt x="4456" y="1292"/>
                    </a:cubicBezTo>
                    <a:cubicBezTo>
                      <a:pt x="4447" y="1291"/>
                      <a:pt x="4438" y="1290"/>
                      <a:pt x="4429" y="1290"/>
                    </a:cubicBezTo>
                    <a:cubicBezTo>
                      <a:pt x="4386" y="1290"/>
                      <a:pt x="4341" y="1303"/>
                      <a:pt x="4306" y="1321"/>
                    </a:cubicBezTo>
                    <a:cubicBezTo>
                      <a:pt x="4249" y="1356"/>
                      <a:pt x="4233" y="1408"/>
                      <a:pt x="4270" y="1451"/>
                    </a:cubicBezTo>
                    <a:lnTo>
                      <a:pt x="4133" y="1528"/>
                    </a:lnTo>
                    <a:lnTo>
                      <a:pt x="4054" y="1485"/>
                    </a:lnTo>
                    <a:lnTo>
                      <a:pt x="3868" y="1378"/>
                    </a:lnTo>
                    <a:cubicBezTo>
                      <a:pt x="3802" y="1342"/>
                      <a:pt x="3802" y="1278"/>
                      <a:pt x="3868" y="1242"/>
                    </a:cubicBezTo>
                    <a:lnTo>
                      <a:pt x="4040" y="1140"/>
                    </a:lnTo>
                    <a:lnTo>
                      <a:pt x="4040" y="1140"/>
                    </a:lnTo>
                    <a:cubicBezTo>
                      <a:pt x="4010" y="1153"/>
                      <a:pt x="3975" y="1158"/>
                      <a:pt x="3941" y="1158"/>
                    </a:cubicBezTo>
                    <a:cubicBezTo>
                      <a:pt x="3894" y="1158"/>
                      <a:pt x="3847" y="1147"/>
                      <a:pt x="3809" y="1126"/>
                    </a:cubicBezTo>
                    <a:cubicBezTo>
                      <a:pt x="3738" y="1083"/>
                      <a:pt x="3738" y="1011"/>
                      <a:pt x="3818" y="968"/>
                    </a:cubicBezTo>
                    <a:cubicBezTo>
                      <a:pt x="3853" y="946"/>
                      <a:pt x="3901" y="935"/>
                      <a:pt x="3949" y="935"/>
                    </a:cubicBezTo>
                    <a:cubicBezTo>
                      <a:pt x="3977" y="935"/>
                      <a:pt x="4006" y="939"/>
                      <a:pt x="4033" y="947"/>
                    </a:cubicBezTo>
                    <a:lnTo>
                      <a:pt x="4170" y="868"/>
                    </a:lnTo>
                    <a:lnTo>
                      <a:pt x="3666" y="573"/>
                    </a:lnTo>
                    <a:lnTo>
                      <a:pt x="3530" y="652"/>
                    </a:lnTo>
                    <a:cubicBezTo>
                      <a:pt x="3566" y="695"/>
                      <a:pt x="3550" y="745"/>
                      <a:pt x="3493" y="781"/>
                    </a:cubicBezTo>
                    <a:cubicBezTo>
                      <a:pt x="3454" y="803"/>
                      <a:pt x="3405" y="814"/>
                      <a:pt x="3357" y="814"/>
                    </a:cubicBezTo>
                    <a:cubicBezTo>
                      <a:pt x="3309" y="814"/>
                      <a:pt x="3261" y="803"/>
                      <a:pt x="3221" y="781"/>
                    </a:cubicBezTo>
                    <a:cubicBezTo>
                      <a:pt x="3148" y="738"/>
                      <a:pt x="3148" y="666"/>
                      <a:pt x="3221" y="623"/>
                    </a:cubicBezTo>
                    <a:cubicBezTo>
                      <a:pt x="3260" y="601"/>
                      <a:pt x="3307" y="593"/>
                      <a:pt x="3355" y="593"/>
                    </a:cubicBezTo>
                    <a:cubicBezTo>
                      <a:pt x="3385" y="593"/>
                      <a:pt x="3415" y="597"/>
                      <a:pt x="3443" y="602"/>
                    </a:cubicBezTo>
                    <a:lnTo>
                      <a:pt x="3580" y="523"/>
                    </a:lnTo>
                    <a:lnTo>
                      <a:pt x="3076" y="228"/>
                    </a:lnTo>
                    <a:lnTo>
                      <a:pt x="2940" y="314"/>
                    </a:lnTo>
                    <a:cubicBezTo>
                      <a:pt x="2969" y="350"/>
                      <a:pt x="2962" y="400"/>
                      <a:pt x="2903" y="436"/>
                    </a:cubicBezTo>
                    <a:cubicBezTo>
                      <a:pt x="2865" y="458"/>
                      <a:pt x="2815" y="469"/>
                      <a:pt x="2765" y="469"/>
                    </a:cubicBezTo>
                    <a:cubicBezTo>
                      <a:pt x="2716" y="469"/>
                      <a:pt x="2667" y="458"/>
                      <a:pt x="2631" y="436"/>
                    </a:cubicBezTo>
                    <a:cubicBezTo>
                      <a:pt x="2558" y="393"/>
                      <a:pt x="2558" y="321"/>
                      <a:pt x="2631" y="278"/>
                    </a:cubicBezTo>
                    <a:cubicBezTo>
                      <a:pt x="2669" y="259"/>
                      <a:pt x="2724" y="250"/>
                      <a:pt x="2775" y="250"/>
                    </a:cubicBezTo>
                    <a:cubicBezTo>
                      <a:pt x="2800" y="250"/>
                      <a:pt x="2825" y="252"/>
                      <a:pt x="2846" y="257"/>
                    </a:cubicBezTo>
                    <a:lnTo>
                      <a:pt x="2990" y="178"/>
                    </a:lnTo>
                    <a:lnTo>
                      <a:pt x="2724" y="27"/>
                    </a:lnTo>
                    <a:cubicBezTo>
                      <a:pt x="2696" y="9"/>
                      <a:pt x="2654" y="0"/>
                      <a:pt x="2612"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36"/>
              <p:cNvSpPr/>
              <p:nvPr/>
            </p:nvSpPr>
            <p:spPr>
              <a:xfrm>
                <a:off x="2321128" y="3833879"/>
                <a:ext cx="188971" cy="108743"/>
              </a:xfrm>
              <a:custGeom>
                <a:rect b="b" l="l" r="r" t="t"/>
                <a:pathLst>
                  <a:path extrusionOk="0" h="1022" w="1776">
                    <a:moveTo>
                      <a:pt x="0" y="1022"/>
                    </a:moveTo>
                    <a:lnTo>
                      <a:pt x="1775"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36"/>
              <p:cNvSpPr/>
              <p:nvPr/>
            </p:nvSpPr>
            <p:spPr>
              <a:xfrm>
                <a:off x="2321128" y="3833879"/>
                <a:ext cx="188971" cy="108743"/>
              </a:xfrm>
              <a:custGeom>
                <a:rect b="b" l="l" r="r" t="t"/>
                <a:pathLst>
                  <a:path extrusionOk="0" fill="none" h="1022" w="1776">
                    <a:moveTo>
                      <a:pt x="0" y="1022"/>
                    </a:moveTo>
                    <a:lnTo>
                      <a:pt x="1775"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36"/>
              <p:cNvSpPr/>
              <p:nvPr/>
            </p:nvSpPr>
            <p:spPr>
              <a:xfrm>
                <a:off x="2350070" y="3850797"/>
                <a:ext cx="188226" cy="108531"/>
              </a:xfrm>
              <a:custGeom>
                <a:rect b="b" l="l" r="r" t="t"/>
                <a:pathLst>
                  <a:path extrusionOk="0" h="1020" w="1769">
                    <a:moveTo>
                      <a:pt x="1" y="1020"/>
                    </a:moveTo>
                    <a:lnTo>
                      <a:pt x="176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36"/>
              <p:cNvSpPr/>
              <p:nvPr/>
            </p:nvSpPr>
            <p:spPr>
              <a:xfrm>
                <a:off x="2350070" y="3850797"/>
                <a:ext cx="188226" cy="108531"/>
              </a:xfrm>
              <a:custGeom>
                <a:rect b="b" l="l" r="r" t="t"/>
                <a:pathLst>
                  <a:path extrusionOk="0" fill="none" h="1020" w="1769">
                    <a:moveTo>
                      <a:pt x="1" y="1020"/>
                    </a:moveTo>
                    <a:lnTo>
                      <a:pt x="1769"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36"/>
              <p:cNvSpPr/>
              <p:nvPr/>
            </p:nvSpPr>
            <p:spPr>
              <a:xfrm>
                <a:off x="2379331" y="3867502"/>
                <a:ext cx="188226" cy="108743"/>
              </a:xfrm>
              <a:custGeom>
                <a:rect b="b" l="l" r="r" t="t"/>
                <a:pathLst>
                  <a:path extrusionOk="0" h="1022" w="1769">
                    <a:moveTo>
                      <a:pt x="0" y="1022"/>
                    </a:moveTo>
                    <a:lnTo>
                      <a:pt x="1768"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36"/>
              <p:cNvSpPr/>
              <p:nvPr/>
            </p:nvSpPr>
            <p:spPr>
              <a:xfrm>
                <a:off x="2379331" y="3867502"/>
                <a:ext cx="188226" cy="108743"/>
              </a:xfrm>
              <a:custGeom>
                <a:rect b="b" l="l" r="r" t="t"/>
                <a:pathLst>
                  <a:path extrusionOk="0" fill="none" h="1022" w="1769">
                    <a:moveTo>
                      <a:pt x="0" y="1022"/>
                    </a:moveTo>
                    <a:lnTo>
                      <a:pt x="1768"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36"/>
              <p:cNvSpPr/>
              <p:nvPr/>
            </p:nvSpPr>
            <p:spPr>
              <a:xfrm>
                <a:off x="2408273" y="3884421"/>
                <a:ext cx="188226" cy="108743"/>
              </a:xfrm>
              <a:custGeom>
                <a:rect b="b" l="l" r="r" t="t"/>
                <a:pathLst>
                  <a:path extrusionOk="0" h="1022" w="1769">
                    <a:moveTo>
                      <a:pt x="1" y="1021"/>
                    </a:moveTo>
                    <a:lnTo>
                      <a:pt x="176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36"/>
              <p:cNvSpPr/>
              <p:nvPr/>
            </p:nvSpPr>
            <p:spPr>
              <a:xfrm>
                <a:off x="2408273" y="3884421"/>
                <a:ext cx="188226" cy="108743"/>
              </a:xfrm>
              <a:custGeom>
                <a:rect b="b" l="l" r="r" t="t"/>
                <a:pathLst>
                  <a:path extrusionOk="0" fill="none" h="1022" w="1769">
                    <a:moveTo>
                      <a:pt x="1" y="1021"/>
                    </a:moveTo>
                    <a:lnTo>
                      <a:pt x="1769"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36"/>
              <p:cNvSpPr/>
              <p:nvPr/>
            </p:nvSpPr>
            <p:spPr>
              <a:xfrm>
                <a:off x="2437321" y="3901232"/>
                <a:ext cx="188226" cy="108637"/>
              </a:xfrm>
              <a:custGeom>
                <a:rect b="b" l="l" r="r" t="t"/>
                <a:pathLst>
                  <a:path extrusionOk="0" h="1021" w="1769">
                    <a:moveTo>
                      <a:pt x="0" y="1020"/>
                    </a:moveTo>
                    <a:lnTo>
                      <a:pt x="1768"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36"/>
              <p:cNvSpPr/>
              <p:nvPr/>
            </p:nvSpPr>
            <p:spPr>
              <a:xfrm>
                <a:off x="2437321" y="3901232"/>
                <a:ext cx="188226" cy="108637"/>
              </a:xfrm>
              <a:custGeom>
                <a:rect b="b" l="l" r="r" t="t"/>
                <a:pathLst>
                  <a:path extrusionOk="0" fill="none" h="1021" w="1769">
                    <a:moveTo>
                      <a:pt x="0" y="1020"/>
                    </a:moveTo>
                    <a:lnTo>
                      <a:pt x="1768"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36"/>
              <p:cNvSpPr/>
              <p:nvPr/>
            </p:nvSpPr>
            <p:spPr>
              <a:xfrm>
                <a:off x="2466475" y="3917938"/>
                <a:ext cx="188226" cy="108850"/>
              </a:xfrm>
              <a:custGeom>
                <a:rect b="b" l="l" r="r" t="t"/>
                <a:pathLst>
                  <a:path extrusionOk="0" h="1023" w="1769">
                    <a:moveTo>
                      <a:pt x="0" y="1022"/>
                    </a:moveTo>
                    <a:lnTo>
                      <a:pt x="176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36"/>
              <p:cNvSpPr/>
              <p:nvPr/>
            </p:nvSpPr>
            <p:spPr>
              <a:xfrm>
                <a:off x="2466475" y="3917938"/>
                <a:ext cx="188226" cy="108850"/>
              </a:xfrm>
              <a:custGeom>
                <a:rect b="b" l="l" r="r" t="t"/>
                <a:pathLst>
                  <a:path extrusionOk="0" fill="none" h="1023" w="1769">
                    <a:moveTo>
                      <a:pt x="0" y="1022"/>
                    </a:moveTo>
                    <a:lnTo>
                      <a:pt x="1769"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36"/>
              <p:cNvSpPr/>
              <p:nvPr/>
            </p:nvSpPr>
            <p:spPr>
              <a:xfrm>
                <a:off x="2495523" y="3934856"/>
                <a:ext cx="188226" cy="108743"/>
              </a:xfrm>
              <a:custGeom>
                <a:rect b="b" l="l" r="r" t="t"/>
                <a:pathLst>
                  <a:path extrusionOk="0" h="1022" w="1769">
                    <a:moveTo>
                      <a:pt x="0" y="1022"/>
                    </a:moveTo>
                    <a:lnTo>
                      <a:pt x="1768"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36"/>
              <p:cNvSpPr/>
              <p:nvPr/>
            </p:nvSpPr>
            <p:spPr>
              <a:xfrm>
                <a:off x="2495523" y="3934856"/>
                <a:ext cx="188226" cy="108743"/>
              </a:xfrm>
              <a:custGeom>
                <a:rect b="b" l="l" r="r" t="t"/>
                <a:pathLst>
                  <a:path extrusionOk="0" fill="none" h="1022" w="1769">
                    <a:moveTo>
                      <a:pt x="0" y="1022"/>
                    </a:moveTo>
                    <a:lnTo>
                      <a:pt x="1768"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36"/>
              <p:cNvSpPr/>
              <p:nvPr/>
            </p:nvSpPr>
            <p:spPr>
              <a:xfrm>
                <a:off x="2524465" y="3951774"/>
                <a:ext cx="188226" cy="108531"/>
              </a:xfrm>
              <a:custGeom>
                <a:rect b="b" l="l" r="r" t="t"/>
                <a:pathLst>
                  <a:path extrusionOk="0" h="1020" w="1769">
                    <a:moveTo>
                      <a:pt x="1" y="1020"/>
                    </a:moveTo>
                    <a:lnTo>
                      <a:pt x="176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36"/>
              <p:cNvSpPr/>
              <p:nvPr/>
            </p:nvSpPr>
            <p:spPr>
              <a:xfrm>
                <a:off x="2524465" y="3951774"/>
                <a:ext cx="188226" cy="108531"/>
              </a:xfrm>
              <a:custGeom>
                <a:rect b="b" l="l" r="r" t="t"/>
                <a:pathLst>
                  <a:path extrusionOk="0" fill="none" h="1020" w="1769">
                    <a:moveTo>
                      <a:pt x="1" y="1020"/>
                    </a:moveTo>
                    <a:lnTo>
                      <a:pt x="1769"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36"/>
              <p:cNvSpPr/>
              <p:nvPr/>
            </p:nvSpPr>
            <p:spPr>
              <a:xfrm>
                <a:off x="2553619" y="3968479"/>
                <a:ext cx="188332" cy="108743"/>
              </a:xfrm>
              <a:custGeom>
                <a:rect b="b" l="l" r="r" t="t"/>
                <a:pathLst>
                  <a:path extrusionOk="0" h="1022" w="1770">
                    <a:moveTo>
                      <a:pt x="1" y="1021"/>
                    </a:moveTo>
                    <a:lnTo>
                      <a:pt x="176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36"/>
              <p:cNvSpPr/>
              <p:nvPr/>
            </p:nvSpPr>
            <p:spPr>
              <a:xfrm>
                <a:off x="2553619" y="3968479"/>
                <a:ext cx="188332" cy="108743"/>
              </a:xfrm>
              <a:custGeom>
                <a:rect b="b" l="l" r="r" t="t"/>
                <a:pathLst>
                  <a:path extrusionOk="0" fill="none" h="1022" w="1770">
                    <a:moveTo>
                      <a:pt x="1" y="1021"/>
                    </a:moveTo>
                    <a:lnTo>
                      <a:pt x="1769"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36"/>
              <p:cNvSpPr/>
              <p:nvPr/>
            </p:nvSpPr>
            <p:spPr>
              <a:xfrm>
                <a:off x="2582668" y="3985291"/>
                <a:ext cx="188226" cy="108850"/>
              </a:xfrm>
              <a:custGeom>
                <a:rect b="b" l="l" r="r" t="t"/>
                <a:pathLst>
                  <a:path extrusionOk="0" h="1023" w="1769">
                    <a:moveTo>
                      <a:pt x="0" y="1022"/>
                    </a:moveTo>
                    <a:lnTo>
                      <a:pt x="176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36"/>
              <p:cNvSpPr/>
              <p:nvPr/>
            </p:nvSpPr>
            <p:spPr>
              <a:xfrm>
                <a:off x="2582668" y="3985291"/>
                <a:ext cx="188226" cy="108850"/>
              </a:xfrm>
              <a:custGeom>
                <a:rect b="b" l="l" r="r" t="t"/>
                <a:pathLst>
                  <a:path extrusionOk="0" fill="none" h="1023" w="1769">
                    <a:moveTo>
                      <a:pt x="0" y="1022"/>
                    </a:moveTo>
                    <a:lnTo>
                      <a:pt x="1769"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36"/>
              <p:cNvSpPr/>
              <p:nvPr/>
            </p:nvSpPr>
            <p:spPr>
              <a:xfrm>
                <a:off x="2611716" y="4002209"/>
                <a:ext cx="188226" cy="109382"/>
              </a:xfrm>
              <a:custGeom>
                <a:rect b="b" l="l" r="r" t="t"/>
                <a:pathLst>
                  <a:path extrusionOk="0" h="1028" w="1769">
                    <a:moveTo>
                      <a:pt x="0" y="1027"/>
                    </a:moveTo>
                    <a:lnTo>
                      <a:pt x="1768"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36"/>
              <p:cNvSpPr/>
              <p:nvPr/>
            </p:nvSpPr>
            <p:spPr>
              <a:xfrm>
                <a:off x="2611716" y="4002209"/>
                <a:ext cx="188226" cy="109382"/>
              </a:xfrm>
              <a:custGeom>
                <a:rect b="b" l="l" r="r" t="t"/>
                <a:pathLst>
                  <a:path extrusionOk="0" fill="none" h="1028" w="1769">
                    <a:moveTo>
                      <a:pt x="0" y="1027"/>
                    </a:moveTo>
                    <a:lnTo>
                      <a:pt x="1768"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36"/>
              <p:cNvSpPr/>
              <p:nvPr/>
            </p:nvSpPr>
            <p:spPr>
              <a:xfrm>
                <a:off x="2640870" y="4018914"/>
                <a:ext cx="188226" cy="109488"/>
              </a:xfrm>
              <a:custGeom>
                <a:rect b="b" l="l" r="r" t="t"/>
                <a:pathLst>
                  <a:path extrusionOk="0" h="1029" w="1769">
                    <a:moveTo>
                      <a:pt x="0" y="1029"/>
                    </a:moveTo>
                    <a:lnTo>
                      <a:pt x="176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36"/>
              <p:cNvSpPr/>
              <p:nvPr/>
            </p:nvSpPr>
            <p:spPr>
              <a:xfrm>
                <a:off x="2640870" y="4018914"/>
                <a:ext cx="188226" cy="109488"/>
              </a:xfrm>
              <a:custGeom>
                <a:rect b="b" l="l" r="r" t="t"/>
                <a:pathLst>
                  <a:path extrusionOk="0" fill="none" h="1029" w="1769">
                    <a:moveTo>
                      <a:pt x="0" y="1029"/>
                    </a:moveTo>
                    <a:lnTo>
                      <a:pt x="1769"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36"/>
              <p:cNvSpPr/>
              <p:nvPr/>
            </p:nvSpPr>
            <p:spPr>
              <a:xfrm>
                <a:off x="2231537" y="3884633"/>
                <a:ext cx="677039" cy="390178"/>
              </a:xfrm>
              <a:custGeom>
                <a:rect b="b" l="l" r="r" t="t"/>
                <a:pathLst>
                  <a:path extrusionOk="0" h="3667" w="6363">
                    <a:moveTo>
                      <a:pt x="2592" y="0"/>
                    </a:moveTo>
                    <a:cubicBezTo>
                      <a:pt x="2549" y="0"/>
                      <a:pt x="2506" y="9"/>
                      <a:pt x="2474" y="27"/>
                    </a:cubicBezTo>
                    <a:lnTo>
                      <a:pt x="878" y="954"/>
                    </a:lnTo>
                    <a:lnTo>
                      <a:pt x="66" y="1428"/>
                    </a:lnTo>
                    <a:cubicBezTo>
                      <a:pt x="0" y="1464"/>
                      <a:pt x="0" y="1528"/>
                      <a:pt x="66" y="1564"/>
                    </a:cubicBezTo>
                    <a:lnTo>
                      <a:pt x="325" y="1716"/>
                    </a:lnTo>
                    <a:lnTo>
                      <a:pt x="461" y="1637"/>
                    </a:lnTo>
                    <a:cubicBezTo>
                      <a:pt x="432" y="1594"/>
                      <a:pt x="440" y="1544"/>
                      <a:pt x="497" y="1508"/>
                    </a:cubicBezTo>
                    <a:cubicBezTo>
                      <a:pt x="537" y="1486"/>
                      <a:pt x="585" y="1475"/>
                      <a:pt x="633" y="1475"/>
                    </a:cubicBezTo>
                    <a:cubicBezTo>
                      <a:pt x="682" y="1475"/>
                      <a:pt x="730" y="1486"/>
                      <a:pt x="770" y="1508"/>
                    </a:cubicBezTo>
                    <a:cubicBezTo>
                      <a:pt x="842" y="1551"/>
                      <a:pt x="842" y="1623"/>
                      <a:pt x="770" y="1666"/>
                    </a:cubicBezTo>
                    <a:cubicBezTo>
                      <a:pt x="734" y="1688"/>
                      <a:pt x="687" y="1699"/>
                      <a:pt x="639" y="1699"/>
                    </a:cubicBezTo>
                    <a:cubicBezTo>
                      <a:pt x="610" y="1699"/>
                      <a:pt x="581" y="1695"/>
                      <a:pt x="554" y="1687"/>
                    </a:cubicBezTo>
                    <a:lnTo>
                      <a:pt x="411" y="1766"/>
                    </a:lnTo>
                    <a:lnTo>
                      <a:pt x="922" y="2061"/>
                    </a:lnTo>
                    <a:lnTo>
                      <a:pt x="1058" y="1982"/>
                    </a:lnTo>
                    <a:cubicBezTo>
                      <a:pt x="1022" y="1939"/>
                      <a:pt x="1035" y="1889"/>
                      <a:pt x="1094" y="1853"/>
                    </a:cubicBezTo>
                    <a:cubicBezTo>
                      <a:pt x="1129" y="1831"/>
                      <a:pt x="1178" y="1820"/>
                      <a:pt x="1227" y="1820"/>
                    </a:cubicBezTo>
                    <a:cubicBezTo>
                      <a:pt x="1276" y="1820"/>
                      <a:pt x="1327" y="1831"/>
                      <a:pt x="1367" y="1853"/>
                    </a:cubicBezTo>
                    <a:cubicBezTo>
                      <a:pt x="1439" y="1896"/>
                      <a:pt x="1439" y="1968"/>
                      <a:pt x="1367" y="2011"/>
                    </a:cubicBezTo>
                    <a:cubicBezTo>
                      <a:pt x="1331" y="2033"/>
                      <a:pt x="1281" y="2044"/>
                      <a:pt x="1231" y="2044"/>
                    </a:cubicBezTo>
                    <a:cubicBezTo>
                      <a:pt x="1201" y="2044"/>
                      <a:pt x="1171" y="2040"/>
                      <a:pt x="1144" y="2032"/>
                    </a:cubicBezTo>
                    <a:lnTo>
                      <a:pt x="1008" y="2111"/>
                    </a:lnTo>
                    <a:lnTo>
                      <a:pt x="1518" y="2406"/>
                    </a:lnTo>
                    <a:lnTo>
                      <a:pt x="1655" y="2327"/>
                    </a:lnTo>
                    <a:cubicBezTo>
                      <a:pt x="1618" y="2284"/>
                      <a:pt x="1632" y="2234"/>
                      <a:pt x="1691" y="2198"/>
                    </a:cubicBezTo>
                    <a:cubicBezTo>
                      <a:pt x="1726" y="2176"/>
                      <a:pt x="1775" y="2165"/>
                      <a:pt x="1823" y="2165"/>
                    </a:cubicBezTo>
                    <a:cubicBezTo>
                      <a:pt x="1872" y="2165"/>
                      <a:pt x="1920" y="2176"/>
                      <a:pt x="1957" y="2198"/>
                    </a:cubicBezTo>
                    <a:cubicBezTo>
                      <a:pt x="2036" y="2241"/>
                      <a:pt x="2036" y="2313"/>
                      <a:pt x="1964" y="2356"/>
                    </a:cubicBezTo>
                    <a:cubicBezTo>
                      <a:pt x="1923" y="2377"/>
                      <a:pt x="1875" y="2386"/>
                      <a:pt x="1828" y="2386"/>
                    </a:cubicBezTo>
                    <a:cubicBezTo>
                      <a:pt x="1798" y="2386"/>
                      <a:pt x="1768" y="2382"/>
                      <a:pt x="1741" y="2377"/>
                    </a:cubicBezTo>
                    <a:lnTo>
                      <a:pt x="1605" y="2456"/>
                    </a:lnTo>
                    <a:lnTo>
                      <a:pt x="2114" y="2751"/>
                    </a:lnTo>
                    <a:lnTo>
                      <a:pt x="2252" y="2665"/>
                    </a:lnTo>
                    <a:cubicBezTo>
                      <a:pt x="2215" y="2629"/>
                      <a:pt x="2229" y="2579"/>
                      <a:pt x="2286" y="2543"/>
                    </a:cubicBezTo>
                    <a:cubicBezTo>
                      <a:pt x="2322" y="2521"/>
                      <a:pt x="2371" y="2510"/>
                      <a:pt x="2420" y="2510"/>
                    </a:cubicBezTo>
                    <a:cubicBezTo>
                      <a:pt x="2469" y="2510"/>
                      <a:pt x="2517" y="2521"/>
                      <a:pt x="2554" y="2543"/>
                    </a:cubicBezTo>
                    <a:cubicBezTo>
                      <a:pt x="2631" y="2586"/>
                      <a:pt x="2631" y="2658"/>
                      <a:pt x="2554" y="2701"/>
                    </a:cubicBezTo>
                    <a:cubicBezTo>
                      <a:pt x="2518" y="2718"/>
                      <a:pt x="2472" y="2727"/>
                      <a:pt x="2426" y="2727"/>
                    </a:cubicBezTo>
                    <a:cubicBezTo>
                      <a:pt x="2396" y="2727"/>
                      <a:pt x="2366" y="2723"/>
                      <a:pt x="2338" y="2715"/>
                    </a:cubicBezTo>
                    <a:lnTo>
                      <a:pt x="2200" y="2801"/>
                    </a:lnTo>
                    <a:lnTo>
                      <a:pt x="2704" y="3089"/>
                    </a:lnTo>
                    <a:lnTo>
                      <a:pt x="2847" y="3010"/>
                    </a:lnTo>
                    <a:cubicBezTo>
                      <a:pt x="2812" y="2967"/>
                      <a:pt x="2819" y="2917"/>
                      <a:pt x="2883" y="2888"/>
                    </a:cubicBezTo>
                    <a:cubicBezTo>
                      <a:pt x="2919" y="2866"/>
                      <a:pt x="2968" y="2855"/>
                      <a:pt x="3016" y="2855"/>
                    </a:cubicBezTo>
                    <a:cubicBezTo>
                      <a:pt x="3065" y="2855"/>
                      <a:pt x="3113" y="2866"/>
                      <a:pt x="3149" y="2888"/>
                    </a:cubicBezTo>
                    <a:cubicBezTo>
                      <a:pt x="3228" y="2931"/>
                      <a:pt x="3228" y="2995"/>
                      <a:pt x="3149" y="3038"/>
                    </a:cubicBezTo>
                    <a:cubicBezTo>
                      <a:pt x="3113" y="3060"/>
                      <a:pt x="3065" y="3072"/>
                      <a:pt x="3017" y="3072"/>
                    </a:cubicBezTo>
                    <a:cubicBezTo>
                      <a:pt x="2989" y="3072"/>
                      <a:pt x="2960" y="3068"/>
                      <a:pt x="2933" y="3060"/>
                    </a:cubicBezTo>
                    <a:lnTo>
                      <a:pt x="2797" y="3139"/>
                    </a:lnTo>
                    <a:lnTo>
                      <a:pt x="3300" y="3434"/>
                    </a:lnTo>
                    <a:lnTo>
                      <a:pt x="3437" y="3355"/>
                    </a:lnTo>
                    <a:cubicBezTo>
                      <a:pt x="3407" y="3312"/>
                      <a:pt x="3416" y="3262"/>
                      <a:pt x="3473" y="3226"/>
                    </a:cubicBezTo>
                    <a:cubicBezTo>
                      <a:pt x="3513" y="3204"/>
                      <a:pt x="3563" y="3193"/>
                      <a:pt x="3613" y="3193"/>
                    </a:cubicBezTo>
                    <a:cubicBezTo>
                      <a:pt x="3662" y="3193"/>
                      <a:pt x="3710" y="3204"/>
                      <a:pt x="3746" y="3226"/>
                    </a:cubicBezTo>
                    <a:cubicBezTo>
                      <a:pt x="3818" y="3269"/>
                      <a:pt x="3818" y="3340"/>
                      <a:pt x="3746" y="3383"/>
                    </a:cubicBezTo>
                    <a:cubicBezTo>
                      <a:pt x="3710" y="3406"/>
                      <a:pt x="3662" y="3417"/>
                      <a:pt x="3614" y="3417"/>
                    </a:cubicBezTo>
                    <a:cubicBezTo>
                      <a:pt x="3586" y="3417"/>
                      <a:pt x="3557" y="3413"/>
                      <a:pt x="3530" y="3405"/>
                    </a:cubicBezTo>
                    <a:lnTo>
                      <a:pt x="3394" y="3484"/>
                    </a:lnTo>
                    <a:lnTo>
                      <a:pt x="3652" y="3635"/>
                    </a:lnTo>
                    <a:cubicBezTo>
                      <a:pt x="3685" y="3656"/>
                      <a:pt x="3727" y="3667"/>
                      <a:pt x="3768" y="3667"/>
                    </a:cubicBezTo>
                    <a:cubicBezTo>
                      <a:pt x="3809" y="3667"/>
                      <a:pt x="3850" y="3656"/>
                      <a:pt x="3882" y="3635"/>
                    </a:cubicBezTo>
                    <a:lnTo>
                      <a:pt x="6297" y="2234"/>
                    </a:lnTo>
                    <a:cubicBezTo>
                      <a:pt x="6363" y="2198"/>
                      <a:pt x="6363" y="2141"/>
                      <a:pt x="6297" y="2098"/>
                    </a:cubicBezTo>
                    <a:lnTo>
                      <a:pt x="5636" y="1716"/>
                    </a:lnTo>
                    <a:lnTo>
                      <a:pt x="5234" y="1485"/>
                    </a:lnTo>
                    <a:lnTo>
                      <a:pt x="4960" y="1328"/>
                    </a:lnTo>
                    <a:lnTo>
                      <a:pt x="4687" y="1169"/>
                    </a:lnTo>
                    <a:lnTo>
                      <a:pt x="4415" y="1011"/>
                    </a:lnTo>
                    <a:lnTo>
                      <a:pt x="4141" y="854"/>
                    </a:lnTo>
                    <a:lnTo>
                      <a:pt x="3868" y="695"/>
                    </a:lnTo>
                    <a:lnTo>
                      <a:pt x="3595" y="536"/>
                    </a:lnTo>
                    <a:lnTo>
                      <a:pt x="3321" y="379"/>
                    </a:lnTo>
                    <a:lnTo>
                      <a:pt x="3042" y="221"/>
                    </a:lnTo>
                    <a:lnTo>
                      <a:pt x="2769" y="62"/>
                    </a:lnTo>
                    <a:lnTo>
                      <a:pt x="2710" y="27"/>
                    </a:lnTo>
                    <a:cubicBezTo>
                      <a:pt x="2679" y="9"/>
                      <a:pt x="2635" y="0"/>
                      <a:pt x="2592"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36"/>
              <p:cNvSpPr/>
              <p:nvPr/>
            </p:nvSpPr>
            <p:spPr>
              <a:xfrm>
                <a:off x="2337089" y="3920385"/>
                <a:ext cx="188226" cy="108531"/>
              </a:xfrm>
              <a:custGeom>
                <a:rect b="b" l="l" r="r" t="t"/>
                <a:pathLst>
                  <a:path extrusionOk="0" h="1020" w="1769">
                    <a:moveTo>
                      <a:pt x="0" y="1020"/>
                    </a:moveTo>
                    <a:lnTo>
                      <a:pt x="176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36"/>
              <p:cNvSpPr/>
              <p:nvPr/>
            </p:nvSpPr>
            <p:spPr>
              <a:xfrm>
                <a:off x="2337089" y="3920385"/>
                <a:ext cx="188226" cy="108531"/>
              </a:xfrm>
              <a:custGeom>
                <a:rect b="b" l="l" r="r" t="t"/>
                <a:pathLst>
                  <a:path extrusionOk="0" fill="none" h="1020" w="1769">
                    <a:moveTo>
                      <a:pt x="0" y="1020"/>
                    </a:moveTo>
                    <a:lnTo>
                      <a:pt x="1769"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36"/>
              <p:cNvSpPr/>
              <p:nvPr/>
            </p:nvSpPr>
            <p:spPr>
              <a:xfrm>
                <a:off x="2366243" y="3937090"/>
                <a:ext cx="188226" cy="108743"/>
              </a:xfrm>
              <a:custGeom>
                <a:rect b="b" l="l" r="r" t="t"/>
                <a:pathLst>
                  <a:path extrusionOk="0" h="1022" w="1769">
                    <a:moveTo>
                      <a:pt x="1" y="1021"/>
                    </a:moveTo>
                    <a:lnTo>
                      <a:pt x="176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36"/>
              <p:cNvSpPr/>
              <p:nvPr/>
            </p:nvSpPr>
            <p:spPr>
              <a:xfrm>
                <a:off x="2366243" y="3937090"/>
                <a:ext cx="188226" cy="108743"/>
              </a:xfrm>
              <a:custGeom>
                <a:rect b="b" l="l" r="r" t="t"/>
                <a:pathLst>
                  <a:path extrusionOk="0" fill="none" h="1022" w="1769">
                    <a:moveTo>
                      <a:pt x="1" y="1021"/>
                    </a:moveTo>
                    <a:lnTo>
                      <a:pt x="1769"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36"/>
              <p:cNvSpPr/>
              <p:nvPr/>
            </p:nvSpPr>
            <p:spPr>
              <a:xfrm>
                <a:off x="2395291" y="3953902"/>
                <a:ext cx="188226" cy="108850"/>
              </a:xfrm>
              <a:custGeom>
                <a:rect b="b" l="l" r="r" t="t"/>
                <a:pathLst>
                  <a:path extrusionOk="0" h="1023" w="1769">
                    <a:moveTo>
                      <a:pt x="0" y="1022"/>
                    </a:moveTo>
                    <a:lnTo>
                      <a:pt x="1768"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36"/>
              <p:cNvSpPr/>
              <p:nvPr/>
            </p:nvSpPr>
            <p:spPr>
              <a:xfrm>
                <a:off x="2395291" y="3953902"/>
                <a:ext cx="188226" cy="108850"/>
              </a:xfrm>
              <a:custGeom>
                <a:rect b="b" l="l" r="r" t="t"/>
                <a:pathLst>
                  <a:path extrusionOk="0" fill="none" h="1023" w="1769">
                    <a:moveTo>
                      <a:pt x="0" y="1022"/>
                    </a:moveTo>
                    <a:lnTo>
                      <a:pt x="1768"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36"/>
              <p:cNvSpPr/>
              <p:nvPr/>
            </p:nvSpPr>
            <p:spPr>
              <a:xfrm>
                <a:off x="2424233" y="3970820"/>
                <a:ext cx="188226" cy="109488"/>
              </a:xfrm>
              <a:custGeom>
                <a:rect b="b" l="l" r="r" t="t"/>
                <a:pathLst>
                  <a:path extrusionOk="0" h="1029" w="1769">
                    <a:moveTo>
                      <a:pt x="1" y="1029"/>
                    </a:moveTo>
                    <a:lnTo>
                      <a:pt x="176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36"/>
              <p:cNvSpPr/>
              <p:nvPr/>
            </p:nvSpPr>
            <p:spPr>
              <a:xfrm>
                <a:off x="2424233" y="3970820"/>
                <a:ext cx="188226" cy="109488"/>
              </a:xfrm>
              <a:custGeom>
                <a:rect b="b" l="l" r="r" t="t"/>
                <a:pathLst>
                  <a:path extrusionOk="0" fill="none" h="1029" w="1769">
                    <a:moveTo>
                      <a:pt x="1" y="1029"/>
                    </a:moveTo>
                    <a:lnTo>
                      <a:pt x="1769"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36"/>
              <p:cNvSpPr/>
              <p:nvPr/>
            </p:nvSpPr>
            <p:spPr>
              <a:xfrm>
                <a:off x="2484777" y="3987525"/>
                <a:ext cx="156944" cy="91187"/>
              </a:xfrm>
              <a:custGeom>
                <a:rect b="b" l="l" r="r" t="t"/>
                <a:pathLst>
                  <a:path extrusionOk="0" h="857" w="1475">
                    <a:moveTo>
                      <a:pt x="1474" y="1"/>
                    </a:moveTo>
                    <a:lnTo>
                      <a:pt x="1" y="856"/>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36"/>
              <p:cNvSpPr/>
              <p:nvPr/>
            </p:nvSpPr>
            <p:spPr>
              <a:xfrm>
                <a:off x="2484777" y="3987525"/>
                <a:ext cx="156944" cy="91187"/>
              </a:xfrm>
              <a:custGeom>
                <a:rect b="b" l="l" r="r" t="t"/>
                <a:pathLst>
                  <a:path extrusionOk="0" fill="none" h="857" w="1475">
                    <a:moveTo>
                      <a:pt x="1474" y="1"/>
                    </a:moveTo>
                    <a:lnTo>
                      <a:pt x="1" y="856"/>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36"/>
              <p:cNvSpPr/>
              <p:nvPr/>
            </p:nvSpPr>
            <p:spPr>
              <a:xfrm>
                <a:off x="2453388" y="4078607"/>
                <a:ext cx="31495" cy="18408"/>
              </a:xfrm>
              <a:custGeom>
                <a:rect b="b" l="l" r="r" t="t"/>
                <a:pathLst>
                  <a:path extrusionOk="0" h="173" w="296">
                    <a:moveTo>
                      <a:pt x="296" y="0"/>
                    </a:moveTo>
                    <a:lnTo>
                      <a:pt x="1" y="173"/>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36"/>
              <p:cNvSpPr/>
              <p:nvPr/>
            </p:nvSpPr>
            <p:spPr>
              <a:xfrm>
                <a:off x="2453388" y="4078607"/>
                <a:ext cx="31495" cy="18408"/>
              </a:xfrm>
              <a:custGeom>
                <a:rect b="b" l="l" r="r" t="t"/>
                <a:pathLst>
                  <a:path extrusionOk="0" fill="none" h="173" w="296">
                    <a:moveTo>
                      <a:pt x="296" y="0"/>
                    </a:moveTo>
                    <a:lnTo>
                      <a:pt x="1" y="173"/>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36"/>
              <p:cNvSpPr/>
              <p:nvPr/>
            </p:nvSpPr>
            <p:spPr>
              <a:xfrm>
                <a:off x="2482436" y="4004443"/>
                <a:ext cx="188226" cy="109488"/>
              </a:xfrm>
              <a:custGeom>
                <a:rect b="b" l="l" r="r" t="t"/>
                <a:pathLst>
                  <a:path extrusionOk="0" h="1029" w="1769">
                    <a:moveTo>
                      <a:pt x="1" y="1028"/>
                    </a:moveTo>
                    <a:lnTo>
                      <a:pt x="176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36"/>
              <p:cNvSpPr/>
              <p:nvPr/>
            </p:nvSpPr>
            <p:spPr>
              <a:xfrm>
                <a:off x="2482436" y="4004443"/>
                <a:ext cx="188226" cy="109488"/>
              </a:xfrm>
              <a:custGeom>
                <a:rect b="b" l="l" r="r" t="t"/>
                <a:pathLst>
                  <a:path extrusionOk="0" fill="none" h="1029" w="1769">
                    <a:moveTo>
                      <a:pt x="1" y="1028"/>
                    </a:moveTo>
                    <a:lnTo>
                      <a:pt x="1769"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36"/>
              <p:cNvSpPr/>
              <p:nvPr/>
            </p:nvSpPr>
            <p:spPr>
              <a:xfrm>
                <a:off x="2511484" y="4022000"/>
                <a:ext cx="188226" cy="108850"/>
              </a:xfrm>
              <a:custGeom>
                <a:rect b="b" l="l" r="r" t="t"/>
                <a:pathLst>
                  <a:path extrusionOk="0" h="1023" w="1769">
                    <a:moveTo>
                      <a:pt x="0" y="1022"/>
                    </a:moveTo>
                    <a:lnTo>
                      <a:pt x="1768"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36"/>
              <p:cNvSpPr/>
              <p:nvPr/>
            </p:nvSpPr>
            <p:spPr>
              <a:xfrm>
                <a:off x="2511484" y="4022000"/>
                <a:ext cx="188226" cy="108850"/>
              </a:xfrm>
              <a:custGeom>
                <a:rect b="b" l="l" r="r" t="t"/>
                <a:pathLst>
                  <a:path extrusionOk="0" fill="none" h="1023" w="1769">
                    <a:moveTo>
                      <a:pt x="0" y="1022"/>
                    </a:moveTo>
                    <a:lnTo>
                      <a:pt x="1768"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36"/>
              <p:cNvSpPr/>
              <p:nvPr/>
            </p:nvSpPr>
            <p:spPr>
              <a:xfrm>
                <a:off x="2540638" y="4038918"/>
                <a:ext cx="188226" cy="108637"/>
              </a:xfrm>
              <a:custGeom>
                <a:rect b="b" l="l" r="r" t="t"/>
                <a:pathLst>
                  <a:path extrusionOk="0" h="1021" w="1769">
                    <a:moveTo>
                      <a:pt x="0" y="1020"/>
                    </a:moveTo>
                    <a:lnTo>
                      <a:pt x="176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36"/>
              <p:cNvSpPr/>
              <p:nvPr/>
            </p:nvSpPr>
            <p:spPr>
              <a:xfrm>
                <a:off x="2540638" y="4038918"/>
                <a:ext cx="188226" cy="108637"/>
              </a:xfrm>
              <a:custGeom>
                <a:rect b="b" l="l" r="r" t="t"/>
                <a:pathLst>
                  <a:path extrusionOk="0" fill="none" h="1021" w="1769">
                    <a:moveTo>
                      <a:pt x="0" y="1020"/>
                    </a:moveTo>
                    <a:lnTo>
                      <a:pt x="1769"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36"/>
              <p:cNvSpPr/>
              <p:nvPr/>
            </p:nvSpPr>
            <p:spPr>
              <a:xfrm>
                <a:off x="2569580" y="4055623"/>
                <a:ext cx="188332" cy="108743"/>
              </a:xfrm>
              <a:custGeom>
                <a:rect b="b" l="l" r="r" t="t"/>
                <a:pathLst>
                  <a:path extrusionOk="0" h="1022" w="1770">
                    <a:moveTo>
                      <a:pt x="1" y="1022"/>
                    </a:moveTo>
                    <a:lnTo>
                      <a:pt x="176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36"/>
              <p:cNvSpPr/>
              <p:nvPr/>
            </p:nvSpPr>
            <p:spPr>
              <a:xfrm>
                <a:off x="2569580" y="4055623"/>
                <a:ext cx="188332" cy="108743"/>
              </a:xfrm>
              <a:custGeom>
                <a:rect b="b" l="l" r="r" t="t"/>
                <a:pathLst>
                  <a:path extrusionOk="0" fill="none" h="1022" w="1770">
                    <a:moveTo>
                      <a:pt x="1" y="1022"/>
                    </a:moveTo>
                    <a:lnTo>
                      <a:pt x="1769"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36"/>
              <p:cNvSpPr/>
              <p:nvPr/>
            </p:nvSpPr>
            <p:spPr>
              <a:xfrm>
                <a:off x="2598628" y="4072542"/>
                <a:ext cx="188226" cy="108743"/>
              </a:xfrm>
              <a:custGeom>
                <a:rect b="b" l="l" r="r" t="t"/>
                <a:pathLst>
                  <a:path extrusionOk="0" h="1022" w="1769">
                    <a:moveTo>
                      <a:pt x="1" y="1022"/>
                    </a:moveTo>
                    <a:lnTo>
                      <a:pt x="176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36"/>
              <p:cNvSpPr/>
              <p:nvPr/>
            </p:nvSpPr>
            <p:spPr>
              <a:xfrm>
                <a:off x="2598628" y="4072542"/>
                <a:ext cx="188226" cy="108743"/>
              </a:xfrm>
              <a:custGeom>
                <a:rect b="b" l="l" r="r" t="t"/>
                <a:pathLst>
                  <a:path extrusionOk="0" fill="none" h="1022" w="1769">
                    <a:moveTo>
                      <a:pt x="1" y="1022"/>
                    </a:moveTo>
                    <a:lnTo>
                      <a:pt x="1769"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36"/>
              <p:cNvSpPr/>
              <p:nvPr/>
            </p:nvSpPr>
            <p:spPr>
              <a:xfrm>
                <a:off x="2627783" y="4089460"/>
                <a:ext cx="188332" cy="108531"/>
              </a:xfrm>
              <a:custGeom>
                <a:rect b="b" l="l" r="r" t="t"/>
                <a:pathLst>
                  <a:path extrusionOk="0" h="1020" w="1770">
                    <a:moveTo>
                      <a:pt x="1" y="1020"/>
                    </a:moveTo>
                    <a:lnTo>
                      <a:pt x="176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36"/>
              <p:cNvSpPr/>
              <p:nvPr/>
            </p:nvSpPr>
            <p:spPr>
              <a:xfrm>
                <a:off x="2627783" y="4089460"/>
                <a:ext cx="188332" cy="108531"/>
              </a:xfrm>
              <a:custGeom>
                <a:rect b="b" l="l" r="r" t="t"/>
                <a:pathLst>
                  <a:path extrusionOk="0" fill="none" h="1020" w="1770">
                    <a:moveTo>
                      <a:pt x="1" y="1020"/>
                    </a:moveTo>
                    <a:lnTo>
                      <a:pt x="1769"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36"/>
              <p:cNvSpPr/>
              <p:nvPr/>
            </p:nvSpPr>
            <p:spPr>
              <a:xfrm>
                <a:off x="2656831" y="4106059"/>
                <a:ext cx="188226" cy="108850"/>
              </a:xfrm>
              <a:custGeom>
                <a:rect b="b" l="l" r="r" t="t"/>
                <a:pathLst>
                  <a:path extrusionOk="0" h="1023" w="1769">
                    <a:moveTo>
                      <a:pt x="0" y="1022"/>
                    </a:moveTo>
                    <a:lnTo>
                      <a:pt x="176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36"/>
              <p:cNvSpPr/>
              <p:nvPr/>
            </p:nvSpPr>
            <p:spPr>
              <a:xfrm>
                <a:off x="2656831" y="4106059"/>
                <a:ext cx="188226" cy="108850"/>
              </a:xfrm>
              <a:custGeom>
                <a:rect b="b" l="l" r="r" t="t"/>
                <a:pathLst>
                  <a:path extrusionOk="0" fill="none" h="1023" w="1769">
                    <a:moveTo>
                      <a:pt x="0" y="1022"/>
                    </a:moveTo>
                    <a:lnTo>
                      <a:pt x="1769"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36"/>
              <p:cNvSpPr/>
              <p:nvPr/>
            </p:nvSpPr>
            <p:spPr>
              <a:xfrm>
                <a:off x="2653000" y="3759078"/>
                <a:ext cx="677784" cy="389859"/>
              </a:xfrm>
              <a:custGeom>
                <a:rect b="b" l="l" r="r" t="t"/>
                <a:pathLst>
                  <a:path extrusionOk="0" h="3664" w="6370">
                    <a:moveTo>
                      <a:pt x="2596" y="0"/>
                    </a:moveTo>
                    <a:cubicBezTo>
                      <a:pt x="2554" y="0"/>
                      <a:pt x="2513" y="9"/>
                      <a:pt x="2481" y="27"/>
                    </a:cubicBezTo>
                    <a:lnTo>
                      <a:pt x="540" y="1156"/>
                    </a:lnTo>
                    <a:lnTo>
                      <a:pt x="318" y="1285"/>
                    </a:lnTo>
                    <a:cubicBezTo>
                      <a:pt x="302" y="1301"/>
                      <a:pt x="295" y="1307"/>
                      <a:pt x="281" y="1314"/>
                    </a:cubicBezTo>
                    <a:cubicBezTo>
                      <a:pt x="266" y="1321"/>
                      <a:pt x="259" y="1328"/>
                      <a:pt x="238" y="1328"/>
                    </a:cubicBezTo>
                    <a:lnTo>
                      <a:pt x="66" y="1430"/>
                    </a:lnTo>
                    <a:cubicBezTo>
                      <a:pt x="0" y="1466"/>
                      <a:pt x="0" y="1530"/>
                      <a:pt x="66" y="1566"/>
                    </a:cubicBezTo>
                    <a:lnTo>
                      <a:pt x="252" y="1673"/>
                    </a:lnTo>
                    <a:lnTo>
                      <a:pt x="331" y="1716"/>
                    </a:lnTo>
                    <a:lnTo>
                      <a:pt x="468" y="1639"/>
                    </a:lnTo>
                    <a:cubicBezTo>
                      <a:pt x="431" y="1596"/>
                      <a:pt x="447" y="1544"/>
                      <a:pt x="504" y="1509"/>
                    </a:cubicBezTo>
                    <a:cubicBezTo>
                      <a:pt x="539" y="1491"/>
                      <a:pt x="584" y="1478"/>
                      <a:pt x="627" y="1478"/>
                    </a:cubicBezTo>
                    <a:cubicBezTo>
                      <a:pt x="636" y="1478"/>
                      <a:pt x="645" y="1479"/>
                      <a:pt x="654" y="1480"/>
                    </a:cubicBezTo>
                    <a:cubicBezTo>
                      <a:pt x="697" y="1480"/>
                      <a:pt x="740" y="1494"/>
                      <a:pt x="770" y="1509"/>
                    </a:cubicBezTo>
                    <a:cubicBezTo>
                      <a:pt x="849" y="1552"/>
                      <a:pt x="849" y="1623"/>
                      <a:pt x="777" y="1666"/>
                    </a:cubicBezTo>
                    <a:cubicBezTo>
                      <a:pt x="756" y="1673"/>
                      <a:pt x="740" y="1682"/>
                      <a:pt x="720" y="1689"/>
                    </a:cubicBezTo>
                    <a:cubicBezTo>
                      <a:pt x="695" y="1696"/>
                      <a:pt x="667" y="1699"/>
                      <a:pt x="639" y="1699"/>
                    </a:cubicBezTo>
                    <a:cubicBezTo>
                      <a:pt x="611" y="1699"/>
                      <a:pt x="582" y="1696"/>
                      <a:pt x="554" y="1689"/>
                    </a:cubicBezTo>
                    <a:lnTo>
                      <a:pt x="418" y="1768"/>
                    </a:lnTo>
                    <a:lnTo>
                      <a:pt x="525" y="1832"/>
                    </a:lnTo>
                    <a:lnTo>
                      <a:pt x="806" y="1991"/>
                    </a:lnTo>
                    <a:lnTo>
                      <a:pt x="928" y="2061"/>
                    </a:lnTo>
                    <a:lnTo>
                      <a:pt x="1065" y="1984"/>
                    </a:lnTo>
                    <a:cubicBezTo>
                      <a:pt x="1028" y="1941"/>
                      <a:pt x="1042" y="1889"/>
                      <a:pt x="1101" y="1854"/>
                    </a:cubicBezTo>
                    <a:cubicBezTo>
                      <a:pt x="1131" y="1836"/>
                      <a:pt x="1175" y="1823"/>
                      <a:pt x="1221" y="1823"/>
                    </a:cubicBezTo>
                    <a:cubicBezTo>
                      <a:pt x="1231" y="1823"/>
                      <a:pt x="1241" y="1824"/>
                      <a:pt x="1251" y="1825"/>
                    </a:cubicBezTo>
                    <a:cubicBezTo>
                      <a:pt x="1294" y="1825"/>
                      <a:pt x="1337" y="1832"/>
                      <a:pt x="1366" y="1854"/>
                    </a:cubicBezTo>
                    <a:cubicBezTo>
                      <a:pt x="1446" y="1897"/>
                      <a:pt x="1446" y="1968"/>
                      <a:pt x="1366" y="2011"/>
                    </a:cubicBezTo>
                    <a:cubicBezTo>
                      <a:pt x="1353" y="2018"/>
                      <a:pt x="1337" y="2027"/>
                      <a:pt x="1316" y="2034"/>
                    </a:cubicBezTo>
                    <a:cubicBezTo>
                      <a:pt x="1291" y="2041"/>
                      <a:pt x="1263" y="2044"/>
                      <a:pt x="1234" y="2044"/>
                    </a:cubicBezTo>
                    <a:cubicBezTo>
                      <a:pt x="1205" y="2044"/>
                      <a:pt x="1176" y="2041"/>
                      <a:pt x="1151" y="2034"/>
                    </a:cubicBezTo>
                    <a:lnTo>
                      <a:pt x="1015" y="2113"/>
                    </a:lnTo>
                    <a:lnTo>
                      <a:pt x="1078" y="2148"/>
                    </a:lnTo>
                    <a:lnTo>
                      <a:pt x="1353" y="2306"/>
                    </a:lnTo>
                    <a:lnTo>
                      <a:pt x="1517" y="2406"/>
                    </a:lnTo>
                    <a:lnTo>
                      <a:pt x="1661" y="2320"/>
                    </a:lnTo>
                    <a:cubicBezTo>
                      <a:pt x="1625" y="2286"/>
                      <a:pt x="1632" y="2234"/>
                      <a:pt x="1698" y="2199"/>
                    </a:cubicBezTo>
                    <a:cubicBezTo>
                      <a:pt x="1732" y="2177"/>
                      <a:pt x="1791" y="2163"/>
                      <a:pt x="1841" y="2163"/>
                    </a:cubicBezTo>
                    <a:cubicBezTo>
                      <a:pt x="1884" y="2170"/>
                      <a:pt x="1927" y="2177"/>
                      <a:pt x="1963" y="2199"/>
                    </a:cubicBezTo>
                    <a:cubicBezTo>
                      <a:pt x="2043" y="2242"/>
                      <a:pt x="2043" y="2313"/>
                      <a:pt x="1963" y="2356"/>
                    </a:cubicBezTo>
                    <a:cubicBezTo>
                      <a:pt x="1948" y="2363"/>
                      <a:pt x="1927" y="2372"/>
                      <a:pt x="1913" y="2379"/>
                    </a:cubicBezTo>
                    <a:cubicBezTo>
                      <a:pt x="1884" y="2386"/>
                      <a:pt x="1855" y="2389"/>
                      <a:pt x="1827" y="2389"/>
                    </a:cubicBezTo>
                    <a:cubicBezTo>
                      <a:pt x="1799" y="2389"/>
                      <a:pt x="1773" y="2386"/>
                      <a:pt x="1748" y="2379"/>
                    </a:cubicBezTo>
                    <a:lnTo>
                      <a:pt x="1611" y="2458"/>
                    </a:lnTo>
                    <a:lnTo>
                      <a:pt x="1625" y="2465"/>
                    </a:lnTo>
                    <a:lnTo>
                      <a:pt x="2020" y="2694"/>
                    </a:lnTo>
                    <a:lnTo>
                      <a:pt x="2113" y="2744"/>
                    </a:lnTo>
                    <a:lnTo>
                      <a:pt x="2250" y="2665"/>
                    </a:lnTo>
                    <a:cubicBezTo>
                      <a:pt x="2222" y="2631"/>
                      <a:pt x="2229" y="2579"/>
                      <a:pt x="2286" y="2544"/>
                    </a:cubicBezTo>
                    <a:cubicBezTo>
                      <a:pt x="2326" y="2523"/>
                      <a:pt x="2376" y="2512"/>
                      <a:pt x="2426" y="2512"/>
                    </a:cubicBezTo>
                    <a:cubicBezTo>
                      <a:pt x="2475" y="2512"/>
                      <a:pt x="2524" y="2523"/>
                      <a:pt x="2560" y="2544"/>
                    </a:cubicBezTo>
                    <a:cubicBezTo>
                      <a:pt x="2631" y="2587"/>
                      <a:pt x="2631" y="2651"/>
                      <a:pt x="2560" y="2701"/>
                    </a:cubicBezTo>
                    <a:cubicBezTo>
                      <a:pt x="2524" y="2719"/>
                      <a:pt x="2478" y="2729"/>
                      <a:pt x="2432" y="2729"/>
                    </a:cubicBezTo>
                    <a:cubicBezTo>
                      <a:pt x="2402" y="2729"/>
                      <a:pt x="2372" y="2725"/>
                      <a:pt x="2345" y="2717"/>
                    </a:cubicBezTo>
                    <a:lnTo>
                      <a:pt x="2207" y="2803"/>
                    </a:lnTo>
                    <a:lnTo>
                      <a:pt x="2710" y="3089"/>
                    </a:lnTo>
                    <a:lnTo>
                      <a:pt x="2847" y="3010"/>
                    </a:lnTo>
                    <a:cubicBezTo>
                      <a:pt x="2810" y="2967"/>
                      <a:pt x="2826" y="2917"/>
                      <a:pt x="2883" y="2889"/>
                    </a:cubicBezTo>
                    <a:cubicBezTo>
                      <a:pt x="2923" y="2868"/>
                      <a:pt x="2971" y="2857"/>
                      <a:pt x="3020" y="2857"/>
                    </a:cubicBezTo>
                    <a:cubicBezTo>
                      <a:pt x="3068" y="2857"/>
                      <a:pt x="3117" y="2868"/>
                      <a:pt x="3155" y="2889"/>
                    </a:cubicBezTo>
                    <a:cubicBezTo>
                      <a:pt x="3228" y="2932"/>
                      <a:pt x="3228" y="2996"/>
                      <a:pt x="3155" y="3039"/>
                    </a:cubicBezTo>
                    <a:cubicBezTo>
                      <a:pt x="3120" y="3062"/>
                      <a:pt x="3072" y="3073"/>
                      <a:pt x="3024" y="3073"/>
                    </a:cubicBezTo>
                    <a:cubicBezTo>
                      <a:pt x="2995" y="3073"/>
                      <a:pt x="2967" y="3070"/>
                      <a:pt x="2940" y="3062"/>
                    </a:cubicBezTo>
                    <a:lnTo>
                      <a:pt x="2797" y="3140"/>
                    </a:lnTo>
                    <a:lnTo>
                      <a:pt x="3307" y="3434"/>
                    </a:lnTo>
                    <a:lnTo>
                      <a:pt x="3444" y="3355"/>
                    </a:lnTo>
                    <a:cubicBezTo>
                      <a:pt x="3407" y="3312"/>
                      <a:pt x="3423" y="3262"/>
                      <a:pt x="3480" y="3226"/>
                    </a:cubicBezTo>
                    <a:cubicBezTo>
                      <a:pt x="3516" y="3204"/>
                      <a:pt x="3564" y="3193"/>
                      <a:pt x="3613" y="3193"/>
                    </a:cubicBezTo>
                    <a:cubicBezTo>
                      <a:pt x="3663" y="3193"/>
                      <a:pt x="3713" y="3204"/>
                      <a:pt x="3752" y="3226"/>
                    </a:cubicBezTo>
                    <a:cubicBezTo>
                      <a:pt x="3825" y="3269"/>
                      <a:pt x="3825" y="3341"/>
                      <a:pt x="3752" y="3384"/>
                    </a:cubicBezTo>
                    <a:cubicBezTo>
                      <a:pt x="3717" y="3407"/>
                      <a:pt x="3666" y="3418"/>
                      <a:pt x="3616" y="3418"/>
                    </a:cubicBezTo>
                    <a:cubicBezTo>
                      <a:pt x="3586" y="3418"/>
                      <a:pt x="3557" y="3415"/>
                      <a:pt x="3530" y="3407"/>
                    </a:cubicBezTo>
                    <a:lnTo>
                      <a:pt x="3394" y="3485"/>
                    </a:lnTo>
                    <a:lnTo>
                      <a:pt x="3659" y="3636"/>
                    </a:lnTo>
                    <a:cubicBezTo>
                      <a:pt x="3692" y="3654"/>
                      <a:pt x="3733" y="3664"/>
                      <a:pt x="3775" y="3664"/>
                    </a:cubicBezTo>
                    <a:cubicBezTo>
                      <a:pt x="3816" y="3664"/>
                      <a:pt x="3857" y="3654"/>
                      <a:pt x="3889" y="3636"/>
                    </a:cubicBezTo>
                    <a:lnTo>
                      <a:pt x="6304" y="2234"/>
                    </a:lnTo>
                    <a:cubicBezTo>
                      <a:pt x="6369" y="2199"/>
                      <a:pt x="6369" y="2141"/>
                      <a:pt x="6304" y="2098"/>
                    </a:cubicBezTo>
                    <a:lnTo>
                      <a:pt x="2710" y="27"/>
                    </a:lnTo>
                    <a:cubicBezTo>
                      <a:pt x="2678" y="9"/>
                      <a:pt x="2637" y="0"/>
                      <a:pt x="2596"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36"/>
              <p:cNvSpPr/>
              <p:nvPr/>
            </p:nvSpPr>
            <p:spPr>
              <a:xfrm>
                <a:off x="2678324" y="3895806"/>
                <a:ext cx="8512" cy="4682"/>
              </a:xfrm>
              <a:custGeom>
                <a:rect b="b" l="l" r="r" t="t"/>
                <a:pathLst>
                  <a:path extrusionOk="0" h="44" w="80">
                    <a:moveTo>
                      <a:pt x="80" y="0"/>
                    </a:moveTo>
                    <a:lnTo>
                      <a:pt x="0" y="43"/>
                    </a:lnTo>
                    <a:cubicBezTo>
                      <a:pt x="21" y="43"/>
                      <a:pt x="28" y="36"/>
                      <a:pt x="43" y="29"/>
                    </a:cubicBezTo>
                    <a:cubicBezTo>
                      <a:pt x="57" y="22"/>
                      <a:pt x="64" y="16"/>
                      <a:pt x="8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36"/>
              <p:cNvSpPr/>
              <p:nvPr/>
            </p:nvSpPr>
            <p:spPr>
              <a:xfrm>
                <a:off x="2759297" y="3794829"/>
                <a:ext cx="188226" cy="108743"/>
              </a:xfrm>
              <a:custGeom>
                <a:rect b="b" l="l" r="r" t="t"/>
                <a:pathLst>
                  <a:path extrusionOk="0" h="1022" w="1769">
                    <a:moveTo>
                      <a:pt x="0" y="1021"/>
                    </a:moveTo>
                    <a:lnTo>
                      <a:pt x="1768"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36"/>
              <p:cNvSpPr/>
              <p:nvPr/>
            </p:nvSpPr>
            <p:spPr>
              <a:xfrm>
                <a:off x="2759297" y="3794829"/>
                <a:ext cx="188226" cy="108743"/>
              </a:xfrm>
              <a:custGeom>
                <a:rect b="b" l="l" r="r" t="t"/>
                <a:pathLst>
                  <a:path extrusionOk="0" fill="none" h="1022" w="1769">
                    <a:moveTo>
                      <a:pt x="0" y="1021"/>
                    </a:moveTo>
                    <a:lnTo>
                      <a:pt x="1768"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36"/>
              <p:cNvSpPr/>
              <p:nvPr/>
            </p:nvSpPr>
            <p:spPr>
              <a:xfrm>
                <a:off x="2788452" y="3811641"/>
                <a:ext cx="188226" cy="108850"/>
              </a:xfrm>
              <a:custGeom>
                <a:rect b="b" l="l" r="r" t="t"/>
                <a:pathLst>
                  <a:path extrusionOk="0" h="1023" w="1769">
                    <a:moveTo>
                      <a:pt x="0" y="1022"/>
                    </a:moveTo>
                    <a:lnTo>
                      <a:pt x="176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36"/>
              <p:cNvSpPr/>
              <p:nvPr/>
            </p:nvSpPr>
            <p:spPr>
              <a:xfrm>
                <a:off x="2788452" y="3811641"/>
                <a:ext cx="188226" cy="108850"/>
              </a:xfrm>
              <a:custGeom>
                <a:rect b="b" l="l" r="r" t="t"/>
                <a:pathLst>
                  <a:path extrusionOk="0" fill="none" h="1023" w="1769">
                    <a:moveTo>
                      <a:pt x="0" y="1022"/>
                    </a:moveTo>
                    <a:lnTo>
                      <a:pt x="1769"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36"/>
              <p:cNvSpPr/>
              <p:nvPr/>
            </p:nvSpPr>
            <p:spPr>
              <a:xfrm>
                <a:off x="2817393" y="3828559"/>
                <a:ext cx="188332" cy="108637"/>
              </a:xfrm>
              <a:custGeom>
                <a:rect b="b" l="l" r="r" t="t"/>
                <a:pathLst>
                  <a:path extrusionOk="0" h="1021" w="1770">
                    <a:moveTo>
                      <a:pt x="1" y="1020"/>
                    </a:moveTo>
                    <a:lnTo>
                      <a:pt x="176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36"/>
              <p:cNvSpPr/>
              <p:nvPr/>
            </p:nvSpPr>
            <p:spPr>
              <a:xfrm>
                <a:off x="2817393" y="3828559"/>
                <a:ext cx="188332" cy="108637"/>
              </a:xfrm>
              <a:custGeom>
                <a:rect b="b" l="l" r="r" t="t"/>
                <a:pathLst>
                  <a:path extrusionOk="0" fill="none" h="1021" w="1770">
                    <a:moveTo>
                      <a:pt x="1" y="1020"/>
                    </a:moveTo>
                    <a:lnTo>
                      <a:pt x="1769"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36"/>
              <p:cNvSpPr/>
              <p:nvPr/>
            </p:nvSpPr>
            <p:spPr>
              <a:xfrm>
                <a:off x="2846441" y="3845264"/>
                <a:ext cx="188226" cy="108743"/>
              </a:xfrm>
              <a:custGeom>
                <a:rect b="b" l="l" r="r" t="t"/>
                <a:pathLst>
                  <a:path extrusionOk="0" h="1022" w="1769">
                    <a:moveTo>
                      <a:pt x="0" y="1022"/>
                    </a:moveTo>
                    <a:lnTo>
                      <a:pt x="176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36"/>
              <p:cNvSpPr/>
              <p:nvPr/>
            </p:nvSpPr>
            <p:spPr>
              <a:xfrm>
                <a:off x="2846441" y="3845264"/>
                <a:ext cx="188226" cy="108743"/>
              </a:xfrm>
              <a:custGeom>
                <a:rect b="b" l="l" r="r" t="t"/>
                <a:pathLst>
                  <a:path extrusionOk="0" fill="none" h="1022" w="1769">
                    <a:moveTo>
                      <a:pt x="0" y="1022"/>
                    </a:moveTo>
                    <a:lnTo>
                      <a:pt x="1769"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36"/>
              <p:cNvSpPr/>
              <p:nvPr/>
            </p:nvSpPr>
            <p:spPr>
              <a:xfrm>
                <a:off x="2875596" y="3862182"/>
                <a:ext cx="188226" cy="109488"/>
              </a:xfrm>
              <a:custGeom>
                <a:rect b="b" l="l" r="r" t="t"/>
                <a:pathLst>
                  <a:path extrusionOk="0" h="1029" w="1769">
                    <a:moveTo>
                      <a:pt x="1" y="1028"/>
                    </a:moveTo>
                    <a:lnTo>
                      <a:pt x="176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36"/>
              <p:cNvSpPr/>
              <p:nvPr/>
            </p:nvSpPr>
            <p:spPr>
              <a:xfrm>
                <a:off x="2875596" y="3862182"/>
                <a:ext cx="188226" cy="109488"/>
              </a:xfrm>
              <a:custGeom>
                <a:rect b="b" l="l" r="r" t="t"/>
                <a:pathLst>
                  <a:path extrusionOk="0" fill="none" h="1029" w="1769">
                    <a:moveTo>
                      <a:pt x="1" y="1028"/>
                    </a:moveTo>
                    <a:lnTo>
                      <a:pt x="1769"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36"/>
              <p:cNvSpPr/>
              <p:nvPr/>
            </p:nvSpPr>
            <p:spPr>
              <a:xfrm>
                <a:off x="2904644" y="3879100"/>
                <a:ext cx="188226" cy="109488"/>
              </a:xfrm>
              <a:custGeom>
                <a:rect b="b" l="l" r="r" t="t"/>
                <a:pathLst>
                  <a:path extrusionOk="0" h="1029" w="1769">
                    <a:moveTo>
                      <a:pt x="0" y="1028"/>
                    </a:moveTo>
                    <a:lnTo>
                      <a:pt x="176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36"/>
              <p:cNvSpPr/>
              <p:nvPr/>
            </p:nvSpPr>
            <p:spPr>
              <a:xfrm>
                <a:off x="2904644" y="3879100"/>
                <a:ext cx="188226" cy="109488"/>
              </a:xfrm>
              <a:custGeom>
                <a:rect b="b" l="l" r="r" t="t"/>
                <a:pathLst>
                  <a:path extrusionOk="0" fill="none" h="1029" w="1769">
                    <a:moveTo>
                      <a:pt x="0" y="1028"/>
                    </a:moveTo>
                    <a:lnTo>
                      <a:pt x="1769"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36"/>
              <p:cNvSpPr/>
              <p:nvPr/>
            </p:nvSpPr>
            <p:spPr>
              <a:xfrm>
                <a:off x="2933586" y="3895806"/>
                <a:ext cx="188332" cy="109488"/>
              </a:xfrm>
              <a:custGeom>
                <a:rect b="b" l="l" r="r" t="t"/>
                <a:pathLst>
                  <a:path extrusionOk="0" h="1029" w="1770">
                    <a:moveTo>
                      <a:pt x="1" y="1028"/>
                    </a:moveTo>
                    <a:lnTo>
                      <a:pt x="176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36"/>
              <p:cNvSpPr/>
              <p:nvPr/>
            </p:nvSpPr>
            <p:spPr>
              <a:xfrm>
                <a:off x="2933586" y="3895806"/>
                <a:ext cx="188332" cy="109488"/>
              </a:xfrm>
              <a:custGeom>
                <a:rect b="b" l="l" r="r" t="t"/>
                <a:pathLst>
                  <a:path extrusionOk="0" fill="none" h="1029" w="1770">
                    <a:moveTo>
                      <a:pt x="1" y="1028"/>
                    </a:moveTo>
                    <a:lnTo>
                      <a:pt x="1769"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36"/>
              <p:cNvSpPr/>
              <p:nvPr/>
            </p:nvSpPr>
            <p:spPr>
              <a:xfrm>
                <a:off x="2962847" y="3912617"/>
                <a:ext cx="188226" cy="109488"/>
              </a:xfrm>
              <a:custGeom>
                <a:rect b="b" l="l" r="r" t="t"/>
                <a:pathLst>
                  <a:path extrusionOk="0" h="1029" w="1769">
                    <a:moveTo>
                      <a:pt x="0" y="1029"/>
                    </a:moveTo>
                    <a:lnTo>
                      <a:pt x="1768"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36"/>
              <p:cNvSpPr/>
              <p:nvPr/>
            </p:nvSpPr>
            <p:spPr>
              <a:xfrm>
                <a:off x="2962847" y="3912617"/>
                <a:ext cx="188226" cy="109488"/>
              </a:xfrm>
              <a:custGeom>
                <a:rect b="b" l="l" r="r" t="t"/>
                <a:pathLst>
                  <a:path extrusionOk="0" fill="none" h="1029" w="1769">
                    <a:moveTo>
                      <a:pt x="0" y="1029"/>
                    </a:moveTo>
                    <a:lnTo>
                      <a:pt x="1768"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36"/>
              <p:cNvSpPr/>
              <p:nvPr/>
            </p:nvSpPr>
            <p:spPr>
              <a:xfrm>
                <a:off x="2991788" y="3930280"/>
                <a:ext cx="188226" cy="108743"/>
              </a:xfrm>
              <a:custGeom>
                <a:rect b="b" l="l" r="r" t="t"/>
                <a:pathLst>
                  <a:path extrusionOk="0" h="1022" w="1769">
                    <a:moveTo>
                      <a:pt x="1" y="1022"/>
                    </a:moveTo>
                    <a:lnTo>
                      <a:pt x="176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36"/>
              <p:cNvSpPr/>
              <p:nvPr/>
            </p:nvSpPr>
            <p:spPr>
              <a:xfrm>
                <a:off x="2991788" y="3930280"/>
                <a:ext cx="188226" cy="108743"/>
              </a:xfrm>
              <a:custGeom>
                <a:rect b="b" l="l" r="r" t="t"/>
                <a:pathLst>
                  <a:path extrusionOk="0" fill="none" h="1022" w="1769">
                    <a:moveTo>
                      <a:pt x="1" y="1022"/>
                    </a:moveTo>
                    <a:lnTo>
                      <a:pt x="1769"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36"/>
              <p:cNvSpPr/>
              <p:nvPr/>
            </p:nvSpPr>
            <p:spPr>
              <a:xfrm>
                <a:off x="3020836" y="3947199"/>
                <a:ext cx="188226" cy="108531"/>
              </a:xfrm>
              <a:custGeom>
                <a:rect b="b" l="l" r="r" t="t"/>
                <a:pathLst>
                  <a:path extrusionOk="0" h="1020" w="1769">
                    <a:moveTo>
                      <a:pt x="0" y="1020"/>
                    </a:moveTo>
                    <a:lnTo>
                      <a:pt x="176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36"/>
              <p:cNvSpPr/>
              <p:nvPr/>
            </p:nvSpPr>
            <p:spPr>
              <a:xfrm>
                <a:off x="3020836" y="3947199"/>
                <a:ext cx="188226" cy="108531"/>
              </a:xfrm>
              <a:custGeom>
                <a:rect b="b" l="l" r="r" t="t"/>
                <a:pathLst>
                  <a:path extrusionOk="0" fill="none" h="1020" w="1769">
                    <a:moveTo>
                      <a:pt x="0" y="1020"/>
                    </a:moveTo>
                    <a:lnTo>
                      <a:pt x="1769"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36"/>
              <p:cNvSpPr/>
              <p:nvPr/>
            </p:nvSpPr>
            <p:spPr>
              <a:xfrm>
                <a:off x="3049991" y="3963904"/>
                <a:ext cx="188226" cy="108743"/>
              </a:xfrm>
              <a:custGeom>
                <a:rect b="b" l="l" r="r" t="t"/>
                <a:pathLst>
                  <a:path extrusionOk="0" h="1022" w="1769">
                    <a:moveTo>
                      <a:pt x="1" y="1021"/>
                    </a:moveTo>
                    <a:lnTo>
                      <a:pt x="1769"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36"/>
              <p:cNvSpPr/>
              <p:nvPr/>
            </p:nvSpPr>
            <p:spPr>
              <a:xfrm>
                <a:off x="3049991" y="3963904"/>
                <a:ext cx="188226" cy="108743"/>
              </a:xfrm>
              <a:custGeom>
                <a:rect b="b" l="l" r="r" t="t"/>
                <a:pathLst>
                  <a:path extrusionOk="0" fill="none" h="1022" w="1769">
                    <a:moveTo>
                      <a:pt x="1" y="1021"/>
                    </a:moveTo>
                    <a:lnTo>
                      <a:pt x="1769"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36"/>
              <p:cNvSpPr/>
              <p:nvPr/>
            </p:nvSpPr>
            <p:spPr>
              <a:xfrm>
                <a:off x="3078294" y="3980716"/>
                <a:ext cx="188971" cy="108743"/>
              </a:xfrm>
              <a:custGeom>
                <a:rect b="b" l="l" r="r" t="t"/>
                <a:pathLst>
                  <a:path extrusionOk="0" h="1022" w="1776">
                    <a:moveTo>
                      <a:pt x="0" y="1022"/>
                    </a:moveTo>
                    <a:lnTo>
                      <a:pt x="1775"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36"/>
              <p:cNvSpPr/>
              <p:nvPr/>
            </p:nvSpPr>
            <p:spPr>
              <a:xfrm>
                <a:off x="3078294" y="3980716"/>
                <a:ext cx="188971" cy="108743"/>
              </a:xfrm>
              <a:custGeom>
                <a:rect b="b" l="l" r="r" t="t"/>
                <a:pathLst>
                  <a:path extrusionOk="0" fill="none" h="1022" w="1776">
                    <a:moveTo>
                      <a:pt x="0" y="1022"/>
                    </a:moveTo>
                    <a:lnTo>
                      <a:pt x="1775"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36"/>
              <p:cNvSpPr/>
              <p:nvPr/>
            </p:nvSpPr>
            <p:spPr>
              <a:xfrm>
                <a:off x="2142903" y="2496177"/>
                <a:ext cx="3192" cy="958"/>
              </a:xfrm>
              <a:custGeom>
                <a:rect b="b" l="l" r="r" t="t"/>
                <a:pathLst>
                  <a:path extrusionOk="0" h="9" w="30">
                    <a:moveTo>
                      <a:pt x="0" y="0"/>
                    </a:moveTo>
                    <a:cubicBezTo>
                      <a:pt x="7" y="0"/>
                      <a:pt x="23" y="0"/>
                      <a:pt x="29" y="9"/>
                    </a:cubicBezTo>
                    <a:lnTo>
                      <a:pt x="23" y="0"/>
                    </a:ln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36"/>
              <p:cNvSpPr/>
              <p:nvPr/>
            </p:nvSpPr>
            <p:spPr>
              <a:xfrm>
                <a:off x="1442237" y="3676402"/>
                <a:ext cx="1702" cy="4682"/>
              </a:xfrm>
              <a:custGeom>
                <a:rect b="b" l="l" r="r" t="t"/>
                <a:pathLst>
                  <a:path extrusionOk="0" h="44" w="16">
                    <a:moveTo>
                      <a:pt x="0" y="1"/>
                    </a:moveTo>
                    <a:lnTo>
                      <a:pt x="0" y="44"/>
                    </a:lnTo>
                    <a:lnTo>
                      <a:pt x="16" y="44"/>
                    </a:lnTo>
                    <a:cubicBezTo>
                      <a:pt x="16" y="44"/>
                      <a:pt x="9" y="44"/>
                      <a:pt x="9" y="35"/>
                    </a:cubicBezTo>
                    <a:cubicBezTo>
                      <a:pt x="0" y="28"/>
                      <a:pt x="0" y="14"/>
                      <a:pt x="0"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36"/>
              <p:cNvSpPr/>
              <p:nvPr/>
            </p:nvSpPr>
            <p:spPr>
              <a:xfrm>
                <a:off x="2145244" y="2496177"/>
                <a:ext cx="1596" cy="958"/>
              </a:xfrm>
              <a:custGeom>
                <a:rect b="b" l="l" r="r" t="t"/>
                <a:pathLst>
                  <a:path extrusionOk="0" h="9" w="15">
                    <a:moveTo>
                      <a:pt x="1" y="0"/>
                    </a:moveTo>
                    <a:cubicBezTo>
                      <a:pt x="1" y="6"/>
                      <a:pt x="3" y="8"/>
                      <a:pt x="7" y="8"/>
                    </a:cubicBezTo>
                    <a:lnTo>
                      <a:pt x="7" y="8"/>
                    </a:lnTo>
                    <a:lnTo>
                      <a:pt x="1" y="0"/>
                    </a:lnTo>
                    <a:close/>
                    <a:moveTo>
                      <a:pt x="7" y="8"/>
                    </a:moveTo>
                    <a:lnTo>
                      <a:pt x="7" y="9"/>
                    </a:lnTo>
                    <a:lnTo>
                      <a:pt x="14" y="9"/>
                    </a:lnTo>
                    <a:cubicBezTo>
                      <a:pt x="12" y="9"/>
                      <a:pt x="9" y="9"/>
                      <a:pt x="7" y="8"/>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36"/>
              <p:cNvSpPr/>
              <p:nvPr/>
            </p:nvSpPr>
            <p:spPr>
              <a:xfrm>
                <a:off x="1264863" y="2496177"/>
                <a:ext cx="1055619" cy="1184898"/>
              </a:xfrm>
              <a:custGeom>
                <a:rect b="b" l="l" r="r" t="t"/>
                <a:pathLst>
                  <a:path extrusionOk="0" h="11136" w="9921">
                    <a:moveTo>
                      <a:pt x="8230" y="366"/>
                    </a:moveTo>
                    <a:cubicBezTo>
                      <a:pt x="8252" y="366"/>
                      <a:pt x="8270" y="384"/>
                      <a:pt x="8281" y="411"/>
                    </a:cubicBezTo>
                    <a:lnTo>
                      <a:pt x="9611" y="5736"/>
                    </a:lnTo>
                    <a:cubicBezTo>
                      <a:pt x="9618" y="5772"/>
                      <a:pt x="9603" y="5822"/>
                      <a:pt x="9568" y="5845"/>
                    </a:cubicBezTo>
                    <a:lnTo>
                      <a:pt x="1647" y="10416"/>
                    </a:lnTo>
                    <a:cubicBezTo>
                      <a:pt x="1639" y="10422"/>
                      <a:pt x="1631" y="10424"/>
                      <a:pt x="1622" y="10424"/>
                    </a:cubicBezTo>
                    <a:cubicBezTo>
                      <a:pt x="1600" y="10424"/>
                      <a:pt x="1577" y="10405"/>
                      <a:pt x="1567" y="10373"/>
                    </a:cubicBezTo>
                    <a:lnTo>
                      <a:pt x="244" y="5055"/>
                    </a:lnTo>
                    <a:cubicBezTo>
                      <a:pt x="230" y="5012"/>
                      <a:pt x="253" y="4968"/>
                      <a:pt x="280" y="4946"/>
                    </a:cubicBezTo>
                    <a:lnTo>
                      <a:pt x="8202" y="374"/>
                    </a:lnTo>
                    <a:cubicBezTo>
                      <a:pt x="8212" y="369"/>
                      <a:pt x="8221" y="366"/>
                      <a:pt x="8230" y="366"/>
                    </a:cubicBezTo>
                    <a:close/>
                    <a:moveTo>
                      <a:pt x="8266" y="0"/>
                    </a:moveTo>
                    <a:cubicBezTo>
                      <a:pt x="8238" y="0"/>
                      <a:pt x="8209" y="9"/>
                      <a:pt x="8180" y="22"/>
                    </a:cubicBezTo>
                    <a:lnTo>
                      <a:pt x="144" y="4658"/>
                    </a:lnTo>
                    <a:cubicBezTo>
                      <a:pt x="51" y="4717"/>
                      <a:pt x="1" y="4860"/>
                      <a:pt x="28" y="4975"/>
                    </a:cubicBezTo>
                    <a:lnTo>
                      <a:pt x="1531" y="10998"/>
                    </a:lnTo>
                    <a:cubicBezTo>
                      <a:pt x="1531" y="11006"/>
                      <a:pt x="1538" y="11013"/>
                      <a:pt x="1538" y="11020"/>
                    </a:cubicBezTo>
                    <a:lnTo>
                      <a:pt x="1538" y="11027"/>
                    </a:lnTo>
                    <a:cubicBezTo>
                      <a:pt x="1547" y="11041"/>
                      <a:pt x="1553" y="11056"/>
                      <a:pt x="1560" y="11070"/>
                    </a:cubicBezTo>
                    <a:lnTo>
                      <a:pt x="1567" y="11070"/>
                    </a:lnTo>
                    <a:cubicBezTo>
                      <a:pt x="1567" y="11077"/>
                      <a:pt x="1574" y="11084"/>
                      <a:pt x="1581" y="11093"/>
                    </a:cubicBezTo>
                    <a:cubicBezTo>
                      <a:pt x="1581" y="11093"/>
                      <a:pt x="1590" y="11099"/>
                      <a:pt x="1597" y="11106"/>
                    </a:cubicBezTo>
                    <a:cubicBezTo>
                      <a:pt x="1604" y="11106"/>
                      <a:pt x="1604" y="11113"/>
                      <a:pt x="1610" y="11113"/>
                    </a:cubicBezTo>
                    <a:lnTo>
                      <a:pt x="1617" y="11120"/>
                    </a:lnTo>
                    <a:lnTo>
                      <a:pt x="1624" y="11120"/>
                    </a:lnTo>
                    <a:cubicBezTo>
                      <a:pt x="1633" y="11127"/>
                      <a:pt x="1633" y="11127"/>
                      <a:pt x="1640" y="11127"/>
                    </a:cubicBezTo>
                    <a:cubicBezTo>
                      <a:pt x="1647" y="11127"/>
                      <a:pt x="1654" y="11136"/>
                      <a:pt x="1654" y="11136"/>
                    </a:cubicBezTo>
                    <a:lnTo>
                      <a:pt x="1667" y="11136"/>
                    </a:lnTo>
                    <a:lnTo>
                      <a:pt x="1667" y="11093"/>
                    </a:lnTo>
                    <a:cubicBezTo>
                      <a:pt x="1667" y="11056"/>
                      <a:pt x="1690" y="11020"/>
                      <a:pt x="1740" y="10991"/>
                    </a:cubicBezTo>
                    <a:lnTo>
                      <a:pt x="9775" y="6355"/>
                    </a:lnTo>
                    <a:cubicBezTo>
                      <a:pt x="9812" y="6333"/>
                      <a:pt x="9855" y="6319"/>
                      <a:pt x="9905" y="6312"/>
                    </a:cubicBezTo>
                    <a:cubicBezTo>
                      <a:pt x="9920" y="6262"/>
                      <a:pt x="9920" y="6210"/>
                      <a:pt x="9905" y="6160"/>
                    </a:cubicBezTo>
                    <a:lnTo>
                      <a:pt x="8404" y="145"/>
                    </a:lnTo>
                    <a:cubicBezTo>
                      <a:pt x="8388" y="66"/>
                      <a:pt x="8338" y="16"/>
                      <a:pt x="8288" y="9"/>
                    </a:cubicBezTo>
                    <a:cubicBezTo>
                      <a:pt x="8281" y="9"/>
                      <a:pt x="8275" y="9"/>
                      <a:pt x="8275"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36"/>
              <p:cNvSpPr/>
              <p:nvPr/>
            </p:nvSpPr>
            <p:spPr>
              <a:xfrm>
                <a:off x="1442237" y="3676402"/>
                <a:ext cx="1702" cy="4682"/>
              </a:xfrm>
              <a:custGeom>
                <a:rect b="b" l="l" r="r" t="t"/>
                <a:pathLst>
                  <a:path extrusionOk="0" h="44" w="16">
                    <a:moveTo>
                      <a:pt x="0" y="1"/>
                    </a:moveTo>
                    <a:lnTo>
                      <a:pt x="0" y="44"/>
                    </a:lnTo>
                    <a:lnTo>
                      <a:pt x="16" y="44"/>
                    </a:lnTo>
                    <a:cubicBezTo>
                      <a:pt x="16" y="44"/>
                      <a:pt x="9" y="44"/>
                      <a:pt x="9" y="35"/>
                    </a:cubicBezTo>
                    <a:cubicBezTo>
                      <a:pt x="0" y="28"/>
                      <a:pt x="0" y="14"/>
                      <a:pt x="0"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36"/>
              <p:cNvSpPr/>
              <p:nvPr/>
            </p:nvSpPr>
            <p:spPr>
              <a:xfrm>
                <a:off x="2145244" y="2496177"/>
                <a:ext cx="1596" cy="958"/>
              </a:xfrm>
              <a:custGeom>
                <a:rect b="b" l="l" r="r" t="t"/>
                <a:pathLst>
                  <a:path extrusionOk="0" h="9" w="15">
                    <a:moveTo>
                      <a:pt x="1" y="0"/>
                    </a:moveTo>
                    <a:cubicBezTo>
                      <a:pt x="1" y="6"/>
                      <a:pt x="3" y="8"/>
                      <a:pt x="7" y="8"/>
                    </a:cubicBezTo>
                    <a:lnTo>
                      <a:pt x="7" y="8"/>
                    </a:lnTo>
                    <a:lnTo>
                      <a:pt x="1" y="0"/>
                    </a:lnTo>
                    <a:close/>
                    <a:moveTo>
                      <a:pt x="7" y="8"/>
                    </a:moveTo>
                    <a:lnTo>
                      <a:pt x="7" y="9"/>
                    </a:lnTo>
                    <a:lnTo>
                      <a:pt x="14" y="9"/>
                    </a:lnTo>
                    <a:cubicBezTo>
                      <a:pt x="12" y="9"/>
                      <a:pt x="9" y="9"/>
                      <a:pt x="7" y="8"/>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36"/>
              <p:cNvSpPr/>
              <p:nvPr/>
            </p:nvSpPr>
            <p:spPr>
              <a:xfrm>
                <a:off x="1250392" y="2493623"/>
                <a:ext cx="893994" cy="1187452"/>
              </a:xfrm>
              <a:custGeom>
                <a:rect b="b" l="l" r="r" t="t"/>
                <a:pathLst>
                  <a:path extrusionOk="0" h="11160" w="8402">
                    <a:moveTo>
                      <a:pt x="8258" y="1"/>
                    </a:moveTo>
                    <a:cubicBezTo>
                      <a:pt x="8234" y="1"/>
                      <a:pt x="8207" y="9"/>
                      <a:pt x="8179" y="24"/>
                    </a:cubicBezTo>
                    <a:lnTo>
                      <a:pt x="151" y="4661"/>
                    </a:lnTo>
                    <a:cubicBezTo>
                      <a:pt x="51" y="4711"/>
                      <a:pt x="1" y="4854"/>
                      <a:pt x="28" y="4977"/>
                    </a:cubicBezTo>
                    <a:lnTo>
                      <a:pt x="1531" y="10994"/>
                    </a:lnTo>
                    <a:cubicBezTo>
                      <a:pt x="1553" y="11073"/>
                      <a:pt x="1603" y="11123"/>
                      <a:pt x="1660" y="11130"/>
                    </a:cubicBezTo>
                    <a:cubicBezTo>
                      <a:pt x="1703" y="11137"/>
                      <a:pt x="1746" y="11151"/>
                      <a:pt x="1790" y="11160"/>
                    </a:cubicBezTo>
                    <a:cubicBezTo>
                      <a:pt x="1790" y="11160"/>
                      <a:pt x="1783" y="11151"/>
                      <a:pt x="1776" y="11151"/>
                    </a:cubicBezTo>
                    <a:cubicBezTo>
                      <a:pt x="1769" y="11151"/>
                      <a:pt x="1769" y="11151"/>
                      <a:pt x="1760" y="11144"/>
                    </a:cubicBezTo>
                    <a:lnTo>
                      <a:pt x="1753" y="11144"/>
                    </a:lnTo>
                    <a:lnTo>
                      <a:pt x="1746" y="11137"/>
                    </a:lnTo>
                    <a:cubicBezTo>
                      <a:pt x="1740" y="11137"/>
                      <a:pt x="1740" y="11130"/>
                      <a:pt x="1733" y="11130"/>
                    </a:cubicBezTo>
                    <a:cubicBezTo>
                      <a:pt x="1726" y="11123"/>
                      <a:pt x="1717" y="11117"/>
                      <a:pt x="1717" y="11117"/>
                    </a:cubicBezTo>
                    <a:cubicBezTo>
                      <a:pt x="1710" y="11108"/>
                      <a:pt x="1703" y="11101"/>
                      <a:pt x="1703" y="11094"/>
                    </a:cubicBezTo>
                    <a:lnTo>
                      <a:pt x="1696" y="11094"/>
                    </a:lnTo>
                    <a:cubicBezTo>
                      <a:pt x="1689" y="11080"/>
                      <a:pt x="1683" y="11065"/>
                      <a:pt x="1674" y="11051"/>
                    </a:cubicBezTo>
                    <a:lnTo>
                      <a:pt x="1674" y="11044"/>
                    </a:lnTo>
                    <a:cubicBezTo>
                      <a:pt x="1674" y="11037"/>
                      <a:pt x="1667" y="11030"/>
                      <a:pt x="1667" y="11022"/>
                    </a:cubicBezTo>
                    <a:lnTo>
                      <a:pt x="164" y="4999"/>
                    </a:lnTo>
                    <a:cubicBezTo>
                      <a:pt x="137" y="4884"/>
                      <a:pt x="187" y="4741"/>
                      <a:pt x="280" y="4682"/>
                    </a:cubicBezTo>
                    <a:lnTo>
                      <a:pt x="8316" y="46"/>
                    </a:lnTo>
                    <a:cubicBezTo>
                      <a:pt x="8345" y="33"/>
                      <a:pt x="8374" y="24"/>
                      <a:pt x="8402" y="24"/>
                    </a:cubicBezTo>
                    <a:lnTo>
                      <a:pt x="8381" y="24"/>
                    </a:lnTo>
                    <a:cubicBezTo>
                      <a:pt x="8374" y="17"/>
                      <a:pt x="8359" y="17"/>
                      <a:pt x="8352" y="17"/>
                    </a:cubicBezTo>
                    <a:cubicBezTo>
                      <a:pt x="8324" y="10"/>
                      <a:pt x="8302" y="3"/>
                      <a:pt x="8281" y="3"/>
                    </a:cubicBezTo>
                    <a:cubicBezTo>
                      <a:pt x="8274" y="2"/>
                      <a:pt x="8266" y="1"/>
                      <a:pt x="825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36"/>
              <p:cNvSpPr/>
              <p:nvPr/>
            </p:nvSpPr>
            <p:spPr>
              <a:xfrm>
                <a:off x="1289336" y="2535120"/>
                <a:ext cx="999013" cy="1070303"/>
              </a:xfrm>
              <a:custGeom>
                <a:rect b="b" l="l" r="r" t="t"/>
                <a:pathLst>
                  <a:path extrusionOk="0" h="10059" w="9389">
                    <a:moveTo>
                      <a:pt x="8000" y="0"/>
                    </a:moveTo>
                    <a:cubicBezTo>
                      <a:pt x="7991" y="0"/>
                      <a:pt x="7982" y="3"/>
                      <a:pt x="7972" y="8"/>
                    </a:cubicBezTo>
                    <a:lnTo>
                      <a:pt x="50" y="4580"/>
                    </a:lnTo>
                    <a:cubicBezTo>
                      <a:pt x="23" y="4602"/>
                      <a:pt x="0" y="4646"/>
                      <a:pt x="14" y="4689"/>
                    </a:cubicBezTo>
                    <a:lnTo>
                      <a:pt x="1337" y="10007"/>
                    </a:lnTo>
                    <a:cubicBezTo>
                      <a:pt x="1347" y="10039"/>
                      <a:pt x="1370" y="10058"/>
                      <a:pt x="1392" y="10058"/>
                    </a:cubicBezTo>
                    <a:cubicBezTo>
                      <a:pt x="1401" y="10058"/>
                      <a:pt x="1409" y="10056"/>
                      <a:pt x="1417" y="10050"/>
                    </a:cubicBezTo>
                    <a:lnTo>
                      <a:pt x="9338" y="5479"/>
                    </a:lnTo>
                    <a:cubicBezTo>
                      <a:pt x="9373" y="5456"/>
                      <a:pt x="9388" y="5406"/>
                      <a:pt x="9381" y="5370"/>
                    </a:cubicBezTo>
                    <a:lnTo>
                      <a:pt x="8051" y="45"/>
                    </a:lnTo>
                    <a:cubicBezTo>
                      <a:pt x="8040" y="18"/>
                      <a:pt x="8022" y="0"/>
                      <a:pt x="8000" y="0"/>
                    </a:cubicBezTo>
                    <a:close/>
                  </a:path>
                </a:pathLst>
              </a:custGeom>
              <a:solidFill>
                <a:schemeClr val="dk2"/>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36"/>
              <p:cNvSpPr/>
              <p:nvPr/>
            </p:nvSpPr>
            <p:spPr>
              <a:xfrm>
                <a:off x="1442237" y="3676402"/>
                <a:ext cx="1702" cy="4682"/>
              </a:xfrm>
              <a:custGeom>
                <a:rect b="b" l="l" r="r" t="t"/>
                <a:pathLst>
                  <a:path extrusionOk="0" h="44" w="16">
                    <a:moveTo>
                      <a:pt x="0" y="1"/>
                    </a:moveTo>
                    <a:lnTo>
                      <a:pt x="0" y="44"/>
                    </a:lnTo>
                    <a:lnTo>
                      <a:pt x="16" y="44"/>
                    </a:lnTo>
                    <a:cubicBezTo>
                      <a:pt x="16" y="44"/>
                      <a:pt x="9" y="44"/>
                      <a:pt x="9" y="35"/>
                    </a:cubicBezTo>
                    <a:cubicBezTo>
                      <a:pt x="0" y="28"/>
                      <a:pt x="0" y="14"/>
                      <a:pt x="0"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36"/>
              <p:cNvSpPr/>
              <p:nvPr/>
            </p:nvSpPr>
            <p:spPr>
              <a:xfrm>
                <a:off x="1442237" y="3488281"/>
                <a:ext cx="1405896" cy="527969"/>
              </a:xfrm>
              <a:custGeom>
                <a:rect b="b" l="l" r="r" t="t"/>
                <a:pathLst>
                  <a:path extrusionOk="0" h="4962" w="13213">
                    <a:moveTo>
                      <a:pt x="13213" y="0"/>
                    </a:moveTo>
                    <a:cubicBezTo>
                      <a:pt x="13213" y="28"/>
                      <a:pt x="13206" y="50"/>
                      <a:pt x="13184" y="71"/>
                    </a:cubicBezTo>
                    <a:cubicBezTo>
                      <a:pt x="13177" y="78"/>
                      <a:pt x="13170" y="87"/>
                      <a:pt x="13154" y="93"/>
                    </a:cubicBezTo>
                    <a:cubicBezTo>
                      <a:pt x="13154" y="93"/>
                      <a:pt x="13147" y="100"/>
                      <a:pt x="13141" y="100"/>
                    </a:cubicBezTo>
                    <a:lnTo>
                      <a:pt x="5105" y="4736"/>
                    </a:lnTo>
                    <a:cubicBezTo>
                      <a:pt x="5057" y="4766"/>
                      <a:pt x="4992" y="4781"/>
                      <a:pt x="4929" y="4781"/>
                    </a:cubicBezTo>
                    <a:cubicBezTo>
                      <a:pt x="4870" y="4781"/>
                      <a:pt x="4812" y="4768"/>
                      <a:pt x="4767" y="4744"/>
                    </a:cubicBezTo>
                    <a:lnTo>
                      <a:pt x="73" y="1869"/>
                    </a:lnTo>
                    <a:cubicBezTo>
                      <a:pt x="43" y="1846"/>
                      <a:pt x="23" y="1832"/>
                      <a:pt x="16" y="1812"/>
                    </a:cubicBezTo>
                    <a:lnTo>
                      <a:pt x="0" y="1812"/>
                    </a:lnTo>
                    <a:lnTo>
                      <a:pt x="0" y="2091"/>
                    </a:lnTo>
                    <a:cubicBezTo>
                      <a:pt x="0" y="2127"/>
                      <a:pt x="23" y="2164"/>
                      <a:pt x="73" y="2191"/>
                    </a:cubicBezTo>
                    <a:lnTo>
                      <a:pt x="4767" y="4924"/>
                    </a:lnTo>
                    <a:cubicBezTo>
                      <a:pt x="4813" y="4949"/>
                      <a:pt x="4876" y="4961"/>
                      <a:pt x="4939" y="4961"/>
                    </a:cubicBezTo>
                    <a:cubicBezTo>
                      <a:pt x="5002" y="4961"/>
                      <a:pt x="5065" y="4949"/>
                      <a:pt x="5112" y="4924"/>
                    </a:cubicBezTo>
                    <a:lnTo>
                      <a:pt x="13141" y="280"/>
                    </a:lnTo>
                    <a:cubicBezTo>
                      <a:pt x="13191" y="259"/>
                      <a:pt x="13213" y="223"/>
                      <a:pt x="13213" y="187"/>
                    </a:cubicBezTo>
                    <a:lnTo>
                      <a:pt x="13213"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36"/>
              <p:cNvSpPr/>
              <p:nvPr/>
            </p:nvSpPr>
            <p:spPr>
              <a:xfrm>
                <a:off x="1505760" y="3662463"/>
                <a:ext cx="62884" cy="34581"/>
              </a:xfrm>
              <a:custGeom>
                <a:rect b="b" l="l" r="r" t="t"/>
                <a:pathLst>
                  <a:path extrusionOk="0" h="325" w="591">
                    <a:moveTo>
                      <a:pt x="411" y="1"/>
                    </a:moveTo>
                    <a:cubicBezTo>
                      <a:pt x="377" y="1"/>
                      <a:pt x="343" y="8"/>
                      <a:pt x="318" y="23"/>
                    </a:cubicBezTo>
                    <a:lnTo>
                      <a:pt x="50" y="175"/>
                    </a:lnTo>
                    <a:cubicBezTo>
                      <a:pt x="0" y="202"/>
                      <a:pt x="0" y="252"/>
                      <a:pt x="50" y="282"/>
                    </a:cubicBezTo>
                    <a:lnTo>
                      <a:pt x="86" y="304"/>
                    </a:lnTo>
                    <a:cubicBezTo>
                      <a:pt x="111" y="318"/>
                      <a:pt x="146" y="325"/>
                      <a:pt x="180" y="325"/>
                    </a:cubicBezTo>
                    <a:cubicBezTo>
                      <a:pt x="214" y="325"/>
                      <a:pt x="249" y="318"/>
                      <a:pt x="275" y="304"/>
                    </a:cubicBezTo>
                    <a:lnTo>
                      <a:pt x="540" y="152"/>
                    </a:lnTo>
                    <a:cubicBezTo>
                      <a:pt x="590" y="123"/>
                      <a:pt x="590" y="73"/>
                      <a:pt x="540" y="45"/>
                    </a:cubicBezTo>
                    <a:lnTo>
                      <a:pt x="504" y="23"/>
                    </a:lnTo>
                    <a:cubicBezTo>
                      <a:pt x="479" y="8"/>
                      <a:pt x="445" y="1"/>
                      <a:pt x="411"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36"/>
              <p:cNvSpPr/>
              <p:nvPr/>
            </p:nvSpPr>
            <p:spPr>
              <a:xfrm>
                <a:off x="1562473" y="3632777"/>
                <a:ext cx="57351" cy="31389"/>
              </a:xfrm>
              <a:custGeom>
                <a:rect b="b" l="l" r="r" t="t"/>
                <a:pathLst>
                  <a:path extrusionOk="0" h="295" w="539">
                    <a:moveTo>
                      <a:pt x="359" y="0"/>
                    </a:moveTo>
                    <a:cubicBezTo>
                      <a:pt x="325" y="0"/>
                      <a:pt x="291" y="8"/>
                      <a:pt x="266" y="22"/>
                    </a:cubicBezTo>
                    <a:lnTo>
                      <a:pt x="57" y="143"/>
                    </a:lnTo>
                    <a:cubicBezTo>
                      <a:pt x="0" y="179"/>
                      <a:pt x="0" y="222"/>
                      <a:pt x="57" y="252"/>
                    </a:cubicBezTo>
                    <a:lnTo>
                      <a:pt x="87" y="272"/>
                    </a:lnTo>
                    <a:cubicBezTo>
                      <a:pt x="115" y="287"/>
                      <a:pt x="149" y="294"/>
                      <a:pt x="183" y="294"/>
                    </a:cubicBezTo>
                    <a:cubicBezTo>
                      <a:pt x="217" y="294"/>
                      <a:pt x="251" y="287"/>
                      <a:pt x="280" y="272"/>
                    </a:cubicBezTo>
                    <a:lnTo>
                      <a:pt x="488" y="152"/>
                    </a:lnTo>
                    <a:cubicBezTo>
                      <a:pt x="539" y="122"/>
                      <a:pt x="539" y="72"/>
                      <a:pt x="488" y="43"/>
                    </a:cubicBezTo>
                    <a:lnTo>
                      <a:pt x="452" y="22"/>
                    </a:lnTo>
                    <a:cubicBezTo>
                      <a:pt x="427" y="8"/>
                      <a:pt x="393" y="0"/>
                      <a:pt x="359"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36"/>
              <p:cNvSpPr/>
              <p:nvPr/>
            </p:nvSpPr>
            <p:spPr>
              <a:xfrm>
                <a:off x="1538638" y="3681722"/>
                <a:ext cx="81930" cy="45753"/>
              </a:xfrm>
              <a:custGeom>
                <a:rect b="b" l="l" r="r" t="t"/>
                <a:pathLst>
                  <a:path extrusionOk="0" h="430" w="770">
                    <a:moveTo>
                      <a:pt x="411" y="1"/>
                    </a:moveTo>
                    <a:cubicBezTo>
                      <a:pt x="377" y="1"/>
                      <a:pt x="342" y="7"/>
                      <a:pt x="317" y="21"/>
                    </a:cubicBezTo>
                    <a:lnTo>
                      <a:pt x="52" y="173"/>
                    </a:lnTo>
                    <a:cubicBezTo>
                      <a:pt x="0" y="201"/>
                      <a:pt x="0" y="252"/>
                      <a:pt x="52" y="280"/>
                    </a:cubicBezTo>
                    <a:lnTo>
                      <a:pt x="267" y="402"/>
                    </a:lnTo>
                    <a:cubicBezTo>
                      <a:pt x="292" y="421"/>
                      <a:pt x="326" y="430"/>
                      <a:pt x="361" y="430"/>
                    </a:cubicBezTo>
                    <a:cubicBezTo>
                      <a:pt x="395" y="430"/>
                      <a:pt x="429" y="421"/>
                      <a:pt x="454" y="402"/>
                    </a:cubicBezTo>
                    <a:lnTo>
                      <a:pt x="712" y="252"/>
                    </a:lnTo>
                    <a:cubicBezTo>
                      <a:pt x="769" y="223"/>
                      <a:pt x="769" y="173"/>
                      <a:pt x="712" y="144"/>
                    </a:cubicBezTo>
                    <a:lnTo>
                      <a:pt x="504" y="21"/>
                    </a:lnTo>
                    <a:cubicBezTo>
                      <a:pt x="479" y="7"/>
                      <a:pt x="445" y="1"/>
                      <a:pt x="411"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36"/>
              <p:cNvSpPr/>
              <p:nvPr/>
            </p:nvSpPr>
            <p:spPr>
              <a:xfrm>
                <a:off x="1590031" y="3711515"/>
                <a:ext cx="84164" cy="47349"/>
              </a:xfrm>
              <a:custGeom>
                <a:rect b="b" l="l" r="r" t="t"/>
                <a:pathLst>
                  <a:path extrusionOk="0" h="445" w="791">
                    <a:moveTo>
                      <a:pt x="409" y="0"/>
                    </a:moveTo>
                    <a:cubicBezTo>
                      <a:pt x="375" y="0"/>
                      <a:pt x="341" y="8"/>
                      <a:pt x="316" y="22"/>
                    </a:cubicBezTo>
                    <a:lnTo>
                      <a:pt x="50" y="173"/>
                    </a:lnTo>
                    <a:cubicBezTo>
                      <a:pt x="0" y="202"/>
                      <a:pt x="0" y="252"/>
                      <a:pt x="50" y="281"/>
                    </a:cubicBezTo>
                    <a:lnTo>
                      <a:pt x="286" y="417"/>
                    </a:lnTo>
                    <a:cubicBezTo>
                      <a:pt x="311" y="436"/>
                      <a:pt x="346" y="445"/>
                      <a:pt x="380" y="445"/>
                    </a:cubicBezTo>
                    <a:cubicBezTo>
                      <a:pt x="414" y="445"/>
                      <a:pt x="449" y="436"/>
                      <a:pt x="474" y="417"/>
                    </a:cubicBezTo>
                    <a:lnTo>
                      <a:pt x="740" y="266"/>
                    </a:lnTo>
                    <a:cubicBezTo>
                      <a:pt x="790" y="238"/>
                      <a:pt x="790" y="188"/>
                      <a:pt x="740" y="159"/>
                    </a:cubicBezTo>
                    <a:lnTo>
                      <a:pt x="502" y="22"/>
                    </a:lnTo>
                    <a:cubicBezTo>
                      <a:pt x="477" y="8"/>
                      <a:pt x="443" y="0"/>
                      <a:pt x="409"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36"/>
              <p:cNvSpPr/>
              <p:nvPr/>
            </p:nvSpPr>
            <p:spPr>
              <a:xfrm>
                <a:off x="1614398" y="3601388"/>
                <a:ext cx="59798" cy="33730"/>
              </a:xfrm>
              <a:custGeom>
                <a:rect b="b" l="l" r="r" t="t"/>
                <a:pathLst>
                  <a:path extrusionOk="0" h="317" w="562">
                    <a:moveTo>
                      <a:pt x="382" y="0"/>
                    </a:moveTo>
                    <a:cubicBezTo>
                      <a:pt x="348" y="0"/>
                      <a:pt x="314" y="8"/>
                      <a:pt x="289" y="22"/>
                    </a:cubicBezTo>
                    <a:lnTo>
                      <a:pt x="51" y="166"/>
                    </a:lnTo>
                    <a:cubicBezTo>
                      <a:pt x="0" y="195"/>
                      <a:pt x="0" y="245"/>
                      <a:pt x="51" y="274"/>
                    </a:cubicBezTo>
                    <a:lnTo>
                      <a:pt x="87" y="295"/>
                    </a:lnTo>
                    <a:cubicBezTo>
                      <a:pt x="112" y="310"/>
                      <a:pt x="144" y="317"/>
                      <a:pt x="177" y="317"/>
                    </a:cubicBezTo>
                    <a:cubicBezTo>
                      <a:pt x="211" y="317"/>
                      <a:pt x="245" y="310"/>
                      <a:pt x="273" y="295"/>
                    </a:cubicBezTo>
                    <a:lnTo>
                      <a:pt x="511" y="152"/>
                    </a:lnTo>
                    <a:cubicBezTo>
                      <a:pt x="561" y="122"/>
                      <a:pt x="561" y="72"/>
                      <a:pt x="511" y="43"/>
                    </a:cubicBezTo>
                    <a:lnTo>
                      <a:pt x="475" y="22"/>
                    </a:lnTo>
                    <a:cubicBezTo>
                      <a:pt x="450" y="8"/>
                      <a:pt x="416" y="0"/>
                      <a:pt x="382"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36"/>
              <p:cNvSpPr/>
              <p:nvPr/>
            </p:nvSpPr>
            <p:spPr>
              <a:xfrm>
                <a:off x="1643446" y="3742904"/>
                <a:ext cx="81930" cy="45115"/>
              </a:xfrm>
              <a:custGeom>
                <a:rect b="b" l="l" r="r" t="t"/>
                <a:pathLst>
                  <a:path extrusionOk="0" h="424" w="770">
                    <a:moveTo>
                      <a:pt x="411" y="0"/>
                    </a:moveTo>
                    <a:cubicBezTo>
                      <a:pt x="377" y="0"/>
                      <a:pt x="342" y="8"/>
                      <a:pt x="317" y="22"/>
                    </a:cubicBezTo>
                    <a:lnTo>
                      <a:pt x="59" y="173"/>
                    </a:lnTo>
                    <a:cubicBezTo>
                      <a:pt x="7" y="202"/>
                      <a:pt x="0" y="252"/>
                      <a:pt x="59" y="281"/>
                    </a:cubicBezTo>
                    <a:lnTo>
                      <a:pt x="266" y="402"/>
                    </a:lnTo>
                    <a:cubicBezTo>
                      <a:pt x="292" y="417"/>
                      <a:pt x="326" y="424"/>
                      <a:pt x="360" y="424"/>
                    </a:cubicBezTo>
                    <a:cubicBezTo>
                      <a:pt x="395" y="424"/>
                      <a:pt x="429" y="417"/>
                      <a:pt x="454" y="402"/>
                    </a:cubicBezTo>
                    <a:lnTo>
                      <a:pt x="719" y="252"/>
                    </a:lnTo>
                    <a:cubicBezTo>
                      <a:pt x="769" y="223"/>
                      <a:pt x="769" y="173"/>
                      <a:pt x="719" y="143"/>
                    </a:cubicBezTo>
                    <a:lnTo>
                      <a:pt x="504" y="22"/>
                    </a:lnTo>
                    <a:cubicBezTo>
                      <a:pt x="479" y="8"/>
                      <a:pt x="445" y="0"/>
                      <a:pt x="411"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36"/>
              <p:cNvSpPr/>
              <p:nvPr/>
            </p:nvSpPr>
            <p:spPr>
              <a:xfrm>
                <a:off x="1595351" y="3620434"/>
                <a:ext cx="130769" cy="74375"/>
              </a:xfrm>
              <a:custGeom>
                <a:rect b="b" l="l" r="r" t="t"/>
                <a:pathLst>
                  <a:path extrusionOk="0" h="699" w="1229">
                    <a:moveTo>
                      <a:pt x="870" y="1"/>
                    </a:moveTo>
                    <a:cubicBezTo>
                      <a:pt x="835" y="1"/>
                      <a:pt x="801" y="8"/>
                      <a:pt x="776" y="23"/>
                    </a:cubicBezTo>
                    <a:lnTo>
                      <a:pt x="57" y="440"/>
                    </a:lnTo>
                    <a:cubicBezTo>
                      <a:pt x="0" y="468"/>
                      <a:pt x="0" y="518"/>
                      <a:pt x="50" y="547"/>
                    </a:cubicBezTo>
                    <a:lnTo>
                      <a:pt x="266" y="677"/>
                    </a:lnTo>
                    <a:cubicBezTo>
                      <a:pt x="291" y="691"/>
                      <a:pt x="325" y="699"/>
                      <a:pt x="359" y="699"/>
                    </a:cubicBezTo>
                    <a:cubicBezTo>
                      <a:pt x="393" y="699"/>
                      <a:pt x="427" y="691"/>
                      <a:pt x="452" y="677"/>
                    </a:cubicBezTo>
                    <a:lnTo>
                      <a:pt x="1171" y="259"/>
                    </a:lnTo>
                    <a:cubicBezTo>
                      <a:pt x="1228" y="225"/>
                      <a:pt x="1228" y="181"/>
                      <a:pt x="1178" y="145"/>
                    </a:cubicBezTo>
                    <a:lnTo>
                      <a:pt x="963" y="23"/>
                    </a:lnTo>
                    <a:cubicBezTo>
                      <a:pt x="938" y="8"/>
                      <a:pt x="904" y="1"/>
                      <a:pt x="870"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36"/>
              <p:cNvSpPr/>
              <p:nvPr/>
            </p:nvSpPr>
            <p:spPr>
              <a:xfrm>
                <a:off x="1668025" y="3570744"/>
                <a:ext cx="59692" cy="32985"/>
              </a:xfrm>
              <a:custGeom>
                <a:rect b="b" l="l" r="r" t="t"/>
                <a:pathLst>
                  <a:path extrusionOk="0" h="310" w="561">
                    <a:moveTo>
                      <a:pt x="380" y="0"/>
                    </a:moveTo>
                    <a:cubicBezTo>
                      <a:pt x="346" y="0"/>
                      <a:pt x="312" y="8"/>
                      <a:pt x="287" y="22"/>
                    </a:cubicBezTo>
                    <a:lnTo>
                      <a:pt x="57" y="159"/>
                    </a:lnTo>
                    <a:cubicBezTo>
                      <a:pt x="7" y="188"/>
                      <a:pt x="0" y="238"/>
                      <a:pt x="57" y="267"/>
                    </a:cubicBezTo>
                    <a:lnTo>
                      <a:pt x="86" y="288"/>
                    </a:lnTo>
                    <a:cubicBezTo>
                      <a:pt x="115" y="303"/>
                      <a:pt x="149" y="310"/>
                      <a:pt x="183" y="310"/>
                    </a:cubicBezTo>
                    <a:cubicBezTo>
                      <a:pt x="217" y="310"/>
                      <a:pt x="251" y="303"/>
                      <a:pt x="280" y="288"/>
                    </a:cubicBezTo>
                    <a:lnTo>
                      <a:pt x="502" y="152"/>
                    </a:lnTo>
                    <a:cubicBezTo>
                      <a:pt x="561" y="122"/>
                      <a:pt x="561" y="72"/>
                      <a:pt x="509" y="45"/>
                    </a:cubicBezTo>
                    <a:lnTo>
                      <a:pt x="475" y="22"/>
                    </a:lnTo>
                    <a:cubicBezTo>
                      <a:pt x="449" y="8"/>
                      <a:pt x="414" y="0"/>
                      <a:pt x="380"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36"/>
              <p:cNvSpPr/>
              <p:nvPr/>
            </p:nvSpPr>
            <p:spPr>
              <a:xfrm>
                <a:off x="1646531" y="3658101"/>
                <a:ext cx="119384" cy="67885"/>
              </a:xfrm>
              <a:custGeom>
                <a:rect b="b" l="l" r="r" t="t"/>
                <a:pathLst>
                  <a:path extrusionOk="0" h="638" w="1122">
                    <a:moveTo>
                      <a:pt x="740" y="0"/>
                    </a:moveTo>
                    <a:cubicBezTo>
                      <a:pt x="706" y="0"/>
                      <a:pt x="672" y="9"/>
                      <a:pt x="647" y="28"/>
                    </a:cubicBezTo>
                    <a:lnTo>
                      <a:pt x="50" y="366"/>
                    </a:lnTo>
                    <a:cubicBezTo>
                      <a:pt x="0" y="395"/>
                      <a:pt x="0" y="445"/>
                      <a:pt x="50" y="474"/>
                    </a:cubicBezTo>
                    <a:lnTo>
                      <a:pt x="288" y="611"/>
                    </a:lnTo>
                    <a:cubicBezTo>
                      <a:pt x="317" y="629"/>
                      <a:pt x="351" y="638"/>
                      <a:pt x="385" y="638"/>
                    </a:cubicBezTo>
                    <a:cubicBezTo>
                      <a:pt x="419" y="638"/>
                      <a:pt x="453" y="629"/>
                      <a:pt x="482" y="611"/>
                    </a:cubicBezTo>
                    <a:lnTo>
                      <a:pt x="1072" y="273"/>
                    </a:lnTo>
                    <a:cubicBezTo>
                      <a:pt x="1122" y="243"/>
                      <a:pt x="1122" y="193"/>
                      <a:pt x="1072" y="164"/>
                    </a:cubicBezTo>
                    <a:lnTo>
                      <a:pt x="834" y="28"/>
                    </a:lnTo>
                    <a:cubicBezTo>
                      <a:pt x="809" y="9"/>
                      <a:pt x="775" y="0"/>
                      <a:pt x="740"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36"/>
              <p:cNvSpPr/>
              <p:nvPr/>
            </p:nvSpPr>
            <p:spPr>
              <a:xfrm>
                <a:off x="1694626" y="3772059"/>
                <a:ext cx="82675" cy="46711"/>
              </a:xfrm>
              <a:custGeom>
                <a:rect b="b" l="l" r="r" t="t"/>
                <a:pathLst>
                  <a:path extrusionOk="0" h="439" w="777">
                    <a:moveTo>
                      <a:pt x="411" y="1"/>
                    </a:moveTo>
                    <a:cubicBezTo>
                      <a:pt x="377" y="1"/>
                      <a:pt x="343" y="10"/>
                      <a:pt x="318" y="28"/>
                    </a:cubicBezTo>
                    <a:lnTo>
                      <a:pt x="52" y="180"/>
                    </a:lnTo>
                    <a:cubicBezTo>
                      <a:pt x="0" y="207"/>
                      <a:pt x="0" y="257"/>
                      <a:pt x="52" y="287"/>
                    </a:cubicBezTo>
                    <a:lnTo>
                      <a:pt x="275" y="416"/>
                    </a:lnTo>
                    <a:cubicBezTo>
                      <a:pt x="300" y="431"/>
                      <a:pt x="334" y="438"/>
                      <a:pt x="368" y="438"/>
                    </a:cubicBezTo>
                    <a:cubicBezTo>
                      <a:pt x="402" y="438"/>
                      <a:pt x="436" y="431"/>
                      <a:pt x="461" y="416"/>
                    </a:cubicBezTo>
                    <a:lnTo>
                      <a:pt x="720" y="257"/>
                    </a:lnTo>
                    <a:cubicBezTo>
                      <a:pt x="777" y="230"/>
                      <a:pt x="777" y="180"/>
                      <a:pt x="727" y="150"/>
                    </a:cubicBezTo>
                    <a:lnTo>
                      <a:pt x="504" y="28"/>
                    </a:lnTo>
                    <a:cubicBezTo>
                      <a:pt x="479" y="10"/>
                      <a:pt x="445" y="1"/>
                      <a:pt x="411"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36"/>
              <p:cNvSpPr/>
              <p:nvPr/>
            </p:nvSpPr>
            <p:spPr>
              <a:xfrm>
                <a:off x="1700903" y="3589896"/>
                <a:ext cx="78099" cy="43625"/>
              </a:xfrm>
              <a:custGeom>
                <a:rect b="b" l="l" r="r" t="t"/>
                <a:pathLst>
                  <a:path extrusionOk="0" h="410" w="734">
                    <a:moveTo>
                      <a:pt x="378" y="1"/>
                    </a:moveTo>
                    <a:cubicBezTo>
                      <a:pt x="345" y="1"/>
                      <a:pt x="312" y="8"/>
                      <a:pt x="286" y="22"/>
                    </a:cubicBezTo>
                    <a:lnTo>
                      <a:pt x="57" y="158"/>
                    </a:lnTo>
                    <a:cubicBezTo>
                      <a:pt x="0" y="187"/>
                      <a:pt x="0" y="237"/>
                      <a:pt x="50" y="267"/>
                    </a:cubicBezTo>
                    <a:lnTo>
                      <a:pt x="266" y="389"/>
                    </a:lnTo>
                    <a:cubicBezTo>
                      <a:pt x="291" y="403"/>
                      <a:pt x="325" y="410"/>
                      <a:pt x="359" y="410"/>
                    </a:cubicBezTo>
                    <a:cubicBezTo>
                      <a:pt x="393" y="410"/>
                      <a:pt x="427" y="403"/>
                      <a:pt x="452" y="389"/>
                    </a:cubicBezTo>
                    <a:lnTo>
                      <a:pt x="683" y="253"/>
                    </a:lnTo>
                    <a:cubicBezTo>
                      <a:pt x="733" y="224"/>
                      <a:pt x="733" y="173"/>
                      <a:pt x="683" y="144"/>
                    </a:cubicBezTo>
                    <a:lnTo>
                      <a:pt x="474" y="22"/>
                    </a:lnTo>
                    <a:cubicBezTo>
                      <a:pt x="445" y="8"/>
                      <a:pt x="411" y="1"/>
                      <a:pt x="37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36"/>
              <p:cNvSpPr/>
              <p:nvPr/>
            </p:nvSpPr>
            <p:spPr>
              <a:xfrm>
                <a:off x="1721439" y="3540951"/>
                <a:ext cx="58309" cy="32027"/>
              </a:xfrm>
              <a:custGeom>
                <a:rect b="b" l="l" r="r" t="t"/>
                <a:pathLst>
                  <a:path extrusionOk="0" h="301" w="548">
                    <a:moveTo>
                      <a:pt x="368" y="1"/>
                    </a:moveTo>
                    <a:cubicBezTo>
                      <a:pt x="334" y="1"/>
                      <a:pt x="300" y="8"/>
                      <a:pt x="275" y="23"/>
                    </a:cubicBezTo>
                    <a:lnTo>
                      <a:pt x="50" y="144"/>
                    </a:lnTo>
                    <a:cubicBezTo>
                      <a:pt x="0" y="180"/>
                      <a:pt x="0" y="223"/>
                      <a:pt x="50" y="259"/>
                    </a:cubicBezTo>
                    <a:lnTo>
                      <a:pt x="86" y="273"/>
                    </a:lnTo>
                    <a:cubicBezTo>
                      <a:pt x="112" y="291"/>
                      <a:pt x="146" y="300"/>
                      <a:pt x="180" y="300"/>
                    </a:cubicBezTo>
                    <a:cubicBezTo>
                      <a:pt x="214" y="300"/>
                      <a:pt x="249" y="291"/>
                      <a:pt x="275" y="273"/>
                    </a:cubicBezTo>
                    <a:lnTo>
                      <a:pt x="497" y="152"/>
                    </a:lnTo>
                    <a:cubicBezTo>
                      <a:pt x="547" y="123"/>
                      <a:pt x="547" y="73"/>
                      <a:pt x="497" y="44"/>
                    </a:cubicBezTo>
                    <a:lnTo>
                      <a:pt x="461" y="23"/>
                    </a:lnTo>
                    <a:cubicBezTo>
                      <a:pt x="436" y="8"/>
                      <a:pt x="402" y="1"/>
                      <a:pt x="36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36"/>
              <p:cNvSpPr/>
              <p:nvPr/>
            </p:nvSpPr>
            <p:spPr>
              <a:xfrm>
                <a:off x="1738251" y="3627350"/>
                <a:ext cx="81292" cy="45221"/>
              </a:xfrm>
              <a:custGeom>
                <a:rect b="b" l="l" r="r" t="t"/>
                <a:pathLst>
                  <a:path extrusionOk="0" h="425" w="764">
                    <a:moveTo>
                      <a:pt x="380" y="1"/>
                    </a:moveTo>
                    <a:cubicBezTo>
                      <a:pt x="346" y="1"/>
                      <a:pt x="314" y="8"/>
                      <a:pt x="289" y="22"/>
                    </a:cubicBezTo>
                    <a:lnTo>
                      <a:pt x="58" y="160"/>
                    </a:lnTo>
                    <a:cubicBezTo>
                      <a:pt x="1" y="187"/>
                      <a:pt x="1" y="237"/>
                      <a:pt x="51" y="267"/>
                    </a:cubicBezTo>
                    <a:lnTo>
                      <a:pt x="296" y="403"/>
                    </a:lnTo>
                    <a:cubicBezTo>
                      <a:pt x="321" y="418"/>
                      <a:pt x="353" y="425"/>
                      <a:pt x="387" y="425"/>
                    </a:cubicBezTo>
                    <a:cubicBezTo>
                      <a:pt x="420" y="425"/>
                      <a:pt x="454" y="418"/>
                      <a:pt x="482" y="403"/>
                    </a:cubicBezTo>
                    <a:lnTo>
                      <a:pt x="712" y="273"/>
                    </a:lnTo>
                    <a:cubicBezTo>
                      <a:pt x="763" y="246"/>
                      <a:pt x="763" y="194"/>
                      <a:pt x="712" y="167"/>
                    </a:cubicBezTo>
                    <a:lnTo>
                      <a:pt x="475" y="22"/>
                    </a:lnTo>
                    <a:cubicBezTo>
                      <a:pt x="447" y="8"/>
                      <a:pt x="413" y="1"/>
                      <a:pt x="380"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36"/>
              <p:cNvSpPr/>
              <p:nvPr/>
            </p:nvSpPr>
            <p:spPr>
              <a:xfrm>
                <a:off x="1746763" y="3802596"/>
                <a:ext cx="81930" cy="45859"/>
              </a:xfrm>
              <a:custGeom>
                <a:rect b="b" l="l" r="r" t="t"/>
                <a:pathLst>
                  <a:path extrusionOk="0" h="431" w="770">
                    <a:moveTo>
                      <a:pt x="409" y="0"/>
                    </a:moveTo>
                    <a:cubicBezTo>
                      <a:pt x="375" y="0"/>
                      <a:pt x="341" y="7"/>
                      <a:pt x="316" y="22"/>
                    </a:cubicBezTo>
                    <a:lnTo>
                      <a:pt x="50" y="172"/>
                    </a:lnTo>
                    <a:cubicBezTo>
                      <a:pt x="0" y="201"/>
                      <a:pt x="0" y="252"/>
                      <a:pt x="50" y="281"/>
                    </a:cubicBezTo>
                    <a:lnTo>
                      <a:pt x="273" y="410"/>
                    </a:lnTo>
                    <a:cubicBezTo>
                      <a:pt x="298" y="424"/>
                      <a:pt x="330" y="431"/>
                      <a:pt x="363" y="431"/>
                    </a:cubicBezTo>
                    <a:cubicBezTo>
                      <a:pt x="397" y="431"/>
                      <a:pt x="431" y="424"/>
                      <a:pt x="459" y="410"/>
                    </a:cubicBezTo>
                    <a:lnTo>
                      <a:pt x="718" y="258"/>
                    </a:lnTo>
                    <a:cubicBezTo>
                      <a:pt x="770" y="229"/>
                      <a:pt x="770" y="179"/>
                      <a:pt x="718" y="151"/>
                    </a:cubicBezTo>
                    <a:lnTo>
                      <a:pt x="502" y="22"/>
                    </a:lnTo>
                    <a:cubicBezTo>
                      <a:pt x="477" y="7"/>
                      <a:pt x="443" y="0"/>
                      <a:pt x="409"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36"/>
              <p:cNvSpPr/>
              <p:nvPr/>
            </p:nvSpPr>
            <p:spPr>
              <a:xfrm>
                <a:off x="1751339" y="3741415"/>
                <a:ext cx="79589" cy="44476"/>
              </a:xfrm>
              <a:custGeom>
                <a:rect b="b" l="l" r="r" t="t"/>
                <a:pathLst>
                  <a:path extrusionOk="0" h="418" w="748">
                    <a:moveTo>
                      <a:pt x="384" y="0"/>
                    </a:moveTo>
                    <a:cubicBezTo>
                      <a:pt x="351" y="0"/>
                      <a:pt x="316" y="7"/>
                      <a:pt x="287" y="21"/>
                    </a:cubicBezTo>
                    <a:lnTo>
                      <a:pt x="57" y="157"/>
                    </a:lnTo>
                    <a:cubicBezTo>
                      <a:pt x="0" y="187"/>
                      <a:pt x="0" y="237"/>
                      <a:pt x="50" y="266"/>
                    </a:cubicBezTo>
                    <a:lnTo>
                      <a:pt x="273" y="395"/>
                    </a:lnTo>
                    <a:cubicBezTo>
                      <a:pt x="298" y="410"/>
                      <a:pt x="332" y="417"/>
                      <a:pt x="366" y="417"/>
                    </a:cubicBezTo>
                    <a:cubicBezTo>
                      <a:pt x="400" y="417"/>
                      <a:pt x="434" y="410"/>
                      <a:pt x="459" y="395"/>
                    </a:cubicBezTo>
                    <a:lnTo>
                      <a:pt x="697" y="259"/>
                    </a:lnTo>
                    <a:cubicBezTo>
                      <a:pt x="747" y="230"/>
                      <a:pt x="747" y="180"/>
                      <a:pt x="697" y="150"/>
                    </a:cubicBezTo>
                    <a:lnTo>
                      <a:pt x="475" y="21"/>
                    </a:lnTo>
                    <a:cubicBezTo>
                      <a:pt x="450" y="7"/>
                      <a:pt x="417" y="0"/>
                      <a:pt x="384"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36"/>
              <p:cNvSpPr/>
              <p:nvPr/>
            </p:nvSpPr>
            <p:spPr>
              <a:xfrm>
                <a:off x="1773577" y="3511051"/>
                <a:ext cx="57351" cy="31602"/>
              </a:xfrm>
              <a:custGeom>
                <a:rect b="b" l="l" r="r" t="t"/>
                <a:pathLst>
                  <a:path extrusionOk="0" h="297" w="539">
                    <a:moveTo>
                      <a:pt x="359" y="1"/>
                    </a:moveTo>
                    <a:cubicBezTo>
                      <a:pt x="325" y="1"/>
                      <a:pt x="291" y="8"/>
                      <a:pt x="266" y="23"/>
                    </a:cubicBezTo>
                    <a:lnTo>
                      <a:pt x="57" y="145"/>
                    </a:lnTo>
                    <a:cubicBezTo>
                      <a:pt x="0" y="174"/>
                      <a:pt x="0" y="224"/>
                      <a:pt x="57" y="252"/>
                    </a:cubicBezTo>
                    <a:lnTo>
                      <a:pt x="86" y="274"/>
                    </a:lnTo>
                    <a:cubicBezTo>
                      <a:pt x="115" y="289"/>
                      <a:pt x="149" y="296"/>
                      <a:pt x="183" y="296"/>
                    </a:cubicBezTo>
                    <a:cubicBezTo>
                      <a:pt x="217" y="296"/>
                      <a:pt x="251" y="289"/>
                      <a:pt x="280" y="274"/>
                    </a:cubicBezTo>
                    <a:lnTo>
                      <a:pt x="488" y="152"/>
                    </a:lnTo>
                    <a:cubicBezTo>
                      <a:pt x="538" y="123"/>
                      <a:pt x="538" y="73"/>
                      <a:pt x="488" y="45"/>
                    </a:cubicBezTo>
                    <a:lnTo>
                      <a:pt x="452" y="23"/>
                    </a:lnTo>
                    <a:cubicBezTo>
                      <a:pt x="427" y="8"/>
                      <a:pt x="393" y="1"/>
                      <a:pt x="359"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36"/>
              <p:cNvSpPr/>
              <p:nvPr/>
            </p:nvSpPr>
            <p:spPr>
              <a:xfrm>
                <a:off x="1754318" y="3560103"/>
                <a:ext cx="77355" cy="42987"/>
              </a:xfrm>
              <a:custGeom>
                <a:rect b="b" l="l" r="r" t="t"/>
                <a:pathLst>
                  <a:path extrusionOk="0" h="404" w="727">
                    <a:moveTo>
                      <a:pt x="367" y="0"/>
                    </a:moveTo>
                    <a:cubicBezTo>
                      <a:pt x="333" y="0"/>
                      <a:pt x="299" y="8"/>
                      <a:pt x="274" y="22"/>
                    </a:cubicBezTo>
                    <a:lnTo>
                      <a:pt x="52" y="145"/>
                    </a:lnTo>
                    <a:cubicBezTo>
                      <a:pt x="0" y="179"/>
                      <a:pt x="0" y="222"/>
                      <a:pt x="52" y="252"/>
                    </a:cubicBezTo>
                    <a:lnTo>
                      <a:pt x="267" y="381"/>
                    </a:lnTo>
                    <a:cubicBezTo>
                      <a:pt x="292" y="396"/>
                      <a:pt x="325" y="403"/>
                      <a:pt x="358" y="403"/>
                    </a:cubicBezTo>
                    <a:cubicBezTo>
                      <a:pt x="391" y="403"/>
                      <a:pt x="425" y="396"/>
                      <a:pt x="454" y="381"/>
                    </a:cubicBezTo>
                    <a:lnTo>
                      <a:pt x="669" y="252"/>
                    </a:lnTo>
                    <a:cubicBezTo>
                      <a:pt x="726" y="222"/>
                      <a:pt x="726" y="172"/>
                      <a:pt x="669" y="145"/>
                    </a:cubicBezTo>
                    <a:lnTo>
                      <a:pt x="461" y="22"/>
                    </a:lnTo>
                    <a:cubicBezTo>
                      <a:pt x="436" y="8"/>
                      <a:pt x="402" y="0"/>
                      <a:pt x="367"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36"/>
              <p:cNvSpPr/>
              <p:nvPr/>
            </p:nvSpPr>
            <p:spPr>
              <a:xfrm>
                <a:off x="1700903" y="3669486"/>
                <a:ext cx="151517" cy="85760"/>
              </a:xfrm>
              <a:custGeom>
                <a:rect b="b" l="l" r="r" t="t"/>
                <a:pathLst>
                  <a:path extrusionOk="0" h="806" w="1424">
                    <a:moveTo>
                      <a:pt x="1063" y="0"/>
                    </a:moveTo>
                    <a:cubicBezTo>
                      <a:pt x="1029" y="0"/>
                      <a:pt x="995" y="8"/>
                      <a:pt x="970" y="22"/>
                    </a:cubicBezTo>
                    <a:lnTo>
                      <a:pt x="50" y="554"/>
                    </a:lnTo>
                    <a:cubicBezTo>
                      <a:pt x="0" y="583"/>
                      <a:pt x="0" y="633"/>
                      <a:pt x="50" y="661"/>
                    </a:cubicBezTo>
                    <a:lnTo>
                      <a:pt x="259" y="783"/>
                    </a:lnTo>
                    <a:cubicBezTo>
                      <a:pt x="284" y="798"/>
                      <a:pt x="318" y="805"/>
                      <a:pt x="352" y="805"/>
                    </a:cubicBezTo>
                    <a:cubicBezTo>
                      <a:pt x="386" y="805"/>
                      <a:pt x="420" y="798"/>
                      <a:pt x="445" y="783"/>
                    </a:cubicBezTo>
                    <a:lnTo>
                      <a:pt x="1365" y="252"/>
                    </a:lnTo>
                    <a:cubicBezTo>
                      <a:pt x="1423" y="222"/>
                      <a:pt x="1423" y="172"/>
                      <a:pt x="1373" y="143"/>
                    </a:cubicBezTo>
                    <a:lnTo>
                      <a:pt x="1158" y="22"/>
                    </a:lnTo>
                    <a:cubicBezTo>
                      <a:pt x="1132" y="8"/>
                      <a:pt x="1097" y="0"/>
                      <a:pt x="1063"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36"/>
              <p:cNvSpPr/>
              <p:nvPr/>
            </p:nvSpPr>
            <p:spPr>
              <a:xfrm>
                <a:off x="1791878" y="3597557"/>
                <a:ext cx="79589" cy="44476"/>
              </a:xfrm>
              <a:custGeom>
                <a:rect b="b" l="l" r="r" t="t"/>
                <a:pathLst>
                  <a:path extrusionOk="0" h="418" w="748">
                    <a:moveTo>
                      <a:pt x="366" y="0"/>
                    </a:moveTo>
                    <a:cubicBezTo>
                      <a:pt x="332" y="0"/>
                      <a:pt x="298" y="7"/>
                      <a:pt x="273" y="22"/>
                    </a:cubicBezTo>
                    <a:lnTo>
                      <a:pt x="51" y="152"/>
                    </a:lnTo>
                    <a:cubicBezTo>
                      <a:pt x="1" y="181"/>
                      <a:pt x="1" y="231"/>
                      <a:pt x="51" y="258"/>
                    </a:cubicBezTo>
                    <a:lnTo>
                      <a:pt x="287" y="396"/>
                    </a:lnTo>
                    <a:cubicBezTo>
                      <a:pt x="312" y="410"/>
                      <a:pt x="346" y="417"/>
                      <a:pt x="380" y="417"/>
                    </a:cubicBezTo>
                    <a:cubicBezTo>
                      <a:pt x="415" y="417"/>
                      <a:pt x="449" y="410"/>
                      <a:pt x="475" y="396"/>
                    </a:cubicBezTo>
                    <a:lnTo>
                      <a:pt x="698" y="267"/>
                    </a:lnTo>
                    <a:cubicBezTo>
                      <a:pt x="748" y="238"/>
                      <a:pt x="748" y="188"/>
                      <a:pt x="698" y="158"/>
                    </a:cubicBezTo>
                    <a:lnTo>
                      <a:pt x="460" y="22"/>
                    </a:lnTo>
                    <a:cubicBezTo>
                      <a:pt x="435" y="7"/>
                      <a:pt x="400" y="0"/>
                      <a:pt x="366"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36"/>
              <p:cNvSpPr/>
              <p:nvPr/>
            </p:nvSpPr>
            <p:spPr>
              <a:xfrm>
                <a:off x="1806349" y="3530310"/>
                <a:ext cx="76503" cy="42029"/>
              </a:xfrm>
              <a:custGeom>
                <a:rect b="b" l="l" r="r" t="t"/>
                <a:pathLst>
                  <a:path extrusionOk="0" h="395" w="719">
                    <a:moveTo>
                      <a:pt x="360" y="0"/>
                    </a:moveTo>
                    <a:cubicBezTo>
                      <a:pt x="326" y="0"/>
                      <a:pt x="292" y="7"/>
                      <a:pt x="267" y="21"/>
                    </a:cubicBezTo>
                    <a:lnTo>
                      <a:pt x="58" y="144"/>
                    </a:lnTo>
                    <a:cubicBezTo>
                      <a:pt x="1" y="173"/>
                      <a:pt x="1" y="223"/>
                      <a:pt x="51" y="252"/>
                    </a:cubicBezTo>
                    <a:lnTo>
                      <a:pt x="267" y="373"/>
                    </a:lnTo>
                    <a:cubicBezTo>
                      <a:pt x="292" y="388"/>
                      <a:pt x="326" y="395"/>
                      <a:pt x="360" y="395"/>
                    </a:cubicBezTo>
                    <a:cubicBezTo>
                      <a:pt x="394" y="395"/>
                      <a:pt x="428" y="388"/>
                      <a:pt x="453" y="373"/>
                    </a:cubicBezTo>
                    <a:lnTo>
                      <a:pt x="669" y="252"/>
                    </a:lnTo>
                    <a:cubicBezTo>
                      <a:pt x="719" y="223"/>
                      <a:pt x="719" y="173"/>
                      <a:pt x="669" y="144"/>
                    </a:cubicBezTo>
                    <a:lnTo>
                      <a:pt x="453" y="21"/>
                    </a:lnTo>
                    <a:cubicBezTo>
                      <a:pt x="428" y="7"/>
                      <a:pt x="394" y="0"/>
                      <a:pt x="360"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36"/>
              <p:cNvSpPr/>
              <p:nvPr/>
            </p:nvSpPr>
            <p:spPr>
              <a:xfrm>
                <a:off x="1803263" y="3771207"/>
                <a:ext cx="79589" cy="44370"/>
              </a:xfrm>
              <a:custGeom>
                <a:rect b="b" l="l" r="r" t="t"/>
                <a:pathLst>
                  <a:path extrusionOk="0" h="417" w="748">
                    <a:moveTo>
                      <a:pt x="387" y="1"/>
                    </a:moveTo>
                    <a:cubicBezTo>
                      <a:pt x="351" y="1"/>
                      <a:pt x="315" y="10"/>
                      <a:pt x="289" y="29"/>
                    </a:cubicBezTo>
                    <a:lnTo>
                      <a:pt x="58" y="158"/>
                    </a:lnTo>
                    <a:cubicBezTo>
                      <a:pt x="1" y="188"/>
                      <a:pt x="1" y="238"/>
                      <a:pt x="51" y="265"/>
                    </a:cubicBezTo>
                    <a:lnTo>
                      <a:pt x="273" y="395"/>
                    </a:lnTo>
                    <a:cubicBezTo>
                      <a:pt x="299" y="409"/>
                      <a:pt x="334" y="417"/>
                      <a:pt x="368" y="417"/>
                    </a:cubicBezTo>
                    <a:cubicBezTo>
                      <a:pt x="402" y="417"/>
                      <a:pt x="436" y="409"/>
                      <a:pt x="461" y="395"/>
                    </a:cubicBezTo>
                    <a:lnTo>
                      <a:pt x="698" y="258"/>
                    </a:lnTo>
                    <a:cubicBezTo>
                      <a:pt x="748" y="231"/>
                      <a:pt x="748" y="179"/>
                      <a:pt x="698" y="151"/>
                    </a:cubicBezTo>
                    <a:lnTo>
                      <a:pt x="475" y="22"/>
                    </a:lnTo>
                    <a:cubicBezTo>
                      <a:pt x="451" y="8"/>
                      <a:pt x="420" y="1"/>
                      <a:pt x="387"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36"/>
              <p:cNvSpPr/>
              <p:nvPr/>
            </p:nvSpPr>
            <p:spPr>
              <a:xfrm>
                <a:off x="1825502" y="3479769"/>
                <a:ext cx="59798" cy="32985"/>
              </a:xfrm>
              <a:custGeom>
                <a:rect b="b" l="l" r="r" t="t"/>
                <a:pathLst>
                  <a:path extrusionOk="0" h="310" w="562">
                    <a:moveTo>
                      <a:pt x="382" y="1"/>
                    </a:moveTo>
                    <a:cubicBezTo>
                      <a:pt x="348" y="1"/>
                      <a:pt x="313" y="8"/>
                      <a:pt x="288" y="22"/>
                    </a:cubicBezTo>
                    <a:lnTo>
                      <a:pt x="50" y="158"/>
                    </a:lnTo>
                    <a:cubicBezTo>
                      <a:pt x="0" y="187"/>
                      <a:pt x="0" y="237"/>
                      <a:pt x="50" y="267"/>
                    </a:cubicBezTo>
                    <a:lnTo>
                      <a:pt x="87" y="287"/>
                    </a:lnTo>
                    <a:cubicBezTo>
                      <a:pt x="112" y="302"/>
                      <a:pt x="144" y="309"/>
                      <a:pt x="177" y="309"/>
                    </a:cubicBezTo>
                    <a:cubicBezTo>
                      <a:pt x="210" y="309"/>
                      <a:pt x="244" y="302"/>
                      <a:pt x="273" y="287"/>
                    </a:cubicBezTo>
                    <a:lnTo>
                      <a:pt x="511" y="151"/>
                    </a:lnTo>
                    <a:cubicBezTo>
                      <a:pt x="561" y="123"/>
                      <a:pt x="561" y="72"/>
                      <a:pt x="511" y="44"/>
                    </a:cubicBezTo>
                    <a:lnTo>
                      <a:pt x="475" y="22"/>
                    </a:lnTo>
                    <a:cubicBezTo>
                      <a:pt x="450" y="8"/>
                      <a:pt x="416" y="1"/>
                      <a:pt x="382"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36"/>
              <p:cNvSpPr/>
              <p:nvPr/>
            </p:nvSpPr>
            <p:spPr>
              <a:xfrm>
                <a:off x="1827736" y="3639055"/>
                <a:ext cx="76610" cy="43306"/>
              </a:xfrm>
              <a:custGeom>
                <a:rect b="b" l="l" r="r" t="t"/>
                <a:pathLst>
                  <a:path extrusionOk="0" h="407" w="720">
                    <a:moveTo>
                      <a:pt x="368" y="0"/>
                    </a:moveTo>
                    <a:cubicBezTo>
                      <a:pt x="333" y="0"/>
                      <a:pt x="299" y="9"/>
                      <a:pt x="274" y="27"/>
                    </a:cubicBezTo>
                    <a:lnTo>
                      <a:pt x="52" y="150"/>
                    </a:lnTo>
                    <a:cubicBezTo>
                      <a:pt x="0" y="179"/>
                      <a:pt x="0" y="229"/>
                      <a:pt x="52" y="257"/>
                    </a:cubicBezTo>
                    <a:lnTo>
                      <a:pt x="259" y="379"/>
                    </a:lnTo>
                    <a:cubicBezTo>
                      <a:pt x="285" y="397"/>
                      <a:pt x="319" y="406"/>
                      <a:pt x="354" y="406"/>
                    </a:cubicBezTo>
                    <a:cubicBezTo>
                      <a:pt x="388" y="406"/>
                      <a:pt x="422" y="397"/>
                      <a:pt x="447" y="379"/>
                    </a:cubicBezTo>
                    <a:lnTo>
                      <a:pt x="669" y="257"/>
                    </a:lnTo>
                    <a:cubicBezTo>
                      <a:pt x="719" y="229"/>
                      <a:pt x="719" y="179"/>
                      <a:pt x="669" y="150"/>
                    </a:cubicBezTo>
                    <a:lnTo>
                      <a:pt x="461" y="27"/>
                    </a:lnTo>
                    <a:cubicBezTo>
                      <a:pt x="436" y="9"/>
                      <a:pt x="402" y="0"/>
                      <a:pt x="368"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36"/>
              <p:cNvSpPr/>
              <p:nvPr/>
            </p:nvSpPr>
            <p:spPr>
              <a:xfrm>
                <a:off x="1843803" y="3567764"/>
                <a:ext cx="78844" cy="44476"/>
              </a:xfrm>
              <a:custGeom>
                <a:rect b="b" l="l" r="r" t="t"/>
                <a:pathLst>
                  <a:path extrusionOk="0" h="418" w="741">
                    <a:moveTo>
                      <a:pt x="360" y="0"/>
                    </a:moveTo>
                    <a:cubicBezTo>
                      <a:pt x="326" y="0"/>
                      <a:pt x="292" y="7"/>
                      <a:pt x="267" y="21"/>
                    </a:cubicBezTo>
                    <a:lnTo>
                      <a:pt x="58" y="143"/>
                    </a:lnTo>
                    <a:cubicBezTo>
                      <a:pt x="1" y="173"/>
                      <a:pt x="1" y="223"/>
                      <a:pt x="51" y="252"/>
                    </a:cubicBezTo>
                    <a:lnTo>
                      <a:pt x="296" y="395"/>
                    </a:lnTo>
                    <a:cubicBezTo>
                      <a:pt x="321" y="410"/>
                      <a:pt x="353" y="417"/>
                      <a:pt x="386" y="417"/>
                    </a:cubicBezTo>
                    <a:cubicBezTo>
                      <a:pt x="420" y="417"/>
                      <a:pt x="454" y="410"/>
                      <a:pt x="482" y="395"/>
                    </a:cubicBezTo>
                    <a:lnTo>
                      <a:pt x="691" y="273"/>
                    </a:lnTo>
                    <a:cubicBezTo>
                      <a:pt x="741" y="237"/>
                      <a:pt x="741" y="193"/>
                      <a:pt x="691" y="159"/>
                    </a:cubicBezTo>
                    <a:lnTo>
                      <a:pt x="453" y="21"/>
                    </a:lnTo>
                    <a:cubicBezTo>
                      <a:pt x="428" y="7"/>
                      <a:pt x="394" y="0"/>
                      <a:pt x="360"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36"/>
              <p:cNvSpPr/>
              <p:nvPr/>
            </p:nvSpPr>
            <p:spPr>
              <a:xfrm>
                <a:off x="1879874" y="3451359"/>
                <a:ext cx="54372" cy="30006"/>
              </a:xfrm>
              <a:custGeom>
                <a:rect b="b" l="l" r="r" t="t"/>
                <a:pathLst>
                  <a:path extrusionOk="0" h="282" w="511">
                    <a:moveTo>
                      <a:pt x="327" y="1"/>
                    </a:moveTo>
                    <a:cubicBezTo>
                      <a:pt x="294" y="1"/>
                      <a:pt x="261" y="8"/>
                      <a:pt x="236" y="23"/>
                    </a:cubicBezTo>
                    <a:lnTo>
                      <a:pt x="50" y="132"/>
                    </a:lnTo>
                    <a:cubicBezTo>
                      <a:pt x="0" y="159"/>
                      <a:pt x="0" y="209"/>
                      <a:pt x="50" y="239"/>
                    </a:cubicBezTo>
                    <a:lnTo>
                      <a:pt x="86" y="261"/>
                    </a:lnTo>
                    <a:cubicBezTo>
                      <a:pt x="111" y="275"/>
                      <a:pt x="144" y="282"/>
                      <a:pt x="177" y="282"/>
                    </a:cubicBezTo>
                    <a:cubicBezTo>
                      <a:pt x="210" y="282"/>
                      <a:pt x="244" y="275"/>
                      <a:pt x="273" y="261"/>
                    </a:cubicBezTo>
                    <a:lnTo>
                      <a:pt x="452" y="152"/>
                    </a:lnTo>
                    <a:cubicBezTo>
                      <a:pt x="511" y="123"/>
                      <a:pt x="511" y="73"/>
                      <a:pt x="452" y="45"/>
                    </a:cubicBezTo>
                    <a:lnTo>
                      <a:pt x="424" y="23"/>
                    </a:lnTo>
                    <a:cubicBezTo>
                      <a:pt x="395" y="8"/>
                      <a:pt x="361" y="1"/>
                      <a:pt x="327"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36"/>
              <p:cNvSpPr/>
              <p:nvPr/>
            </p:nvSpPr>
            <p:spPr>
              <a:xfrm>
                <a:off x="1805711" y="3681722"/>
                <a:ext cx="128534" cy="72779"/>
              </a:xfrm>
              <a:custGeom>
                <a:rect b="b" l="l" r="r" t="t"/>
                <a:pathLst>
                  <a:path extrusionOk="0" h="684" w="1208">
                    <a:moveTo>
                      <a:pt x="845" y="1"/>
                    </a:moveTo>
                    <a:cubicBezTo>
                      <a:pt x="811" y="1"/>
                      <a:pt x="779" y="7"/>
                      <a:pt x="754" y="21"/>
                    </a:cubicBezTo>
                    <a:lnTo>
                      <a:pt x="50" y="425"/>
                    </a:lnTo>
                    <a:cubicBezTo>
                      <a:pt x="0" y="453"/>
                      <a:pt x="0" y="503"/>
                      <a:pt x="50" y="532"/>
                    </a:cubicBezTo>
                    <a:lnTo>
                      <a:pt x="266" y="661"/>
                    </a:lnTo>
                    <a:cubicBezTo>
                      <a:pt x="294" y="676"/>
                      <a:pt x="328" y="683"/>
                      <a:pt x="361" y="683"/>
                    </a:cubicBezTo>
                    <a:cubicBezTo>
                      <a:pt x="395" y="683"/>
                      <a:pt x="427" y="676"/>
                      <a:pt x="452" y="661"/>
                    </a:cubicBezTo>
                    <a:lnTo>
                      <a:pt x="1156" y="259"/>
                    </a:lnTo>
                    <a:cubicBezTo>
                      <a:pt x="1208" y="230"/>
                      <a:pt x="1208" y="180"/>
                      <a:pt x="1156" y="151"/>
                    </a:cubicBezTo>
                    <a:lnTo>
                      <a:pt x="940" y="21"/>
                    </a:lnTo>
                    <a:cubicBezTo>
                      <a:pt x="912" y="7"/>
                      <a:pt x="878" y="1"/>
                      <a:pt x="845"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36"/>
              <p:cNvSpPr/>
              <p:nvPr/>
            </p:nvSpPr>
            <p:spPr>
              <a:xfrm>
                <a:off x="1857636" y="3498921"/>
                <a:ext cx="79589" cy="44263"/>
              </a:xfrm>
              <a:custGeom>
                <a:rect b="b" l="l" r="r" t="t"/>
                <a:pathLst>
                  <a:path extrusionOk="0" h="416" w="748">
                    <a:moveTo>
                      <a:pt x="388" y="0"/>
                    </a:moveTo>
                    <a:cubicBezTo>
                      <a:pt x="354" y="0"/>
                      <a:pt x="320" y="7"/>
                      <a:pt x="295" y="21"/>
                    </a:cubicBezTo>
                    <a:lnTo>
                      <a:pt x="57" y="159"/>
                    </a:lnTo>
                    <a:cubicBezTo>
                      <a:pt x="7" y="187"/>
                      <a:pt x="0" y="237"/>
                      <a:pt x="57" y="266"/>
                    </a:cubicBezTo>
                    <a:lnTo>
                      <a:pt x="266" y="388"/>
                    </a:lnTo>
                    <a:cubicBezTo>
                      <a:pt x="291" y="407"/>
                      <a:pt x="325" y="416"/>
                      <a:pt x="359" y="416"/>
                    </a:cubicBezTo>
                    <a:cubicBezTo>
                      <a:pt x="393" y="416"/>
                      <a:pt x="427" y="407"/>
                      <a:pt x="452" y="388"/>
                    </a:cubicBezTo>
                    <a:lnTo>
                      <a:pt x="690" y="252"/>
                    </a:lnTo>
                    <a:cubicBezTo>
                      <a:pt x="747" y="223"/>
                      <a:pt x="747" y="173"/>
                      <a:pt x="697" y="144"/>
                    </a:cubicBezTo>
                    <a:lnTo>
                      <a:pt x="482" y="21"/>
                    </a:lnTo>
                    <a:cubicBezTo>
                      <a:pt x="457" y="7"/>
                      <a:pt x="422" y="0"/>
                      <a:pt x="388"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p36"/>
              <p:cNvSpPr/>
              <p:nvPr/>
            </p:nvSpPr>
            <p:spPr>
              <a:xfrm>
                <a:off x="1857636" y="3739819"/>
                <a:ext cx="79589" cy="45115"/>
              </a:xfrm>
              <a:custGeom>
                <a:rect b="b" l="l" r="r" t="t"/>
                <a:pathLst>
                  <a:path extrusionOk="0" h="424" w="748">
                    <a:moveTo>
                      <a:pt x="384" y="0"/>
                    </a:moveTo>
                    <a:cubicBezTo>
                      <a:pt x="351" y="0"/>
                      <a:pt x="317" y="7"/>
                      <a:pt x="288" y="22"/>
                    </a:cubicBezTo>
                    <a:lnTo>
                      <a:pt x="50" y="165"/>
                    </a:lnTo>
                    <a:cubicBezTo>
                      <a:pt x="0" y="195"/>
                      <a:pt x="0" y="245"/>
                      <a:pt x="50" y="274"/>
                    </a:cubicBezTo>
                    <a:lnTo>
                      <a:pt x="266" y="396"/>
                    </a:lnTo>
                    <a:cubicBezTo>
                      <a:pt x="292" y="415"/>
                      <a:pt x="329" y="423"/>
                      <a:pt x="365" y="423"/>
                    </a:cubicBezTo>
                    <a:cubicBezTo>
                      <a:pt x="397" y="423"/>
                      <a:pt x="429" y="416"/>
                      <a:pt x="452" y="403"/>
                    </a:cubicBezTo>
                    <a:lnTo>
                      <a:pt x="697" y="258"/>
                    </a:lnTo>
                    <a:cubicBezTo>
                      <a:pt x="747" y="231"/>
                      <a:pt x="747" y="181"/>
                      <a:pt x="697" y="151"/>
                    </a:cubicBezTo>
                    <a:lnTo>
                      <a:pt x="475" y="22"/>
                    </a:lnTo>
                    <a:cubicBezTo>
                      <a:pt x="450" y="7"/>
                      <a:pt x="417" y="0"/>
                      <a:pt x="384"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36"/>
              <p:cNvSpPr/>
              <p:nvPr/>
            </p:nvSpPr>
            <p:spPr>
              <a:xfrm>
                <a:off x="1879874" y="3609794"/>
                <a:ext cx="75652" cy="42135"/>
              </a:xfrm>
              <a:custGeom>
                <a:rect b="b" l="l" r="r" t="t"/>
                <a:pathLst>
                  <a:path extrusionOk="0" h="396" w="711">
                    <a:moveTo>
                      <a:pt x="359" y="1"/>
                    </a:moveTo>
                    <a:cubicBezTo>
                      <a:pt x="325" y="1"/>
                      <a:pt x="291" y="8"/>
                      <a:pt x="266" y="23"/>
                    </a:cubicBezTo>
                    <a:lnTo>
                      <a:pt x="50" y="143"/>
                    </a:lnTo>
                    <a:cubicBezTo>
                      <a:pt x="0" y="173"/>
                      <a:pt x="0" y="223"/>
                      <a:pt x="50" y="252"/>
                    </a:cubicBezTo>
                    <a:lnTo>
                      <a:pt x="259" y="375"/>
                    </a:lnTo>
                    <a:cubicBezTo>
                      <a:pt x="287" y="388"/>
                      <a:pt x="321" y="395"/>
                      <a:pt x="355" y="395"/>
                    </a:cubicBezTo>
                    <a:cubicBezTo>
                      <a:pt x="388" y="395"/>
                      <a:pt x="420" y="388"/>
                      <a:pt x="445" y="375"/>
                    </a:cubicBezTo>
                    <a:lnTo>
                      <a:pt x="661" y="252"/>
                    </a:lnTo>
                    <a:cubicBezTo>
                      <a:pt x="711" y="223"/>
                      <a:pt x="711" y="173"/>
                      <a:pt x="661" y="143"/>
                    </a:cubicBezTo>
                    <a:lnTo>
                      <a:pt x="452" y="23"/>
                    </a:lnTo>
                    <a:cubicBezTo>
                      <a:pt x="427" y="8"/>
                      <a:pt x="393" y="1"/>
                      <a:pt x="359"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36"/>
              <p:cNvSpPr/>
              <p:nvPr/>
            </p:nvSpPr>
            <p:spPr>
              <a:xfrm>
                <a:off x="1895089" y="3536375"/>
                <a:ext cx="81930" cy="45966"/>
              </a:xfrm>
              <a:custGeom>
                <a:rect b="b" l="l" r="r" t="t"/>
                <a:pathLst>
                  <a:path extrusionOk="0" h="432" w="770">
                    <a:moveTo>
                      <a:pt x="388" y="1"/>
                    </a:moveTo>
                    <a:cubicBezTo>
                      <a:pt x="354" y="1"/>
                      <a:pt x="320" y="8"/>
                      <a:pt x="295" y="23"/>
                    </a:cubicBezTo>
                    <a:lnTo>
                      <a:pt x="57" y="159"/>
                    </a:lnTo>
                    <a:cubicBezTo>
                      <a:pt x="0" y="195"/>
                      <a:pt x="0" y="238"/>
                      <a:pt x="57" y="273"/>
                    </a:cubicBezTo>
                    <a:lnTo>
                      <a:pt x="295" y="411"/>
                    </a:lnTo>
                    <a:cubicBezTo>
                      <a:pt x="320" y="425"/>
                      <a:pt x="354" y="432"/>
                      <a:pt x="388" y="432"/>
                    </a:cubicBezTo>
                    <a:cubicBezTo>
                      <a:pt x="422" y="432"/>
                      <a:pt x="456" y="425"/>
                      <a:pt x="482" y="411"/>
                    </a:cubicBezTo>
                    <a:lnTo>
                      <a:pt x="720" y="273"/>
                    </a:lnTo>
                    <a:cubicBezTo>
                      <a:pt x="770" y="238"/>
                      <a:pt x="770" y="195"/>
                      <a:pt x="720" y="159"/>
                    </a:cubicBezTo>
                    <a:lnTo>
                      <a:pt x="482" y="23"/>
                    </a:lnTo>
                    <a:cubicBezTo>
                      <a:pt x="456" y="8"/>
                      <a:pt x="422" y="1"/>
                      <a:pt x="38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36"/>
              <p:cNvSpPr/>
              <p:nvPr/>
            </p:nvSpPr>
            <p:spPr>
              <a:xfrm>
                <a:off x="1911901" y="3470618"/>
                <a:ext cx="73524" cy="41178"/>
              </a:xfrm>
              <a:custGeom>
                <a:rect b="b" l="l" r="r" t="t"/>
                <a:pathLst>
                  <a:path extrusionOk="0" h="387" w="691">
                    <a:moveTo>
                      <a:pt x="334" y="1"/>
                    </a:moveTo>
                    <a:cubicBezTo>
                      <a:pt x="301" y="1"/>
                      <a:pt x="267" y="8"/>
                      <a:pt x="237" y="21"/>
                    </a:cubicBezTo>
                    <a:lnTo>
                      <a:pt x="58" y="130"/>
                    </a:lnTo>
                    <a:cubicBezTo>
                      <a:pt x="1" y="158"/>
                      <a:pt x="1" y="209"/>
                      <a:pt x="51" y="237"/>
                    </a:cubicBezTo>
                    <a:lnTo>
                      <a:pt x="267" y="359"/>
                    </a:lnTo>
                    <a:cubicBezTo>
                      <a:pt x="292" y="378"/>
                      <a:pt x="326" y="387"/>
                      <a:pt x="360" y="387"/>
                    </a:cubicBezTo>
                    <a:cubicBezTo>
                      <a:pt x="394" y="387"/>
                      <a:pt x="428" y="378"/>
                      <a:pt x="453" y="359"/>
                    </a:cubicBezTo>
                    <a:lnTo>
                      <a:pt x="641" y="259"/>
                    </a:lnTo>
                    <a:cubicBezTo>
                      <a:pt x="691" y="223"/>
                      <a:pt x="691" y="180"/>
                      <a:pt x="641" y="151"/>
                    </a:cubicBezTo>
                    <a:lnTo>
                      <a:pt x="425" y="21"/>
                    </a:lnTo>
                    <a:cubicBezTo>
                      <a:pt x="399" y="8"/>
                      <a:pt x="367" y="1"/>
                      <a:pt x="334"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36"/>
              <p:cNvSpPr/>
              <p:nvPr/>
            </p:nvSpPr>
            <p:spPr>
              <a:xfrm>
                <a:off x="1908816" y="3651823"/>
                <a:ext cx="76610" cy="42987"/>
              </a:xfrm>
              <a:custGeom>
                <a:rect b="b" l="l" r="r" t="t"/>
                <a:pathLst>
                  <a:path extrusionOk="0" h="404" w="720">
                    <a:moveTo>
                      <a:pt x="360" y="1"/>
                    </a:moveTo>
                    <a:cubicBezTo>
                      <a:pt x="325" y="1"/>
                      <a:pt x="291" y="8"/>
                      <a:pt x="266" y="23"/>
                    </a:cubicBezTo>
                    <a:lnTo>
                      <a:pt x="51" y="145"/>
                    </a:lnTo>
                    <a:cubicBezTo>
                      <a:pt x="1" y="173"/>
                      <a:pt x="1" y="223"/>
                      <a:pt x="51" y="252"/>
                    </a:cubicBezTo>
                    <a:lnTo>
                      <a:pt x="273" y="382"/>
                    </a:lnTo>
                    <a:cubicBezTo>
                      <a:pt x="299" y="396"/>
                      <a:pt x="334" y="404"/>
                      <a:pt x="368" y="404"/>
                    </a:cubicBezTo>
                    <a:cubicBezTo>
                      <a:pt x="402" y="404"/>
                      <a:pt x="436" y="396"/>
                      <a:pt x="461" y="382"/>
                    </a:cubicBezTo>
                    <a:lnTo>
                      <a:pt x="670" y="259"/>
                    </a:lnTo>
                    <a:cubicBezTo>
                      <a:pt x="720" y="232"/>
                      <a:pt x="720" y="180"/>
                      <a:pt x="670" y="152"/>
                    </a:cubicBezTo>
                    <a:lnTo>
                      <a:pt x="454" y="23"/>
                    </a:lnTo>
                    <a:cubicBezTo>
                      <a:pt x="428" y="8"/>
                      <a:pt x="394" y="1"/>
                      <a:pt x="360"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36"/>
              <p:cNvSpPr/>
              <p:nvPr/>
            </p:nvSpPr>
            <p:spPr>
              <a:xfrm>
                <a:off x="1927862" y="3421673"/>
                <a:ext cx="58309" cy="32134"/>
              </a:xfrm>
              <a:custGeom>
                <a:rect b="b" l="l" r="r" t="t"/>
                <a:pathLst>
                  <a:path extrusionOk="0" h="302" w="548">
                    <a:moveTo>
                      <a:pt x="368" y="0"/>
                    </a:moveTo>
                    <a:cubicBezTo>
                      <a:pt x="334" y="0"/>
                      <a:pt x="300" y="8"/>
                      <a:pt x="275" y="22"/>
                    </a:cubicBezTo>
                    <a:lnTo>
                      <a:pt x="51" y="152"/>
                    </a:lnTo>
                    <a:cubicBezTo>
                      <a:pt x="1" y="179"/>
                      <a:pt x="1" y="229"/>
                      <a:pt x="51" y="259"/>
                    </a:cubicBezTo>
                    <a:lnTo>
                      <a:pt x="87" y="281"/>
                    </a:lnTo>
                    <a:cubicBezTo>
                      <a:pt x="112" y="295"/>
                      <a:pt x="146" y="302"/>
                      <a:pt x="181" y="302"/>
                    </a:cubicBezTo>
                    <a:cubicBezTo>
                      <a:pt x="215" y="302"/>
                      <a:pt x="249" y="295"/>
                      <a:pt x="275" y="281"/>
                    </a:cubicBezTo>
                    <a:lnTo>
                      <a:pt x="498" y="152"/>
                    </a:lnTo>
                    <a:cubicBezTo>
                      <a:pt x="548" y="123"/>
                      <a:pt x="548" y="73"/>
                      <a:pt x="498" y="43"/>
                    </a:cubicBezTo>
                    <a:lnTo>
                      <a:pt x="462" y="22"/>
                    </a:lnTo>
                    <a:cubicBezTo>
                      <a:pt x="437" y="8"/>
                      <a:pt x="403" y="0"/>
                      <a:pt x="368"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36"/>
              <p:cNvSpPr/>
              <p:nvPr/>
            </p:nvSpPr>
            <p:spPr>
              <a:xfrm>
                <a:off x="1911901" y="3711515"/>
                <a:ext cx="74269" cy="42029"/>
              </a:xfrm>
              <a:custGeom>
                <a:rect b="b" l="l" r="r" t="t"/>
                <a:pathLst>
                  <a:path extrusionOk="0" h="395" w="698">
                    <a:moveTo>
                      <a:pt x="335" y="0"/>
                    </a:moveTo>
                    <a:cubicBezTo>
                      <a:pt x="301" y="0"/>
                      <a:pt x="267" y="8"/>
                      <a:pt x="237" y="22"/>
                    </a:cubicBezTo>
                    <a:lnTo>
                      <a:pt x="51" y="136"/>
                    </a:lnTo>
                    <a:cubicBezTo>
                      <a:pt x="1" y="166"/>
                      <a:pt x="1" y="216"/>
                      <a:pt x="51" y="245"/>
                    </a:cubicBezTo>
                    <a:lnTo>
                      <a:pt x="267" y="367"/>
                    </a:lnTo>
                    <a:cubicBezTo>
                      <a:pt x="295" y="386"/>
                      <a:pt x="329" y="395"/>
                      <a:pt x="362" y="395"/>
                    </a:cubicBezTo>
                    <a:cubicBezTo>
                      <a:pt x="396" y="395"/>
                      <a:pt x="428" y="386"/>
                      <a:pt x="453" y="367"/>
                    </a:cubicBezTo>
                    <a:lnTo>
                      <a:pt x="648" y="259"/>
                    </a:lnTo>
                    <a:cubicBezTo>
                      <a:pt x="698" y="231"/>
                      <a:pt x="698" y="179"/>
                      <a:pt x="648" y="152"/>
                    </a:cubicBezTo>
                    <a:lnTo>
                      <a:pt x="432" y="22"/>
                    </a:lnTo>
                    <a:cubicBezTo>
                      <a:pt x="403" y="8"/>
                      <a:pt x="369" y="0"/>
                      <a:pt x="335"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36"/>
              <p:cNvSpPr/>
              <p:nvPr/>
            </p:nvSpPr>
            <p:spPr>
              <a:xfrm>
                <a:off x="1931054" y="3578405"/>
                <a:ext cx="78844" cy="43731"/>
              </a:xfrm>
              <a:custGeom>
                <a:rect b="b" l="l" r="r" t="t"/>
                <a:pathLst>
                  <a:path extrusionOk="0" h="411" w="741">
                    <a:moveTo>
                      <a:pt x="388" y="1"/>
                    </a:moveTo>
                    <a:cubicBezTo>
                      <a:pt x="354" y="1"/>
                      <a:pt x="320" y="8"/>
                      <a:pt x="295" y="23"/>
                    </a:cubicBezTo>
                    <a:lnTo>
                      <a:pt x="50" y="159"/>
                    </a:lnTo>
                    <a:cubicBezTo>
                      <a:pt x="0" y="188"/>
                      <a:pt x="0" y="238"/>
                      <a:pt x="50" y="266"/>
                    </a:cubicBezTo>
                    <a:lnTo>
                      <a:pt x="266" y="388"/>
                    </a:lnTo>
                    <a:cubicBezTo>
                      <a:pt x="291" y="403"/>
                      <a:pt x="323" y="410"/>
                      <a:pt x="357" y="410"/>
                    </a:cubicBezTo>
                    <a:cubicBezTo>
                      <a:pt x="390" y="410"/>
                      <a:pt x="424" y="403"/>
                      <a:pt x="452" y="388"/>
                    </a:cubicBezTo>
                    <a:lnTo>
                      <a:pt x="690" y="252"/>
                    </a:lnTo>
                    <a:cubicBezTo>
                      <a:pt x="740" y="223"/>
                      <a:pt x="740" y="173"/>
                      <a:pt x="690" y="145"/>
                    </a:cubicBezTo>
                    <a:lnTo>
                      <a:pt x="482" y="23"/>
                    </a:lnTo>
                    <a:cubicBezTo>
                      <a:pt x="457" y="8"/>
                      <a:pt x="423" y="1"/>
                      <a:pt x="38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36"/>
              <p:cNvSpPr/>
              <p:nvPr/>
            </p:nvSpPr>
            <p:spPr>
              <a:xfrm>
                <a:off x="1949355" y="3508285"/>
                <a:ext cx="76716" cy="42667"/>
              </a:xfrm>
              <a:custGeom>
                <a:rect b="b" l="l" r="r" t="t"/>
                <a:pathLst>
                  <a:path extrusionOk="0" h="401" w="721">
                    <a:moveTo>
                      <a:pt x="334" y="1"/>
                    </a:moveTo>
                    <a:cubicBezTo>
                      <a:pt x="301" y="1"/>
                      <a:pt x="266" y="10"/>
                      <a:pt x="237" y="28"/>
                    </a:cubicBezTo>
                    <a:lnTo>
                      <a:pt x="58" y="128"/>
                    </a:lnTo>
                    <a:cubicBezTo>
                      <a:pt x="1" y="164"/>
                      <a:pt x="1" y="207"/>
                      <a:pt x="58" y="244"/>
                    </a:cubicBezTo>
                    <a:lnTo>
                      <a:pt x="296" y="380"/>
                    </a:lnTo>
                    <a:cubicBezTo>
                      <a:pt x="321" y="394"/>
                      <a:pt x="353" y="401"/>
                      <a:pt x="386" y="401"/>
                    </a:cubicBezTo>
                    <a:cubicBezTo>
                      <a:pt x="420" y="401"/>
                      <a:pt x="454" y="394"/>
                      <a:pt x="482" y="380"/>
                    </a:cubicBezTo>
                    <a:lnTo>
                      <a:pt x="662" y="271"/>
                    </a:lnTo>
                    <a:cubicBezTo>
                      <a:pt x="720" y="244"/>
                      <a:pt x="720" y="192"/>
                      <a:pt x="668" y="164"/>
                    </a:cubicBezTo>
                    <a:lnTo>
                      <a:pt x="425" y="28"/>
                    </a:lnTo>
                    <a:cubicBezTo>
                      <a:pt x="400" y="10"/>
                      <a:pt x="368" y="1"/>
                      <a:pt x="334"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36"/>
              <p:cNvSpPr/>
              <p:nvPr/>
            </p:nvSpPr>
            <p:spPr>
              <a:xfrm>
                <a:off x="1979999" y="3391773"/>
                <a:ext cx="57457" cy="31602"/>
              </a:xfrm>
              <a:custGeom>
                <a:rect b="b" l="l" r="r" t="t"/>
                <a:pathLst>
                  <a:path extrusionOk="0" h="297" w="540">
                    <a:moveTo>
                      <a:pt x="360" y="0"/>
                    </a:moveTo>
                    <a:cubicBezTo>
                      <a:pt x="326" y="0"/>
                      <a:pt x="292" y="8"/>
                      <a:pt x="267" y="22"/>
                    </a:cubicBezTo>
                    <a:lnTo>
                      <a:pt x="58" y="145"/>
                    </a:lnTo>
                    <a:cubicBezTo>
                      <a:pt x="1" y="174"/>
                      <a:pt x="1" y="224"/>
                      <a:pt x="58" y="252"/>
                    </a:cubicBezTo>
                    <a:lnTo>
                      <a:pt x="87" y="274"/>
                    </a:lnTo>
                    <a:cubicBezTo>
                      <a:pt x="112" y="289"/>
                      <a:pt x="146" y="296"/>
                      <a:pt x="180" y="296"/>
                    </a:cubicBezTo>
                    <a:cubicBezTo>
                      <a:pt x="214" y="296"/>
                      <a:pt x="248" y="289"/>
                      <a:pt x="273" y="274"/>
                    </a:cubicBezTo>
                    <a:lnTo>
                      <a:pt x="489" y="152"/>
                    </a:lnTo>
                    <a:cubicBezTo>
                      <a:pt x="539" y="122"/>
                      <a:pt x="539" y="72"/>
                      <a:pt x="489" y="45"/>
                    </a:cubicBezTo>
                    <a:lnTo>
                      <a:pt x="453" y="22"/>
                    </a:lnTo>
                    <a:cubicBezTo>
                      <a:pt x="428" y="8"/>
                      <a:pt x="394" y="0"/>
                      <a:pt x="360"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36"/>
              <p:cNvSpPr/>
              <p:nvPr/>
            </p:nvSpPr>
            <p:spPr>
              <a:xfrm>
                <a:off x="1960740" y="3682467"/>
                <a:ext cx="76716" cy="42667"/>
              </a:xfrm>
              <a:custGeom>
                <a:rect b="b" l="l" r="r" t="t"/>
                <a:pathLst>
                  <a:path extrusionOk="0" h="401" w="721">
                    <a:moveTo>
                      <a:pt x="361" y="0"/>
                    </a:moveTo>
                    <a:cubicBezTo>
                      <a:pt x="327" y="0"/>
                      <a:pt x="293" y="7"/>
                      <a:pt x="268" y="21"/>
                    </a:cubicBezTo>
                    <a:lnTo>
                      <a:pt x="53" y="144"/>
                    </a:lnTo>
                    <a:cubicBezTo>
                      <a:pt x="1" y="173"/>
                      <a:pt x="1" y="223"/>
                      <a:pt x="53" y="252"/>
                    </a:cubicBezTo>
                    <a:lnTo>
                      <a:pt x="268" y="375"/>
                    </a:lnTo>
                    <a:cubicBezTo>
                      <a:pt x="297" y="392"/>
                      <a:pt x="331" y="401"/>
                      <a:pt x="364" y="401"/>
                    </a:cubicBezTo>
                    <a:cubicBezTo>
                      <a:pt x="397" y="401"/>
                      <a:pt x="429" y="392"/>
                      <a:pt x="454" y="375"/>
                    </a:cubicBezTo>
                    <a:lnTo>
                      <a:pt x="670" y="252"/>
                    </a:lnTo>
                    <a:cubicBezTo>
                      <a:pt x="720" y="223"/>
                      <a:pt x="720" y="173"/>
                      <a:pt x="670" y="144"/>
                    </a:cubicBezTo>
                    <a:lnTo>
                      <a:pt x="454" y="21"/>
                    </a:lnTo>
                    <a:cubicBezTo>
                      <a:pt x="429" y="7"/>
                      <a:pt x="395" y="0"/>
                      <a:pt x="361"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36"/>
              <p:cNvSpPr/>
              <p:nvPr/>
            </p:nvSpPr>
            <p:spPr>
              <a:xfrm>
                <a:off x="1960740" y="3440719"/>
                <a:ext cx="77461" cy="42987"/>
              </a:xfrm>
              <a:custGeom>
                <a:rect b="b" l="l" r="r" t="t"/>
                <a:pathLst>
                  <a:path extrusionOk="0" h="404" w="728">
                    <a:moveTo>
                      <a:pt x="368" y="1"/>
                    </a:moveTo>
                    <a:cubicBezTo>
                      <a:pt x="334" y="1"/>
                      <a:pt x="300" y="8"/>
                      <a:pt x="275" y="23"/>
                    </a:cubicBezTo>
                    <a:lnTo>
                      <a:pt x="53" y="152"/>
                    </a:lnTo>
                    <a:cubicBezTo>
                      <a:pt x="1" y="180"/>
                      <a:pt x="1" y="232"/>
                      <a:pt x="53" y="259"/>
                    </a:cubicBezTo>
                    <a:lnTo>
                      <a:pt x="260" y="382"/>
                    </a:lnTo>
                    <a:cubicBezTo>
                      <a:pt x="289" y="396"/>
                      <a:pt x="323" y="404"/>
                      <a:pt x="357" y="404"/>
                    </a:cubicBezTo>
                    <a:cubicBezTo>
                      <a:pt x="390" y="404"/>
                      <a:pt x="423" y="396"/>
                      <a:pt x="448" y="382"/>
                    </a:cubicBezTo>
                    <a:lnTo>
                      <a:pt x="670" y="252"/>
                    </a:lnTo>
                    <a:cubicBezTo>
                      <a:pt x="720" y="223"/>
                      <a:pt x="727" y="173"/>
                      <a:pt x="670" y="145"/>
                    </a:cubicBezTo>
                    <a:lnTo>
                      <a:pt x="461" y="23"/>
                    </a:lnTo>
                    <a:cubicBezTo>
                      <a:pt x="436" y="8"/>
                      <a:pt x="402" y="1"/>
                      <a:pt x="36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36"/>
              <p:cNvSpPr/>
              <p:nvPr/>
            </p:nvSpPr>
            <p:spPr>
              <a:xfrm>
                <a:off x="1959995" y="3620434"/>
                <a:ext cx="79802" cy="44476"/>
              </a:xfrm>
              <a:custGeom>
                <a:rect b="b" l="l" r="r" t="t"/>
                <a:pathLst>
                  <a:path extrusionOk="0" h="418" w="750">
                    <a:moveTo>
                      <a:pt x="386" y="1"/>
                    </a:moveTo>
                    <a:cubicBezTo>
                      <a:pt x="353" y="1"/>
                      <a:pt x="321" y="8"/>
                      <a:pt x="296" y="23"/>
                    </a:cubicBezTo>
                    <a:lnTo>
                      <a:pt x="51" y="159"/>
                    </a:lnTo>
                    <a:cubicBezTo>
                      <a:pt x="1" y="195"/>
                      <a:pt x="1" y="238"/>
                      <a:pt x="51" y="275"/>
                    </a:cubicBezTo>
                    <a:lnTo>
                      <a:pt x="275" y="397"/>
                    </a:lnTo>
                    <a:cubicBezTo>
                      <a:pt x="300" y="411"/>
                      <a:pt x="334" y="418"/>
                      <a:pt x="368" y="418"/>
                    </a:cubicBezTo>
                    <a:cubicBezTo>
                      <a:pt x="402" y="418"/>
                      <a:pt x="436" y="411"/>
                      <a:pt x="461" y="397"/>
                    </a:cubicBezTo>
                    <a:lnTo>
                      <a:pt x="698" y="259"/>
                    </a:lnTo>
                    <a:cubicBezTo>
                      <a:pt x="750" y="232"/>
                      <a:pt x="750" y="181"/>
                      <a:pt x="698" y="152"/>
                    </a:cubicBezTo>
                    <a:lnTo>
                      <a:pt x="482" y="23"/>
                    </a:lnTo>
                    <a:cubicBezTo>
                      <a:pt x="454" y="8"/>
                      <a:pt x="420" y="1"/>
                      <a:pt x="386"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36"/>
              <p:cNvSpPr/>
              <p:nvPr/>
            </p:nvSpPr>
            <p:spPr>
              <a:xfrm>
                <a:off x="1985319" y="3550208"/>
                <a:ext cx="73524" cy="40539"/>
              </a:xfrm>
              <a:custGeom>
                <a:rect b="b" l="l" r="r" t="t"/>
                <a:pathLst>
                  <a:path extrusionOk="0" h="381" w="691">
                    <a:moveTo>
                      <a:pt x="331" y="0"/>
                    </a:moveTo>
                    <a:cubicBezTo>
                      <a:pt x="296" y="0"/>
                      <a:pt x="262" y="7"/>
                      <a:pt x="237" y="22"/>
                    </a:cubicBezTo>
                    <a:lnTo>
                      <a:pt x="51" y="129"/>
                    </a:lnTo>
                    <a:cubicBezTo>
                      <a:pt x="1" y="158"/>
                      <a:pt x="1" y="208"/>
                      <a:pt x="51" y="238"/>
                    </a:cubicBezTo>
                    <a:lnTo>
                      <a:pt x="260" y="358"/>
                    </a:lnTo>
                    <a:cubicBezTo>
                      <a:pt x="288" y="373"/>
                      <a:pt x="322" y="380"/>
                      <a:pt x="356" y="380"/>
                    </a:cubicBezTo>
                    <a:cubicBezTo>
                      <a:pt x="390" y="380"/>
                      <a:pt x="424" y="373"/>
                      <a:pt x="453" y="358"/>
                    </a:cubicBezTo>
                    <a:lnTo>
                      <a:pt x="632" y="251"/>
                    </a:lnTo>
                    <a:cubicBezTo>
                      <a:pt x="691" y="222"/>
                      <a:pt x="691" y="172"/>
                      <a:pt x="632" y="143"/>
                    </a:cubicBezTo>
                    <a:lnTo>
                      <a:pt x="425" y="22"/>
                    </a:lnTo>
                    <a:cubicBezTo>
                      <a:pt x="399" y="7"/>
                      <a:pt x="365" y="0"/>
                      <a:pt x="331"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36"/>
              <p:cNvSpPr/>
              <p:nvPr/>
            </p:nvSpPr>
            <p:spPr>
              <a:xfrm>
                <a:off x="1998407" y="3478173"/>
                <a:ext cx="79589" cy="44476"/>
              </a:xfrm>
              <a:custGeom>
                <a:rect b="b" l="l" r="r" t="t"/>
                <a:pathLst>
                  <a:path extrusionOk="0" h="418" w="748">
                    <a:moveTo>
                      <a:pt x="366" y="1"/>
                    </a:moveTo>
                    <a:cubicBezTo>
                      <a:pt x="332" y="1"/>
                      <a:pt x="298" y="8"/>
                      <a:pt x="273" y="23"/>
                    </a:cubicBezTo>
                    <a:lnTo>
                      <a:pt x="50" y="152"/>
                    </a:lnTo>
                    <a:cubicBezTo>
                      <a:pt x="0" y="182"/>
                      <a:pt x="0" y="232"/>
                      <a:pt x="50" y="259"/>
                    </a:cubicBezTo>
                    <a:lnTo>
                      <a:pt x="287" y="397"/>
                    </a:lnTo>
                    <a:cubicBezTo>
                      <a:pt x="312" y="411"/>
                      <a:pt x="346" y="418"/>
                      <a:pt x="380" y="418"/>
                    </a:cubicBezTo>
                    <a:cubicBezTo>
                      <a:pt x="414" y="418"/>
                      <a:pt x="449" y="411"/>
                      <a:pt x="475" y="397"/>
                    </a:cubicBezTo>
                    <a:lnTo>
                      <a:pt x="697" y="268"/>
                    </a:lnTo>
                    <a:cubicBezTo>
                      <a:pt x="747" y="238"/>
                      <a:pt x="747" y="188"/>
                      <a:pt x="697" y="159"/>
                    </a:cubicBezTo>
                    <a:lnTo>
                      <a:pt x="459" y="23"/>
                    </a:lnTo>
                    <a:cubicBezTo>
                      <a:pt x="434" y="8"/>
                      <a:pt x="400" y="1"/>
                      <a:pt x="366"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36"/>
              <p:cNvSpPr/>
              <p:nvPr/>
            </p:nvSpPr>
            <p:spPr>
              <a:xfrm>
                <a:off x="2014368" y="3592344"/>
                <a:ext cx="74269" cy="41178"/>
              </a:xfrm>
              <a:custGeom>
                <a:rect b="b" l="l" r="r" t="t"/>
                <a:pathLst>
                  <a:path extrusionOk="0" h="387" w="698">
                    <a:moveTo>
                      <a:pt x="332" y="1"/>
                    </a:moveTo>
                    <a:cubicBezTo>
                      <a:pt x="298" y="1"/>
                      <a:pt x="264" y="10"/>
                      <a:pt x="239" y="28"/>
                    </a:cubicBezTo>
                    <a:lnTo>
                      <a:pt x="51" y="135"/>
                    </a:lnTo>
                    <a:cubicBezTo>
                      <a:pt x="1" y="164"/>
                      <a:pt x="1" y="207"/>
                      <a:pt x="51" y="244"/>
                    </a:cubicBezTo>
                    <a:lnTo>
                      <a:pt x="273" y="366"/>
                    </a:lnTo>
                    <a:cubicBezTo>
                      <a:pt x="299" y="380"/>
                      <a:pt x="333" y="387"/>
                      <a:pt x="368" y="387"/>
                    </a:cubicBezTo>
                    <a:cubicBezTo>
                      <a:pt x="402" y="387"/>
                      <a:pt x="436" y="380"/>
                      <a:pt x="461" y="366"/>
                    </a:cubicBezTo>
                    <a:lnTo>
                      <a:pt x="647" y="257"/>
                    </a:lnTo>
                    <a:cubicBezTo>
                      <a:pt x="697" y="230"/>
                      <a:pt x="697" y="178"/>
                      <a:pt x="647" y="150"/>
                    </a:cubicBezTo>
                    <a:lnTo>
                      <a:pt x="425" y="28"/>
                    </a:lnTo>
                    <a:cubicBezTo>
                      <a:pt x="400" y="10"/>
                      <a:pt x="366" y="1"/>
                      <a:pt x="332"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36"/>
              <p:cNvSpPr/>
              <p:nvPr/>
            </p:nvSpPr>
            <p:spPr>
              <a:xfrm>
                <a:off x="2012878" y="3411032"/>
                <a:ext cx="76503" cy="42029"/>
              </a:xfrm>
              <a:custGeom>
                <a:rect b="b" l="l" r="r" t="t"/>
                <a:pathLst>
                  <a:path extrusionOk="0" h="395" w="719">
                    <a:moveTo>
                      <a:pt x="360" y="0"/>
                    </a:moveTo>
                    <a:cubicBezTo>
                      <a:pt x="325" y="0"/>
                      <a:pt x="291" y="7"/>
                      <a:pt x="266" y="21"/>
                    </a:cubicBezTo>
                    <a:lnTo>
                      <a:pt x="51" y="143"/>
                    </a:lnTo>
                    <a:cubicBezTo>
                      <a:pt x="1" y="173"/>
                      <a:pt x="1" y="223"/>
                      <a:pt x="51" y="252"/>
                    </a:cubicBezTo>
                    <a:lnTo>
                      <a:pt x="266" y="373"/>
                    </a:lnTo>
                    <a:cubicBezTo>
                      <a:pt x="291" y="387"/>
                      <a:pt x="325" y="395"/>
                      <a:pt x="360" y="395"/>
                    </a:cubicBezTo>
                    <a:cubicBezTo>
                      <a:pt x="394" y="395"/>
                      <a:pt x="428" y="387"/>
                      <a:pt x="453" y="373"/>
                    </a:cubicBezTo>
                    <a:lnTo>
                      <a:pt x="661" y="252"/>
                    </a:lnTo>
                    <a:cubicBezTo>
                      <a:pt x="718" y="223"/>
                      <a:pt x="718" y="173"/>
                      <a:pt x="661" y="143"/>
                    </a:cubicBezTo>
                    <a:lnTo>
                      <a:pt x="453" y="21"/>
                    </a:lnTo>
                    <a:cubicBezTo>
                      <a:pt x="428" y="7"/>
                      <a:pt x="394" y="0"/>
                      <a:pt x="360"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36"/>
              <p:cNvSpPr/>
              <p:nvPr/>
            </p:nvSpPr>
            <p:spPr>
              <a:xfrm>
                <a:off x="2031286" y="3360491"/>
                <a:ext cx="60437" cy="33517"/>
              </a:xfrm>
              <a:custGeom>
                <a:rect b="b" l="l" r="r" t="t"/>
                <a:pathLst>
                  <a:path extrusionOk="0" h="315" w="568">
                    <a:moveTo>
                      <a:pt x="388" y="1"/>
                    </a:moveTo>
                    <a:cubicBezTo>
                      <a:pt x="354" y="1"/>
                      <a:pt x="320" y="7"/>
                      <a:pt x="295" y="21"/>
                    </a:cubicBezTo>
                    <a:lnTo>
                      <a:pt x="57" y="166"/>
                    </a:lnTo>
                    <a:cubicBezTo>
                      <a:pt x="7" y="194"/>
                      <a:pt x="0" y="237"/>
                      <a:pt x="57" y="273"/>
                    </a:cubicBezTo>
                    <a:lnTo>
                      <a:pt x="86" y="287"/>
                    </a:lnTo>
                    <a:cubicBezTo>
                      <a:pt x="115" y="305"/>
                      <a:pt x="149" y="314"/>
                      <a:pt x="182" y="314"/>
                    </a:cubicBezTo>
                    <a:cubicBezTo>
                      <a:pt x="215" y="314"/>
                      <a:pt x="248" y="305"/>
                      <a:pt x="273" y="287"/>
                    </a:cubicBezTo>
                    <a:lnTo>
                      <a:pt x="518" y="151"/>
                    </a:lnTo>
                    <a:cubicBezTo>
                      <a:pt x="568" y="123"/>
                      <a:pt x="568" y="71"/>
                      <a:pt x="518" y="44"/>
                    </a:cubicBezTo>
                    <a:lnTo>
                      <a:pt x="482" y="21"/>
                    </a:lnTo>
                    <a:cubicBezTo>
                      <a:pt x="457" y="7"/>
                      <a:pt x="422" y="1"/>
                      <a:pt x="38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36"/>
              <p:cNvSpPr/>
              <p:nvPr/>
            </p:nvSpPr>
            <p:spPr>
              <a:xfrm>
                <a:off x="2033414" y="3520202"/>
                <a:ext cx="77461" cy="42987"/>
              </a:xfrm>
              <a:custGeom>
                <a:rect b="b" l="l" r="r" t="t"/>
                <a:pathLst>
                  <a:path extrusionOk="0" h="404" w="728">
                    <a:moveTo>
                      <a:pt x="372" y="1"/>
                    </a:moveTo>
                    <a:cubicBezTo>
                      <a:pt x="338" y="1"/>
                      <a:pt x="304" y="8"/>
                      <a:pt x="275" y="23"/>
                    </a:cubicBezTo>
                    <a:lnTo>
                      <a:pt x="60" y="152"/>
                    </a:lnTo>
                    <a:cubicBezTo>
                      <a:pt x="8" y="182"/>
                      <a:pt x="1" y="232"/>
                      <a:pt x="60" y="261"/>
                    </a:cubicBezTo>
                    <a:lnTo>
                      <a:pt x="267" y="382"/>
                    </a:lnTo>
                    <a:cubicBezTo>
                      <a:pt x="292" y="396"/>
                      <a:pt x="327" y="404"/>
                      <a:pt x="361" y="404"/>
                    </a:cubicBezTo>
                    <a:cubicBezTo>
                      <a:pt x="396" y="404"/>
                      <a:pt x="430" y="396"/>
                      <a:pt x="455" y="382"/>
                    </a:cubicBezTo>
                    <a:lnTo>
                      <a:pt x="677" y="252"/>
                    </a:lnTo>
                    <a:cubicBezTo>
                      <a:pt x="727" y="225"/>
                      <a:pt x="727" y="175"/>
                      <a:pt x="677" y="145"/>
                    </a:cubicBezTo>
                    <a:lnTo>
                      <a:pt x="468" y="23"/>
                    </a:lnTo>
                    <a:cubicBezTo>
                      <a:pt x="440" y="8"/>
                      <a:pt x="406" y="1"/>
                      <a:pt x="372"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36"/>
              <p:cNvSpPr/>
              <p:nvPr/>
            </p:nvSpPr>
            <p:spPr>
              <a:xfrm>
                <a:off x="2050332" y="3448380"/>
                <a:ext cx="78844" cy="44476"/>
              </a:xfrm>
              <a:custGeom>
                <a:rect b="b" l="l" r="r" t="t"/>
                <a:pathLst>
                  <a:path extrusionOk="0" h="418" w="741">
                    <a:moveTo>
                      <a:pt x="359" y="1"/>
                    </a:moveTo>
                    <a:cubicBezTo>
                      <a:pt x="325" y="1"/>
                      <a:pt x="291" y="8"/>
                      <a:pt x="266" y="22"/>
                    </a:cubicBezTo>
                    <a:lnTo>
                      <a:pt x="51" y="144"/>
                    </a:lnTo>
                    <a:cubicBezTo>
                      <a:pt x="1" y="173"/>
                      <a:pt x="1" y="223"/>
                      <a:pt x="51" y="253"/>
                    </a:cubicBezTo>
                    <a:lnTo>
                      <a:pt x="289" y="396"/>
                    </a:lnTo>
                    <a:cubicBezTo>
                      <a:pt x="317" y="411"/>
                      <a:pt x="351" y="418"/>
                      <a:pt x="384" y="418"/>
                    </a:cubicBezTo>
                    <a:cubicBezTo>
                      <a:pt x="418" y="418"/>
                      <a:pt x="450" y="411"/>
                      <a:pt x="475" y="396"/>
                    </a:cubicBezTo>
                    <a:lnTo>
                      <a:pt x="691" y="273"/>
                    </a:lnTo>
                    <a:cubicBezTo>
                      <a:pt x="741" y="237"/>
                      <a:pt x="741" y="194"/>
                      <a:pt x="691" y="167"/>
                    </a:cubicBezTo>
                    <a:lnTo>
                      <a:pt x="453" y="22"/>
                    </a:lnTo>
                    <a:cubicBezTo>
                      <a:pt x="428" y="8"/>
                      <a:pt x="394" y="1"/>
                      <a:pt x="359"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36"/>
              <p:cNvSpPr/>
              <p:nvPr/>
            </p:nvSpPr>
            <p:spPr>
              <a:xfrm>
                <a:off x="2062675" y="3562444"/>
                <a:ext cx="78099" cy="43625"/>
              </a:xfrm>
              <a:custGeom>
                <a:rect b="b" l="l" r="r" t="t"/>
                <a:pathLst>
                  <a:path extrusionOk="0" h="410" w="734">
                    <a:moveTo>
                      <a:pt x="369" y="0"/>
                    </a:moveTo>
                    <a:cubicBezTo>
                      <a:pt x="335" y="0"/>
                      <a:pt x="301" y="7"/>
                      <a:pt x="273" y="21"/>
                    </a:cubicBezTo>
                    <a:lnTo>
                      <a:pt x="57" y="150"/>
                    </a:lnTo>
                    <a:cubicBezTo>
                      <a:pt x="0" y="180"/>
                      <a:pt x="0" y="230"/>
                      <a:pt x="57" y="259"/>
                    </a:cubicBezTo>
                    <a:lnTo>
                      <a:pt x="273" y="388"/>
                    </a:lnTo>
                    <a:cubicBezTo>
                      <a:pt x="298" y="402"/>
                      <a:pt x="332" y="409"/>
                      <a:pt x="366" y="409"/>
                    </a:cubicBezTo>
                    <a:cubicBezTo>
                      <a:pt x="400" y="409"/>
                      <a:pt x="434" y="402"/>
                      <a:pt x="459" y="388"/>
                    </a:cubicBezTo>
                    <a:lnTo>
                      <a:pt x="682" y="259"/>
                    </a:lnTo>
                    <a:cubicBezTo>
                      <a:pt x="733" y="230"/>
                      <a:pt x="733" y="180"/>
                      <a:pt x="682" y="150"/>
                    </a:cubicBezTo>
                    <a:lnTo>
                      <a:pt x="459" y="21"/>
                    </a:lnTo>
                    <a:cubicBezTo>
                      <a:pt x="434" y="7"/>
                      <a:pt x="402" y="0"/>
                      <a:pt x="369"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36"/>
              <p:cNvSpPr/>
              <p:nvPr/>
            </p:nvSpPr>
            <p:spPr>
              <a:xfrm>
                <a:off x="2064164" y="3379643"/>
                <a:ext cx="79483" cy="44476"/>
              </a:xfrm>
              <a:custGeom>
                <a:rect b="b" l="l" r="r" t="t"/>
                <a:pathLst>
                  <a:path extrusionOk="0" h="418" w="747">
                    <a:moveTo>
                      <a:pt x="388" y="0"/>
                    </a:moveTo>
                    <a:cubicBezTo>
                      <a:pt x="354" y="0"/>
                      <a:pt x="320" y="7"/>
                      <a:pt x="295" y="21"/>
                    </a:cubicBezTo>
                    <a:lnTo>
                      <a:pt x="50" y="159"/>
                    </a:lnTo>
                    <a:cubicBezTo>
                      <a:pt x="0" y="193"/>
                      <a:pt x="0" y="236"/>
                      <a:pt x="50" y="266"/>
                    </a:cubicBezTo>
                    <a:lnTo>
                      <a:pt x="266" y="395"/>
                    </a:lnTo>
                    <a:cubicBezTo>
                      <a:pt x="291" y="410"/>
                      <a:pt x="325" y="417"/>
                      <a:pt x="359" y="417"/>
                    </a:cubicBezTo>
                    <a:cubicBezTo>
                      <a:pt x="393" y="417"/>
                      <a:pt x="427" y="410"/>
                      <a:pt x="452" y="395"/>
                    </a:cubicBezTo>
                    <a:lnTo>
                      <a:pt x="690" y="252"/>
                    </a:lnTo>
                    <a:cubicBezTo>
                      <a:pt x="747" y="223"/>
                      <a:pt x="747" y="173"/>
                      <a:pt x="690" y="143"/>
                    </a:cubicBezTo>
                    <a:lnTo>
                      <a:pt x="481" y="21"/>
                    </a:lnTo>
                    <a:cubicBezTo>
                      <a:pt x="456" y="7"/>
                      <a:pt x="422" y="0"/>
                      <a:pt x="388"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36"/>
              <p:cNvSpPr/>
              <p:nvPr/>
            </p:nvSpPr>
            <p:spPr>
              <a:xfrm>
                <a:off x="2085551" y="3330591"/>
                <a:ext cx="58096" cy="32027"/>
              </a:xfrm>
              <a:custGeom>
                <a:rect b="b" l="l" r="r" t="t"/>
                <a:pathLst>
                  <a:path extrusionOk="0" h="301" w="546">
                    <a:moveTo>
                      <a:pt x="367" y="1"/>
                    </a:moveTo>
                    <a:cubicBezTo>
                      <a:pt x="333" y="1"/>
                      <a:pt x="298" y="8"/>
                      <a:pt x="273" y="23"/>
                    </a:cubicBezTo>
                    <a:lnTo>
                      <a:pt x="58" y="152"/>
                    </a:lnTo>
                    <a:cubicBezTo>
                      <a:pt x="1" y="180"/>
                      <a:pt x="1" y="223"/>
                      <a:pt x="58" y="259"/>
                    </a:cubicBezTo>
                    <a:lnTo>
                      <a:pt x="87" y="275"/>
                    </a:lnTo>
                    <a:cubicBezTo>
                      <a:pt x="116" y="292"/>
                      <a:pt x="150" y="301"/>
                      <a:pt x="183" y="301"/>
                    </a:cubicBezTo>
                    <a:cubicBezTo>
                      <a:pt x="216" y="301"/>
                      <a:pt x="248" y="292"/>
                      <a:pt x="273" y="275"/>
                    </a:cubicBezTo>
                    <a:lnTo>
                      <a:pt x="496" y="152"/>
                    </a:lnTo>
                    <a:cubicBezTo>
                      <a:pt x="546" y="123"/>
                      <a:pt x="546" y="73"/>
                      <a:pt x="496" y="44"/>
                    </a:cubicBezTo>
                    <a:lnTo>
                      <a:pt x="460" y="23"/>
                    </a:lnTo>
                    <a:cubicBezTo>
                      <a:pt x="435" y="8"/>
                      <a:pt x="401" y="1"/>
                      <a:pt x="367"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36"/>
              <p:cNvSpPr/>
              <p:nvPr/>
            </p:nvSpPr>
            <p:spPr>
              <a:xfrm>
                <a:off x="2086296" y="3490516"/>
                <a:ext cx="75759" cy="42135"/>
              </a:xfrm>
              <a:custGeom>
                <a:rect b="b" l="l" r="r" t="t"/>
                <a:pathLst>
                  <a:path extrusionOk="0" h="396" w="712">
                    <a:moveTo>
                      <a:pt x="357" y="0"/>
                    </a:moveTo>
                    <a:cubicBezTo>
                      <a:pt x="324" y="0"/>
                      <a:pt x="291" y="8"/>
                      <a:pt x="266" y="22"/>
                    </a:cubicBezTo>
                    <a:lnTo>
                      <a:pt x="51" y="143"/>
                    </a:lnTo>
                    <a:cubicBezTo>
                      <a:pt x="1" y="172"/>
                      <a:pt x="1" y="223"/>
                      <a:pt x="51" y="252"/>
                    </a:cubicBezTo>
                    <a:lnTo>
                      <a:pt x="260" y="374"/>
                    </a:lnTo>
                    <a:cubicBezTo>
                      <a:pt x="285" y="388"/>
                      <a:pt x="319" y="395"/>
                      <a:pt x="353" y="395"/>
                    </a:cubicBezTo>
                    <a:cubicBezTo>
                      <a:pt x="387" y="395"/>
                      <a:pt x="421" y="388"/>
                      <a:pt x="446" y="374"/>
                    </a:cubicBezTo>
                    <a:lnTo>
                      <a:pt x="661" y="252"/>
                    </a:lnTo>
                    <a:cubicBezTo>
                      <a:pt x="712" y="223"/>
                      <a:pt x="712" y="172"/>
                      <a:pt x="661" y="143"/>
                    </a:cubicBezTo>
                    <a:lnTo>
                      <a:pt x="453" y="22"/>
                    </a:lnTo>
                    <a:cubicBezTo>
                      <a:pt x="424" y="8"/>
                      <a:pt x="390" y="0"/>
                      <a:pt x="357"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36"/>
              <p:cNvSpPr/>
              <p:nvPr/>
            </p:nvSpPr>
            <p:spPr>
              <a:xfrm>
                <a:off x="2101512" y="3417097"/>
                <a:ext cx="82036" cy="45966"/>
              </a:xfrm>
              <a:custGeom>
                <a:rect b="b" l="l" r="r" t="t"/>
                <a:pathLst>
                  <a:path extrusionOk="0" h="432" w="771">
                    <a:moveTo>
                      <a:pt x="389" y="0"/>
                    </a:moveTo>
                    <a:cubicBezTo>
                      <a:pt x="355" y="0"/>
                      <a:pt x="321" y="8"/>
                      <a:pt x="296" y="22"/>
                    </a:cubicBezTo>
                    <a:lnTo>
                      <a:pt x="58" y="166"/>
                    </a:lnTo>
                    <a:cubicBezTo>
                      <a:pt x="1" y="195"/>
                      <a:pt x="1" y="245"/>
                      <a:pt x="51" y="272"/>
                    </a:cubicBezTo>
                    <a:lnTo>
                      <a:pt x="289" y="411"/>
                    </a:lnTo>
                    <a:cubicBezTo>
                      <a:pt x="318" y="424"/>
                      <a:pt x="352" y="431"/>
                      <a:pt x="386" y="431"/>
                    </a:cubicBezTo>
                    <a:cubicBezTo>
                      <a:pt x="420" y="431"/>
                      <a:pt x="454" y="424"/>
                      <a:pt x="482" y="411"/>
                    </a:cubicBezTo>
                    <a:lnTo>
                      <a:pt x="720" y="272"/>
                    </a:lnTo>
                    <a:cubicBezTo>
                      <a:pt x="770" y="245"/>
                      <a:pt x="770" y="195"/>
                      <a:pt x="720" y="166"/>
                    </a:cubicBezTo>
                    <a:lnTo>
                      <a:pt x="482" y="22"/>
                    </a:lnTo>
                    <a:cubicBezTo>
                      <a:pt x="457" y="8"/>
                      <a:pt x="423" y="0"/>
                      <a:pt x="389"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36"/>
              <p:cNvSpPr/>
              <p:nvPr/>
            </p:nvSpPr>
            <p:spPr>
              <a:xfrm>
                <a:off x="2115344" y="3532545"/>
                <a:ext cx="76610" cy="42987"/>
              </a:xfrm>
              <a:custGeom>
                <a:rect b="b" l="l" r="r" t="t"/>
                <a:pathLst>
                  <a:path extrusionOk="0" h="404" w="720">
                    <a:moveTo>
                      <a:pt x="357" y="0"/>
                    </a:moveTo>
                    <a:cubicBezTo>
                      <a:pt x="323" y="0"/>
                      <a:pt x="291" y="8"/>
                      <a:pt x="266" y="22"/>
                    </a:cubicBezTo>
                    <a:lnTo>
                      <a:pt x="50" y="145"/>
                    </a:lnTo>
                    <a:cubicBezTo>
                      <a:pt x="0" y="179"/>
                      <a:pt x="0" y="223"/>
                      <a:pt x="50" y="252"/>
                    </a:cubicBezTo>
                    <a:lnTo>
                      <a:pt x="273" y="381"/>
                    </a:lnTo>
                    <a:cubicBezTo>
                      <a:pt x="299" y="396"/>
                      <a:pt x="331" y="403"/>
                      <a:pt x="364" y="403"/>
                    </a:cubicBezTo>
                    <a:cubicBezTo>
                      <a:pt x="398" y="403"/>
                      <a:pt x="432" y="396"/>
                      <a:pt x="461" y="381"/>
                    </a:cubicBezTo>
                    <a:lnTo>
                      <a:pt x="670" y="259"/>
                    </a:lnTo>
                    <a:cubicBezTo>
                      <a:pt x="720" y="231"/>
                      <a:pt x="720" y="179"/>
                      <a:pt x="670" y="152"/>
                    </a:cubicBezTo>
                    <a:lnTo>
                      <a:pt x="454" y="22"/>
                    </a:lnTo>
                    <a:cubicBezTo>
                      <a:pt x="425" y="8"/>
                      <a:pt x="390" y="0"/>
                      <a:pt x="357"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36"/>
              <p:cNvSpPr/>
              <p:nvPr/>
            </p:nvSpPr>
            <p:spPr>
              <a:xfrm>
                <a:off x="2118430" y="3349744"/>
                <a:ext cx="77355" cy="42987"/>
              </a:xfrm>
              <a:custGeom>
                <a:rect b="b" l="l" r="r" t="t"/>
                <a:pathLst>
                  <a:path extrusionOk="0" h="404" w="727">
                    <a:moveTo>
                      <a:pt x="366" y="0"/>
                    </a:moveTo>
                    <a:cubicBezTo>
                      <a:pt x="332" y="0"/>
                      <a:pt x="298" y="8"/>
                      <a:pt x="273" y="22"/>
                    </a:cubicBezTo>
                    <a:lnTo>
                      <a:pt x="58" y="145"/>
                    </a:lnTo>
                    <a:cubicBezTo>
                      <a:pt x="1" y="181"/>
                      <a:pt x="1" y="224"/>
                      <a:pt x="51" y="259"/>
                    </a:cubicBezTo>
                    <a:lnTo>
                      <a:pt x="266" y="381"/>
                    </a:lnTo>
                    <a:cubicBezTo>
                      <a:pt x="291" y="396"/>
                      <a:pt x="325" y="403"/>
                      <a:pt x="359" y="403"/>
                    </a:cubicBezTo>
                    <a:cubicBezTo>
                      <a:pt x="394" y="403"/>
                      <a:pt x="428" y="396"/>
                      <a:pt x="453" y="381"/>
                    </a:cubicBezTo>
                    <a:lnTo>
                      <a:pt x="668" y="252"/>
                    </a:lnTo>
                    <a:cubicBezTo>
                      <a:pt x="718" y="224"/>
                      <a:pt x="727" y="172"/>
                      <a:pt x="668" y="145"/>
                    </a:cubicBezTo>
                    <a:lnTo>
                      <a:pt x="460" y="22"/>
                    </a:lnTo>
                    <a:cubicBezTo>
                      <a:pt x="435" y="8"/>
                      <a:pt x="400" y="0"/>
                      <a:pt x="366"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36"/>
              <p:cNvSpPr/>
              <p:nvPr/>
            </p:nvSpPr>
            <p:spPr>
              <a:xfrm>
                <a:off x="2137583" y="3300160"/>
                <a:ext cx="58202" cy="32134"/>
              </a:xfrm>
              <a:custGeom>
                <a:rect b="b" l="l" r="r" t="t"/>
                <a:pathLst>
                  <a:path extrusionOk="0" h="302" w="547">
                    <a:moveTo>
                      <a:pt x="366" y="0"/>
                    </a:moveTo>
                    <a:cubicBezTo>
                      <a:pt x="332" y="0"/>
                      <a:pt x="298" y="10"/>
                      <a:pt x="273" y="28"/>
                    </a:cubicBezTo>
                    <a:lnTo>
                      <a:pt x="57" y="150"/>
                    </a:lnTo>
                    <a:cubicBezTo>
                      <a:pt x="0" y="179"/>
                      <a:pt x="0" y="229"/>
                      <a:pt x="57" y="259"/>
                    </a:cubicBezTo>
                    <a:lnTo>
                      <a:pt x="86" y="280"/>
                    </a:lnTo>
                    <a:cubicBezTo>
                      <a:pt x="111" y="294"/>
                      <a:pt x="145" y="301"/>
                      <a:pt x="179" y="301"/>
                    </a:cubicBezTo>
                    <a:cubicBezTo>
                      <a:pt x="214" y="301"/>
                      <a:pt x="248" y="294"/>
                      <a:pt x="273" y="280"/>
                    </a:cubicBezTo>
                    <a:lnTo>
                      <a:pt x="495" y="150"/>
                    </a:lnTo>
                    <a:cubicBezTo>
                      <a:pt x="547" y="121"/>
                      <a:pt x="547" y="71"/>
                      <a:pt x="495" y="43"/>
                    </a:cubicBezTo>
                    <a:lnTo>
                      <a:pt x="461" y="28"/>
                    </a:lnTo>
                    <a:cubicBezTo>
                      <a:pt x="435" y="10"/>
                      <a:pt x="400" y="0"/>
                      <a:pt x="366"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36"/>
              <p:cNvSpPr/>
              <p:nvPr/>
            </p:nvSpPr>
            <p:spPr>
              <a:xfrm>
                <a:off x="2137583" y="3459127"/>
                <a:ext cx="78844" cy="44263"/>
              </a:xfrm>
              <a:custGeom>
                <a:rect b="b" l="l" r="r" t="t"/>
                <a:pathLst>
                  <a:path extrusionOk="0" h="416" w="741">
                    <a:moveTo>
                      <a:pt x="386" y="0"/>
                    </a:moveTo>
                    <a:cubicBezTo>
                      <a:pt x="352" y="0"/>
                      <a:pt x="320" y="8"/>
                      <a:pt x="295" y="22"/>
                    </a:cubicBezTo>
                    <a:lnTo>
                      <a:pt x="50" y="159"/>
                    </a:lnTo>
                    <a:cubicBezTo>
                      <a:pt x="0" y="188"/>
                      <a:pt x="0" y="238"/>
                      <a:pt x="50" y="266"/>
                    </a:cubicBezTo>
                    <a:lnTo>
                      <a:pt x="259" y="388"/>
                    </a:lnTo>
                    <a:cubicBezTo>
                      <a:pt x="287" y="406"/>
                      <a:pt x="321" y="415"/>
                      <a:pt x="355" y="415"/>
                    </a:cubicBezTo>
                    <a:cubicBezTo>
                      <a:pt x="388" y="415"/>
                      <a:pt x="420" y="406"/>
                      <a:pt x="445" y="388"/>
                    </a:cubicBezTo>
                    <a:lnTo>
                      <a:pt x="690" y="252"/>
                    </a:lnTo>
                    <a:cubicBezTo>
                      <a:pt x="740" y="223"/>
                      <a:pt x="740" y="172"/>
                      <a:pt x="690" y="145"/>
                    </a:cubicBezTo>
                    <a:lnTo>
                      <a:pt x="481" y="22"/>
                    </a:lnTo>
                    <a:cubicBezTo>
                      <a:pt x="453" y="8"/>
                      <a:pt x="419" y="0"/>
                      <a:pt x="386"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36"/>
              <p:cNvSpPr/>
              <p:nvPr/>
            </p:nvSpPr>
            <p:spPr>
              <a:xfrm>
                <a:off x="2155884" y="3387198"/>
                <a:ext cx="79589" cy="44476"/>
              </a:xfrm>
              <a:custGeom>
                <a:rect b="b" l="l" r="r" t="t"/>
                <a:pathLst>
                  <a:path extrusionOk="0" h="418" w="748">
                    <a:moveTo>
                      <a:pt x="367" y="0"/>
                    </a:moveTo>
                    <a:cubicBezTo>
                      <a:pt x="332" y="0"/>
                      <a:pt x="298" y="7"/>
                      <a:pt x="273" y="22"/>
                    </a:cubicBezTo>
                    <a:lnTo>
                      <a:pt x="51" y="152"/>
                    </a:lnTo>
                    <a:cubicBezTo>
                      <a:pt x="1" y="181"/>
                      <a:pt x="1" y="231"/>
                      <a:pt x="51" y="260"/>
                    </a:cubicBezTo>
                    <a:lnTo>
                      <a:pt x="289" y="397"/>
                    </a:lnTo>
                    <a:cubicBezTo>
                      <a:pt x="317" y="410"/>
                      <a:pt x="351" y="417"/>
                      <a:pt x="385" y="417"/>
                    </a:cubicBezTo>
                    <a:cubicBezTo>
                      <a:pt x="419" y="417"/>
                      <a:pt x="453" y="410"/>
                      <a:pt x="482" y="397"/>
                    </a:cubicBezTo>
                    <a:lnTo>
                      <a:pt x="698" y="267"/>
                    </a:lnTo>
                    <a:cubicBezTo>
                      <a:pt x="748" y="238"/>
                      <a:pt x="748" y="195"/>
                      <a:pt x="698" y="158"/>
                    </a:cubicBezTo>
                    <a:lnTo>
                      <a:pt x="461" y="22"/>
                    </a:lnTo>
                    <a:cubicBezTo>
                      <a:pt x="435" y="7"/>
                      <a:pt x="401" y="0"/>
                      <a:pt x="367"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p36"/>
              <p:cNvSpPr/>
              <p:nvPr/>
            </p:nvSpPr>
            <p:spPr>
              <a:xfrm>
                <a:off x="2166524" y="3501156"/>
                <a:ext cx="79802" cy="45008"/>
              </a:xfrm>
              <a:custGeom>
                <a:rect b="b" l="l" r="r" t="t"/>
                <a:pathLst>
                  <a:path extrusionOk="0" h="423" w="750">
                    <a:moveTo>
                      <a:pt x="385" y="0"/>
                    </a:moveTo>
                    <a:cubicBezTo>
                      <a:pt x="353" y="0"/>
                      <a:pt x="321" y="8"/>
                      <a:pt x="296" y="22"/>
                    </a:cubicBezTo>
                    <a:lnTo>
                      <a:pt x="51" y="166"/>
                    </a:lnTo>
                    <a:cubicBezTo>
                      <a:pt x="1" y="195"/>
                      <a:pt x="1" y="245"/>
                      <a:pt x="51" y="274"/>
                    </a:cubicBezTo>
                    <a:lnTo>
                      <a:pt x="275" y="397"/>
                    </a:lnTo>
                    <a:cubicBezTo>
                      <a:pt x="300" y="414"/>
                      <a:pt x="334" y="423"/>
                      <a:pt x="368" y="423"/>
                    </a:cubicBezTo>
                    <a:cubicBezTo>
                      <a:pt x="402" y="423"/>
                      <a:pt x="436" y="414"/>
                      <a:pt x="461" y="397"/>
                    </a:cubicBezTo>
                    <a:lnTo>
                      <a:pt x="698" y="259"/>
                    </a:lnTo>
                    <a:cubicBezTo>
                      <a:pt x="749" y="231"/>
                      <a:pt x="749" y="181"/>
                      <a:pt x="698" y="152"/>
                    </a:cubicBezTo>
                    <a:lnTo>
                      <a:pt x="475" y="22"/>
                    </a:lnTo>
                    <a:cubicBezTo>
                      <a:pt x="450" y="8"/>
                      <a:pt x="418" y="0"/>
                      <a:pt x="385"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36"/>
              <p:cNvSpPr/>
              <p:nvPr/>
            </p:nvSpPr>
            <p:spPr>
              <a:xfrm>
                <a:off x="2190252" y="3271006"/>
                <a:ext cx="57564" cy="31389"/>
              </a:xfrm>
              <a:custGeom>
                <a:rect b="b" l="l" r="r" t="t"/>
                <a:pathLst>
                  <a:path extrusionOk="0" h="295" w="541">
                    <a:moveTo>
                      <a:pt x="356" y="0"/>
                    </a:moveTo>
                    <a:cubicBezTo>
                      <a:pt x="323" y="0"/>
                      <a:pt x="288" y="8"/>
                      <a:pt x="259" y="22"/>
                    </a:cubicBezTo>
                    <a:lnTo>
                      <a:pt x="52" y="145"/>
                    </a:lnTo>
                    <a:cubicBezTo>
                      <a:pt x="0" y="172"/>
                      <a:pt x="0" y="222"/>
                      <a:pt x="52" y="252"/>
                    </a:cubicBezTo>
                    <a:lnTo>
                      <a:pt x="86" y="274"/>
                    </a:lnTo>
                    <a:cubicBezTo>
                      <a:pt x="112" y="288"/>
                      <a:pt x="147" y="295"/>
                      <a:pt x="181" y="295"/>
                    </a:cubicBezTo>
                    <a:cubicBezTo>
                      <a:pt x="215" y="295"/>
                      <a:pt x="249" y="288"/>
                      <a:pt x="274" y="274"/>
                    </a:cubicBezTo>
                    <a:lnTo>
                      <a:pt x="483" y="152"/>
                    </a:lnTo>
                    <a:cubicBezTo>
                      <a:pt x="533" y="122"/>
                      <a:pt x="540" y="72"/>
                      <a:pt x="483" y="43"/>
                    </a:cubicBezTo>
                    <a:lnTo>
                      <a:pt x="447" y="22"/>
                    </a:lnTo>
                    <a:cubicBezTo>
                      <a:pt x="422" y="8"/>
                      <a:pt x="390" y="0"/>
                      <a:pt x="356"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36"/>
              <p:cNvSpPr/>
              <p:nvPr/>
            </p:nvSpPr>
            <p:spPr>
              <a:xfrm>
                <a:off x="2170355" y="3319206"/>
                <a:ext cx="77461" cy="43412"/>
              </a:xfrm>
              <a:custGeom>
                <a:rect b="b" l="l" r="r" t="t"/>
                <a:pathLst>
                  <a:path extrusionOk="0" h="408" w="728">
                    <a:moveTo>
                      <a:pt x="368" y="0"/>
                    </a:moveTo>
                    <a:cubicBezTo>
                      <a:pt x="334" y="0"/>
                      <a:pt x="299" y="7"/>
                      <a:pt x="273" y="21"/>
                    </a:cubicBezTo>
                    <a:lnTo>
                      <a:pt x="51" y="151"/>
                    </a:lnTo>
                    <a:cubicBezTo>
                      <a:pt x="1" y="180"/>
                      <a:pt x="1" y="230"/>
                      <a:pt x="51" y="259"/>
                    </a:cubicBezTo>
                    <a:lnTo>
                      <a:pt x="267" y="382"/>
                    </a:lnTo>
                    <a:cubicBezTo>
                      <a:pt x="292" y="399"/>
                      <a:pt x="326" y="408"/>
                      <a:pt x="360" y="408"/>
                    </a:cubicBezTo>
                    <a:cubicBezTo>
                      <a:pt x="394" y="408"/>
                      <a:pt x="429" y="399"/>
                      <a:pt x="455" y="382"/>
                    </a:cubicBezTo>
                    <a:lnTo>
                      <a:pt x="677" y="259"/>
                    </a:lnTo>
                    <a:cubicBezTo>
                      <a:pt x="727" y="230"/>
                      <a:pt x="727" y="180"/>
                      <a:pt x="677" y="151"/>
                    </a:cubicBezTo>
                    <a:lnTo>
                      <a:pt x="461" y="21"/>
                    </a:lnTo>
                    <a:cubicBezTo>
                      <a:pt x="436" y="7"/>
                      <a:pt x="402" y="0"/>
                      <a:pt x="368"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36"/>
              <p:cNvSpPr/>
              <p:nvPr/>
            </p:nvSpPr>
            <p:spPr>
              <a:xfrm>
                <a:off x="2191848" y="3429334"/>
                <a:ext cx="76503" cy="42667"/>
              </a:xfrm>
              <a:custGeom>
                <a:rect b="b" l="l" r="r" t="t"/>
                <a:pathLst>
                  <a:path extrusionOk="0" h="401" w="719">
                    <a:moveTo>
                      <a:pt x="363" y="1"/>
                    </a:moveTo>
                    <a:cubicBezTo>
                      <a:pt x="329" y="1"/>
                      <a:pt x="295" y="7"/>
                      <a:pt x="266" y="21"/>
                    </a:cubicBezTo>
                    <a:lnTo>
                      <a:pt x="51" y="144"/>
                    </a:lnTo>
                    <a:cubicBezTo>
                      <a:pt x="1" y="173"/>
                      <a:pt x="1" y="223"/>
                      <a:pt x="51" y="252"/>
                    </a:cubicBezTo>
                    <a:lnTo>
                      <a:pt x="259" y="373"/>
                    </a:lnTo>
                    <a:cubicBezTo>
                      <a:pt x="284" y="391"/>
                      <a:pt x="319" y="400"/>
                      <a:pt x="353" y="400"/>
                    </a:cubicBezTo>
                    <a:cubicBezTo>
                      <a:pt x="387" y="400"/>
                      <a:pt x="421" y="391"/>
                      <a:pt x="446" y="373"/>
                    </a:cubicBezTo>
                    <a:lnTo>
                      <a:pt x="668" y="252"/>
                    </a:lnTo>
                    <a:cubicBezTo>
                      <a:pt x="718" y="223"/>
                      <a:pt x="718" y="173"/>
                      <a:pt x="668" y="144"/>
                    </a:cubicBezTo>
                    <a:lnTo>
                      <a:pt x="460" y="21"/>
                    </a:lnTo>
                    <a:cubicBezTo>
                      <a:pt x="431" y="7"/>
                      <a:pt x="397" y="1"/>
                      <a:pt x="363"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36"/>
              <p:cNvSpPr/>
              <p:nvPr/>
            </p:nvSpPr>
            <p:spPr>
              <a:xfrm>
                <a:off x="2207809" y="3357405"/>
                <a:ext cx="79802" cy="44476"/>
              </a:xfrm>
              <a:custGeom>
                <a:rect b="b" l="l" r="r" t="t"/>
                <a:pathLst>
                  <a:path extrusionOk="0" h="418" w="750">
                    <a:moveTo>
                      <a:pt x="368" y="1"/>
                    </a:moveTo>
                    <a:cubicBezTo>
                      <a:pt x="334" y="1"/>
                      <a:pt x="300" y="8"/>
                      <a:pt x="275" y="23"/>
                    </a:cubicBezTo>
                    <a:lnTo>
                      <a:pt x="51" y="143"/>
                    </a:lnTo>
                    <a:cubicBezTo>
                      <a:pt x="1" y="180"/>
                      <a:pt x="1" y="223"/>
                      <a:pt x="51" y="259"/>
                    </a:cubicBezTo>
                    <a:lnTo>
                      <a:pt x="289" y="395"/>
                    </a:lnTo>
                    <a:cubicBezTo>
                      <a:pt x="317" y="410"/>
                      <a:pt x="351" y="417"/>
                      <a:pt x="385" y="417"/>
                    </a:cubicBezTo>
                    <a:cubicBezTo>
                      <a:pt x="418" y="417"/>
                      <a:pt x="450" y="410"/>
                      <a:pt x="475" y="395"/>
                    </a:cubicBezTo>
                    <a:lnTo>
                      <a:pt x="698" y="266"/>
                    </a:lnTo>
                    <a:cubicBezTo>
                      <a:pt x="749" y="238"/>
                      <a:pt x="749" y="187"/>
                      <a:pt x="698" y="159"/>
                    </a:cubicBezTo>
                    <a:lnTo>
                      <a:pt x="461" y="23"/>
                    </a:lnTo>
                    <a:cubicBezTo>
                      <a:pt x="436" y="8"/>
                      <a:pt x="402" y="1"/>
                      <a:pt x="36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36"/>
              <p:cNvSpPr/>
              <p:nvPr/>
            </p:nvSpPr>
            <p:spPr>
              <a:xfrm>
                <a:off x="2220896" y="3471363"/>
                <a:ext cx="77355" cy="43625"/>
              </a:xfrm>
              <a:custGeom>
                <a:rect b="b" l="l" r="r" t="t"/>
                <a:pathLst>
                  <a:path extrusionOk="0" h="410" w="727">
                    <a:moveTo>
                      <a:pt x="363" y="1"/>
                    </a:moveTo>
                    <a:cubicBezTo>
                      <a:pt x="329" y="1"/>
                      <a:pt x="295" y="7"/>
                      <a:pt x="266" y="21"/>
                    </a:cubicBezTo>
                    <a:lnTo>
                      <a:pt x="50" y="151"/>
                    </a:lnTo>
                    <a:cubicBezTo>
                      <a:pt x="0" y="180"/>
                      <a:pt x="0" y="230"/>
                      <a:pt x="50" y="259"/>
                    </a:cubicBezTo>
                    <a:lnTo>
                      <a:pt x="273" y="389"/>
                    </a:lnTo>
                    <a:cubicBezTo>
                      <a:pt x="297" y="403"/>
                      <a:pt x="328" y="410"/>
                      <a:pt x="359" y="410"/>
                    </a:cubicBezTo>
                    <a:cubicBezTo>
                      <a:pt x="394" y="410"/>
                      <a:pt x="430" y="401"/>
                      <a:pt x="461" y="382"/>
                    </a:cubicBezTo>
                    <a:lnTo>
                      <a:pt x="677" y="259"/>
                    </a:lnTo>
                    <a:cubicBezTo>
                      <a:pt x="727" y="230"/>
                      <a:pt x="727" y="180"/>
                      <a:pt x="677" y="151"/>
                    </a:cubicBezTo>
                    <a:lnTo>
                      <a:pt x="454" y="21"/>
                    </a:lnTo>
                    <a:cubicBezTo>
                      <a:pt x="428" y="7"/>
                      <a:pt x="396" y="1"/>
                      <a:pt x="363"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36"/>
              <p:cNvSpPr/>
              <p:nvPr/>
            </p:nvSpPr>
            <p:spPr>
              <a:xfrm>
                <a:off x="2223237" y="3290052"/>
                <a:ext cx="75759" cy="42242"/>
              </a:xfrm>
              <a:custGeom>
                <a:rect b="b" l="l" r="r" t="t"/>
                <a:pathLst>
                  <a:path extrusionOk="0" h="397" w="712">
                    <a:moveTo>
                      <a:pt x="353" y="1"/>
                    </a:moveTo>
                    <a:cubicBezTo>
                      <a:pt x="319" y="1"/>
                      <a:pt x="284" y="8"/>
                      <a:pt x="259" y="23"/>
                    </a:cubicBezTo>
                    <a:lnTo>
                      <a:pt x="51" y="145"/>
                    </a:lnTo>
                    <a:cubicBezTo>
                      <a:pt x="1" y="173"/>
                      <a:pt x="1" y="224"/>
                      <a:pt x="51" y="252"/>
                    </a:cubicBezTo>
                    <a:lnTo>
                      <a:pt x="259" y="375"/>
                    </a:lnTo>
                    <a:cubicBezTo>
                      <a:pt x="284" y="389"/>
                      <a:pt x="319" y="396"/>
                      <a:pt x="353" y="396"/>
                    </a:cubicBezTo>
                    <a:cubicBezTo>
                      <a:pt x="387" y="396"/>
                      <a:pt x="421" y="389"/>
                      <a:pt x="446" y="375"/>
                    </a:cubicBezTo>
                    <a:lnTo>
                      <a:pt x="661" y="252"/>
                    </a:lnTo>
                    <a:cubicBezTo>
                      <a:pt x="711" y="224"/>
                      <a:pt x="711" y="173"/>
                      <a:pt x="661" y="145"/>
                    </a:cubicBezTo>
                    <a:lnTo>
                      <a:pt x="446" y="23"/>
                    </a:lnTo>
                    <a:cubicBezTo>
                      <a:pt x="421" y="8"/>
                      <a:pt x="387" y="1"/>
                      <a:pt x="353"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36"/>
              <p:cNvSpPr/>
              <p:nvPr/>
            </p:nvSpPr>
            <p:spPr>
              <a:xfrm>
                <a:off x="2241645" y="3239617"/>
                <a:ext cx="59692" cy="32985"/>
              </a:xfrm>
              <a:custGeom>
                <a:rect b="b" l="l" r="r" t="t"/>
                <a:pathLst>
                  <a:path extrusionOk="0" h="310" w="561">
                    <a:moveTo>
                      <a:pt x="383" y="0"/>
                    </a:moveTo>
                    <a:cubicBezTo>
                      <a:pt x="350" y="0"/>
                      <a:pt x="316" y="8"/>
                      <a:pt x="287" y="22"/>
                    </a:cubicBezTo>
                    <a:lnTo>
                      <a:pt x="50" y="158"/>
                    </a:lnTo>
                    <a:cubicBezTo>
                      <a:pt x="0" y="188"/>
                      <a:pt x="0" y="238"/>
                      <a:pt x="50" y="267"/>
                    </a:cubicBezTo>
                    <a:lnTo>
                      <a:pt x="86" y="288"/>
                    </a:lnTo>
                    <a:cubicBezTo>
                      <a:pt x="111" y="303"/>
                      <a:pt x="146" y="310"/>
                      <a:pt x="180" y="310"/>
                    </a:cubicBezTo>
                    <a:cubicBezTo>
                      <a:pt x="214" y="310"/>
                      <a:pt x="248" y="303"/>
                      <a:pt x="273" y="288"/>
                    </a:cubicBezTo>
                    <a:lnTo>
                      <a:pt x="509" y="152"/>
                    </a:lnTo>
                    <a:cubicBezTo>
                      <a:pt x="561" y="122"/>
                      <a:pt x="561" y="72"/>
                      <a:pt x="509" y="43"/>
                    </a:cubicBezTo>
                    <a:lnTo>
                      <a:pt x="475" y="22"/>
                    </a:lnTo>
                    <a:cubicBezTo>
                      <a:pt x="449" y="8"/>
                      <a:pt x="416" y="0"/>
                      <a:pt x="383"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36"/>
              <p:cNvSpPr/>
              <p:nvPr/>
            </p:nvSpPr>
            <p:spPr>
              <a:xfrm>
                <a:off x="2243773" y="3398690"/>
                <a:ext cx="76716" cy="42987"/>
              </a:xfrm>
              <a:custGeom>
                <a:rect b="b" l="l" r="r" t="t"/>
                <a:pathLst>
                  <a:path extrusionOk="0" h="404" w="721">
                    <a:moveTo>
                      <a:pt x="368" y="1"/>
                    </a:moveTo>
                    <a:cubicBezTo>
                      <a:pt x="334" y="1"/>
                      <a:pt x="299" y="8"/>
                      <a:pt x="273" y="23"/>
                    </a:cubicBezTo>
                    <a:lnTo>
                      <a:pt x="51" y="152"/>
                    </a:lnTo>
                    <a:cubicBezTo>
                      <a:pt x="1" y="180"/>
                      <a:pt x="1" y="230"/>
                      <a:pt x="51" y="259"/>
                    </a:cubicBezTo>
                    <a:lnTo>
                      <a:pt x="260" y="382"/>
                    </a:lnTo>
                    <a:cubicBezTo>
                      <a:pt x="285" y="396"/>
                      <a:pt x="319" y="404"/>
                      <a:pt x="353" y="404"/>
                    </a:cubicBezTo>
                    <a:cubicBezTo>
                      <a:pt x="387" y="404"/>
                      <a:pt x="421" y="396"/>
                      <a:pt x="446" y="382"/>
                    </a:cubicBezTo>
                    <a:lnTo>
                      <a:pt x="670" y="252"/>
                    </a:lnTo>
                    <a:cubicBezTo>
                      <a:pt x="720" y="223"/>
                      <a:pt x="720" y="180"/>
                      <a:pt x="670" y="144"/>
                    </a:cubicBezTo>
                    <a:lnTo>
                      <a:pt x="462" y="23"/>
                    </a:lnTo>
                    <a:cubicBezTo>
                      <a:pt x="437" y="8"/>
                      <a:pt x="402" y="1"/>
                      <a:pt x="36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36"/>
              <p:cNvSpPr/>
              <p:nvPr/>
            </p:nvSpPr>
            <p:spPr>
              <a:xfrm>
                <a:off x="2260691" y="3327506"/>
                <a:ext cx="78844" cy="43731"/>
              </a:xfrm>
              <a:custGeom>
                <a:rect b="b" l="l" r="r" t="t"/>
                <a:pathLst>
                  <a:path extrusionOk="0" h="411" w="741">
                    <a:moveTo>
                      <a:pt x="353" y="1"/>
                    </a:moveTo>
                    <a:cubicBezTo>
                      <a:pt x="318" y="1"/>
                      <a:pt x="284" y="8"/>
                      <a:pt x="259" y="23"/>
                    </a:cubicBezTo>
                    <a:lnTo>
                      <a:pt x="51" y="145"/>
                    </a:lnTo>
                    <a:cubicBezTo>
                      <a:pt x="1" y="174"/>
                      <a:pt x="1" y="224"/>
                      <a:pt x="51" y="252"/>
                    </a:cubicBezTo>
                    <a:lnTo>
                      <a:pt x="287" y="390"/>
                    </a:lnTo>
                    <a:cubicBezTo>
                      <a:pt x="313" y="404"/>
                      <a:pt x="347" y="411"/>
                      <a:pt x="382" y="411"/>
                    </a:cubicBezTo>
                    <a:cubicBezTo>
                      <a:pt x="416" y="411"/>
                      <a:pt x="450" y="404"/>
                      <a:pt x="475" y="390"/>
                    </a:cubicBezTo>
                    <a:lnTo>
                      <a:pt x="684" y="267"/>
                    </a:lnTo>
                    <a:cubicBezTo>
                      <a:pt x="741" y="238"/>
                      <a:pt x="741" y="188"/>
                      <a:pt x="684" y="159"/>
                    </a:cubicBezTo>
                    <a:lnTo>
                      <a:pt x="446" y="23"/>
                    </a:lnTo>
                    <a:cubicBezTo>
                      <a:pt x="421" y="8"/>
                      <a:pt x="387" y="1"/>
                      <a:pt x="353"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36"/>
              <p:cNvSpPr/>
              <p:nvPr/>
            </p:nvSpPr>
            <p:spPr>
              <a:xfrm>
                <a:off x="2272821" y="3441251"/>
                <a:ext cx="78099" cy="43199"/>
              </a:xfrm>
              <a:custGeom>
                <a:rect b="b" l="l" r="r" t="t"/>
                <a:pathLst>
                  <a:path extrusionOk="0" h="406" w="734">
                    <a:moveTo>
                      <a:pt x="373" y="0"/>
                    </a:moveTo>
                    <a:cubicBezTo>
                      <a:pt x="337" y="0"/>
                      <a:pt x="301" y="9"/>
                      <a:pt x="275" y="25"/>
                    </a:cubicBezTo>
                    <a:lnTo>
                      <a:pt x="52" y="147"/>
                    </a:lnTo>
                    <a:cubicBezTo>
                      <a:pt x="0" y="184"/>
                      <a:pt x="0" y="227"/>
                      <a:pt x="52" y="261"/>
                    </a:cubicBezTo>
                    <a:lnTo>
                      <a:pt x="275" y="384"/>
                    </a:lnTo>
                    <a:cubicBezTo>
                      <a:pt x="300" y="398"/>
                      <a:pt x="332" y="406"/>
                      <a:pt x="365" y="406"/>
                    </a:cubicBezTo>
                    <a:cubicBezTo>
                      <a:pt x="399" y="406"/>
                      <a:pt x="433" y="398"/>
                      <a:pt x="461" y="384"/>
                    </a:cubicBezTo>
                    <a:lnTo>
                      <a:pt x="677" y="261"/>
                    </a:lnTo>
                    <a:cubicBezTo>
                      <a:pt x="727" y="227"/>
                      <a:pt x="734" y="184"/>
                      <a:pt x="677" y="147"/>
                    </a:cubicBezTo>
                    <a:lnTo>
                      <a:pt x="461" y="25"/>
                    </a:lnTo>
                    <a:cubicBezTo>
                      <a:pt x="437" y="8"/>
                      <a:pt x="406" y="0"/>
                      <a:pt x="373"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36"/>
              <p:cNvSpPr/>
              <p:nvPr/>
            </p:nvSpPr>
            <p:spPr>
              <a:xfrm>
                <a:off x="2274524" y="3258663"/>
                <a:ext cx="78844" cy="43731"/>
              </a:xfrm>
              <a:custGeom>
                <a:rect b="b" l="l" r="r" t="t"/>
                <a:pathLst>
                  <a:path extrusionOk="0" h="411" w="741">
                    <a:moveTo>
                      <a:pt x="381" y="1"/>
                    </a:moveTo>
                    <a:cubicBezTo>
                      <a:pt x="347" y="1"/>
                      <a:pt x="312" y="8"/>
                      <a:pt x="286" y="23"/>
                    </a:cubicBezTo>
                    <a:lnTo>
                      <a:pt x="50" y="159"/>
                    </a:lnTo>
                    <a:cubicBezTo>
                      <a:pt x="0" y="188"/>
                      <a:pt x="0" y="238"/>
                      <a:pt x="50" y="268"/>
                    </a:cubicBezTo>
                    <a:lnTo>
                      <a:pt x="259" y="390"/>
                    </a:lnTo>
                    <a:cubicBezTo>
                      <a:pt x="284" y="404"/>
                      <a:pt x="318" y="411"/>
                      <a:pt x="352" y="411"/>
                    </a:cubicBezTo>
                    <a:cubicBezTo>
                      <a:pt x="386" y="411"/>
                      <a:pt x="420" y="404"/>
                      <a:pt x="445" y="390"/>
                    </a:cubicBezTo>
                    <a:lnTo>
                      <a:pt x="690" y="252"/>
                    </a:lnTo>
                    <a:cubicBezTo>
                      <a:pt x="740" y="224"/>
                      <a:pt x="740" y="174"/>
                      <a:pt x="690" y="145"/>
                    </a:cubicBezTo>
                    <a:lnTo>
                      <a:pt x="474" y="23"/>
                    </a:lnTo>
                    <a:cubicBezTo>
                      <a:pt x="449" y="8"/>
                      <a:pt x="415" y="1"/>
                      <a:pt x="381"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36"/>
              <p:cNvSpPr/>
              <p:nvPr/>
            </p:nvSpPr>
            <p:spPr>
              <a:xfrm>
                <a:off x="2295804" y="3206738"/>
                <a:ext cx="62139" cy="34474"/>
              </a:xfrm>
              <a:custGeom>
                <a:rect b="b" l="l" r="r" t="t"/>
                <a:pathLst>
                  <a:path extrusionOk="0" h="324" w="584">
                    <a:moveTo>
                      <a:pt x="404" y="0"/>
                    </a:moveTo>
                    <a:cubicBezTo>
                      <a:pt x="370" y="0"/>
                      <a:pt x="336" y="8"/>
                      <a:pt x="311" y="22"/>
                    </a:cubicBezTo>
                    <a:lnTo>
                      <a:pt x="52" y="172"/>
                    </a:lnTo>
                    <a:cubicBezTo>
                      <a:pt x="0" y="202"/>
                      <a:pt x="0" y="252"/>
                      <a:pt x="52" y="281"/>
                    </a:cubicBezTo>
                    <a:lnTo>
                      <a:pt x="86" y="302"/>
                    </a:lnTo>
                    <a:cubicBezTo>
                      <a:pt x="112" y="317"/>
                      <a:pt x="147" y="324"/>
                      <a:pt x="181" y="324"/>
                    </a:cubicBezTo>
                    <a:cubicBezTo>
                      <a:pt x="215" y="324"/>
                      <a:pt x="249" y="317"/>
                      <a:pt x="274" y="302"/>
                    </a:cubicBezTo>
                    <a:lnTo>
                      <a:pt x="533" y="152"/>
                    </a:lnTo>
                    <a:cubicBezTo>
                      <a:pt x="583" y="122"/>
                      <a:pt x="583" y="72"/>
                      <a:pt x="533" y="43"/>
                    </a:cubicBezTo>
                    <a:lnTo>
                      <a:pt x="497" y="22"/>
                    </a:lnTo>
                    <a:cubicBezTo>
                      <a:pt x="472" y="8"/>
                      <a:pt x="438" y="0"/>
                      <a:pt x="404"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 name="Google Shape;880;p36"/>
              <p:cNvSpPr/>
              <p:nvPr/>
            </p:nvSpPr>
            <p:spPr>
              <a:xfrm>
                <a:off x="2295804" y="3369003"/>
                <a:ext cx="75865" cy="42774"/>
              </a:xfrm>
              <a:custGeom>
                <a:rect b="b" l="l" r="r" t="t"/>
                <a:pathLst>
                  <a:path extrusionOk="0" h="402" w="713">
                    <a:moveTo>
                      <a:pt x="361" y="0"/>
                    </a:moveTo>
                    <a:cubicBezTo>
                      <a:pt x="327" y="0"/>
                      <a:pt x="293" y="9"/>
                      <a:pt x="268" y="28"/>
                    </a:cubicBezTo>
                    <a:lnTo>
                      <a:pt x="59" y="150"/>
                    </a:lnTo>
                    <a:cubicBezTo>
                      <a:pt x="0" y="179"/>
                      <a:pt x="0" y="229"/>
                      <a:pt x="52" y="259"/>
                    </a:cubicBezTo>
                    <a:lnTo>
                      <a:pt x="268" y="379"/>
                    </a:lnTo>
                    <a:cubicBezTo>
                      <a:pt x="293" y="394"/>
                      <a:pt x="327" y="401"/>
                      <a:pt x="361" y="401"/>
                    </a:cubicBezTo>
                    <a:cubicBezTo>
                      <a:pt x="395" y="401"/>
                      <a:pt x="429" y="394"/>
                      <a:pt x="454" y="379"/>
                    </a:cubicBezTo>
                    <a:lnTo>
                      <a:pt x="663" y="259"/>
                    </a:lnTo>
                    <a:cubicBezTo>
                      <a:pt x="713" y="229"/>
                      <a:pt x="713" y="179"/>
                      <a:pt x="663" y="150"/>
                    </a:cubicBezTo>
                    <a:lnTo>
                      <a:pt x="454" y="28"/>
                    </a:lnTo>
                    <a:cubicBezTo>
                      <a:pt x="429" y="9"/>
                      <a:pt x="395" y="0"/>
                      <a:pt x="361"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p36"/>
              <p:cNvSpPr/>
              <p:nvPr/>
            </p:nvSpPr>
            <p:spPr>
              <a:xfrm>
                <a:off x="2311871" y="3296223"/>
                <a:ext cx="82036" cy="45966"/>
              </a:xfrm>
              <a:custGeom>
                <a:rect b="b" l="l" r="r" t="t"/>
                <a:pathLst>
                  <a:path extrusionOk="0" h="432" w="771">
                    <a:moveTo>
                      <a:pt x="382" y="1"/>
                    </a:moveTo>
                    <a:cubicBezTo>
                      <a:pt x="348" y="1"/>
                      <a:pt x="314" y="8"/>
                      <a:pt x="289" y="22"/>
                    </a:cubicBezTo>
                    <a:lnTo>
                      <a:pt x="51" y="158"/>
                    </a:lnTo>
                    <a:cubicBezTo>
                      <a:pt x="1" y="187"/>
                      <a:pt x="1" y="237"/>
                      <a:pt x="51" y="266"/>
                    </a:cubicBezTo>
                    <a:lnTo>
                      <a:pt x="289" y="410"/>
                    </a:lnTo>
                    <a:cubicBezTo>
                      <a:pt x="314" y="424"/>
                      <a:pt x="348" y="432"/>
                      <a:pt x="382" y="432"/>
                    </a:cubicBezTo>
                    <a:cubicBezTo>
                      <a:pt x="416" y="432"/>
                      <a:pt x="450" y="424"/>
                      <a:pt x="475" y="410"/>
                    </a:cubicBezTo>
                    <a:lnTo>
                      <a:pt x="712" y="266"/>
                    </a:lnTo>
                    <a:cubicBezTo>
                      <a:pt x="763" y="237"/>
                      <a:pt x="770" y="187"/>
                      <a:pt x="712" y="158"/>
                    </a:cubicBezTo>
                    <a:lnTo>
                      <a:pt x="475" y="22"/>
                    </a:lnTo>
                    <a:cubicBezTo>
                      <a:pt x="450" y="8"/>
                      <a:pt x="416" y="1"/>
                      <a:pt x="382"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36"/>
              <p:cNvSpPr/>
              <p:nvPr/>
            </p:nvSpPr>
            <p:spPr>
              <a:xfrm>
                <a:off x="2317191" y="3475938"/>
                <a:ext cx="77461" cy="42880"/>
              </a:xfrm>
              <a:custGeom>
                <a:rect b="b" l="l" r="r" t="t"/>
                <a:pathLst>
                  <a:path extrusionOk="0" h="403" w="728">
                    <a:moveTo>
                      <a:pt x="365" y="1"/>
                    </a:moveTo>
                    <a:cubicBezTo>
                      <a:pt x="332" y="1"/>
                      <a:pt x="299" y="8"/>
                      <a:pt x="274" y="21"/>
                    </a:cubicBezTo>
                    <a:lnTo>
                      <a:pt x="51" y="151"/>
                    </a:lnTo>
                    <a:cubicBezTo>
                      <a:pt x="1" y="180"/>
                      <a:pt x="1" y="230"/>
                      <a:pt x="51" y="259"/>
                    </a:cubicBezTo>
                    <a:lnTo>
                      <a:pt x="274" y="382"/>
                    </a:lnTo>
                    <a:cubicBezTo>
                      <a:pt x="299" y="396"/>
                      <a:pt x="332" y="403"/>
                      <a:pt x="365" y="403"/>
                    </a:cubicBezTo>
                    <a:cubicBezTo>
                      <a:pt x="398" y="403"/>
                      <a:pt x="432" y="396"/>
                      <a:pt x="462" y="382"/>
                    </a:cubicBezTo>
                    <a:lnTo>
                      <a:pt x="677" y="259"/>
                    </a:lnTo>
                    <a:cubicBezTo>
                      <a:pt x="727" y="230"/>
                      <a:pt x="727" y="180"/>
                      <a:pt x="677" y="151"/>
                    </a:cubicBezTo>
                    <a:lnTo>
                      <a:pt x="462" y="21"/>
                    </a:lnTo>
                    <a:cubicBezTo>
                      <a:pt x="432" y="8"/>
                      <a:pt x="398" y="1"/>
                      <a:pt x="365"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36"/>
              <p:cNvSpPr/>
              <p:nvPr/>
            </p:nvSpPr>
            <p:spPr>
              <a:xfrm>
                <a:off x="2324959" y="3411671"/>
                <a:ext cx="77355" cy="42880"/>
              </a:xfrm>
              <a:custGeom>
                <a:rect b="b" l="l" r="r" t="t"/>
                <a:pathLst>
                  <a:path extrusionOk="0" h="403" w="727">
                    <a:moveTo>
                      <a:pt x="359" y="1"/>
                    </a:moveTo>
                    <a:cubicBezTo>
                      <a:pt x="325" y="1"/>
                      <a:pt x="291" y="8"/>
                      <a:pt x="266" y="22"/>
                    </a:cubicBezTo>
                    <a:lnTo>
                      <a:pt x="50" y="144"/>
                    </a:lnTo>
                    <a:cubicBezTo>
                      <a:pt x="0" y="173"/>
                      <a:pt x="0" y="223"/>
                      <a:pt x="50" y="253"/>
                    </a:cubicBezTo>
                    <a:lnTo>
                      <a:pt x="273" y="382"/>
                    </a:lnTo>
                    <a:cubicBezTo>
                      <a:pt x="298" y="396"/>
                      <a:pt x="332" y="403"/>
                      <a:pt x="366" y="403"/>
                    </a:cubicBezTo>
                    <a:cubicBezTo>
                      <a:pt x="400" y="403"/>
                      <a:pt x="434" y="396"/>
                      <a:pt x="459" y="382"/>
                    </a:cubicBezTo>
                    <a:lnTo>
                      <a:pt x="668" y="260"/>
                    </a:lnTo>
                    <a:cubicBezTo>
                      <a:pt x="727" y="230"/>
                      <a:pt x="727" y="180"/>
                      <a:pt x="675" y="151"/>
                    </a:cubicBezTo>
                    <a:lnTo>
                      <a:pt x="452" y="22"/>
                    </a:lnTo>
                    <a:cubicBezTo>
                      <a:pt x="427" y="8"/>
                      <a:pt x="393" y="1"/>
                      <a:pt x="359"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36"/>
              <p:cNvSpPr/>
              <p:nvPr/>
            </p:nvSpPr>
            <p:spPr>
              <a:xfrm>
                <a:off x="2328789" y="3225784"/>
                <a:ext cx="81079" cy="45221"/>
              </a:xfrm>
              <a:custGeom>
                <a:rect b="b" l="l" r="r" t="t"/>
                <a:pathLst>
                  <a:path extrusionOk="0" h="425" w="762">
                    <a:moveTo>
                      <a:pt x="403" y="1"/>
                    </a:moveTo>
                    <a:cubicBezTo>
                      <a:pt x="369" y="1"/>
                      <a:pt x="334" y="8"/>
                      <a:pt x="309" y="23"/>
                    </a:cubicBezTo>
                    <a:lnTo>
                      <a:pt x="51" y="173"/>
                    </a:lnTo>
                    <a:cubicBezTo>
                      <a:pt x="1" y="202"/>
                      <a:pt x="1" y="252"/>
                      <a:pt x="51" y="282"/>
                    </a:cubicBezTo>
                    <a:lnTo>
                      <a:pt x="259" y="404"/>
                    </a:lnTo>
                    <a:cubicBezTo>
                      <a:pt x="284" y="418"/>
                      <a:pt x="318" y="425"/>
                      <a:pt x="353" y="425"/>
                    </a:cubicBezTo>
                    <a:cubicBezTo>
                      <a:pt x="387" y="425"/>
                      <a:pt x="421" y="418"/>
                      <a:pt x="446" y="404"/>
                    </a:cubicBezTo>
                    <a:lnTo>
                      <a:pt x="704" y="252"/>
                    </a:lnTo>
                    <a:cubicBezTo>
                      <a:pt x="761" y="225"/>
                      <a:pt x="761" y="182"/>
                      <a:pt x="711" y="145"/>
                    </a:cubicBezTo>
                    <a:lnTo>
                      <a:pt x="496" y="23"/>
                    </a:lnTo>
                    <a:cubicBezTo>
                      <a:pt x="471" y="8"/>
                      <a:pt x="437" y="1"/>
                      <a:pt x="403"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36"/>
              <p:cNvSpPr/>
              <p:nvPr/>
            </p:nvSpPr>
            <p:spPr>
              <a:xfrm>
                <a:off x="2347197" y="3337720"/>
                <a:ext cx="78844" cy="44263"/>
              </a:xfrm>
              <a:custGeom>
                <a:rect b="b" l="l" r="r" t="t"/>
                <a:pathLst>
                  <a:path extrusionOk="0" h="416" w="741">
                    <a:moveTo>
                      <a:pt x="388" y="1"/>
                    </a:moveTo>
                    <a:cubicBezTo>
                      <a:pt x="354" y="1"/>
                      <a:pt x="319" y="9"/>
                      <a:pt x="293" y="27"/>
                    </a:cubicBezTo>
                    <a:lnTo>
                      <a:pt x="57" y="165"/>
                    </a:lnTo>
                    <a:cubicBezTo>
                      <a:pt x="0" y="192"/>
                      <a:pt x="0" y="242"/>
                      <a:pt x="57" y="272"/>
                    </a:cubicBezTo>
                    <a:lnTo>
                      <a:pt x="266" y="394"/>
                    </a:lnTo>
                    <a:cubicBezTo>
                      <a:pt x="291" y="409"/>
                      <a:pt x="325" y="416"/>
                      <a:pt x="359" y="416"/>
                    </a:cubicBezTo>
                    <a:cubicBezTo>
                      <a:pt x="393" y="416"/>
                      <a:pt x="427" y="409"/>
                      <a:pt x="452" y="394"/>
                    </a:cubicBezTo>
                    <a:lnTo>
                      <a:pt x="690" y="258"/>
                    </a:lnTo>
                    <a:cubicBezTo>
                      <a:pt x="740" y="228"/>
                      <a:pt x="740" y="178"/>
                      <a:pt x="690" y="149"/>
                    </a:cubicBezTo>
                    <a:lnTo>
                      <a:pt x="481" y="27"/>
                    </a:lnTo>
                    <a:cubicBezTo>
                      <a:pt x="456" y="9"/>
                      <a:pt x="422" y="1"/>
                      <a:pt x="38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36"/>
              <p:cNvSpPr/>
              <p:nvPr/>
            </p:nvSpPr>
            <p:spPr>
              <a:xfrm>
                <a:off x="2369223" y="3445507"/>
                <a:ext cx="77355" cy="43519"/>
              </a:xfrm>
              <a:custGeom>
                <a:rect b="b" l="l" r="r" t="t"/>
                <a:pathLst>
                  <a:path extrusionOk="0" h="409" w="727">
                    <a:moveTo>
                      <a:pt x="368" y="1"/>
                    </a:moveTo>
                    <a:cubicBezTo>
                      <a:pt x="334" y="1"/>
                      <a:pt x="299" y="10"/>
                      <a:pt x="274" y="28"/>
                    </a:cubicBezTo>
                    <a:lnTo>
                      <a:pt x="52" y="150"/>
                    </a:lnTo>
                    <a:cubicBezTo>
                      <a:pt x="0" y="178"/>
                      <a:pt x="0" y="230"/>
                      <a:pt x="52" y="257"/>
                    </a:cubicBezTo>
                    <a:lnTo>
                      <a:pt x="268" y="387"/>
                    </a:lnTo>
                    <a:cubicBezTo>
                      <a:pt x="296" y="401"/>
                      <a:pt x="330" y="409"/>
                      <a:pt x="364" y="409"/>
                    </a:cubicBezTo>
                    <a:cubicBezTo>
                      <a:pt x="398" y="409"/>
                      <a:pt x="432" y="401"/>
                      <a:pt x="461" y="387"/>
                    </a:cubicBezTo>
                    <a:lnTo>
                      <a:pt x="676" y="257"/>
                    </a:lnTo>
                    <a:cubicBezTo>
                      <a:pt x="726" y="230"/>
                      <a:pt x="726" y="178"/>
                      <a:pt x="676" y="150"/>
                    </a:cubicBezTo>
                    <a:lnTo>
                      <a:pt x="461" y="28"/>
                    </a:lnTo>
                    <a:cubicBezTo>
                      <a:pt x="436" y="10"/>
                      <a:pt x="402" y="1"/>
                      <a:pt x="36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36"/>
              <p:cNvSpPr/>
              <p:nvPr/>
            </p:nvSpPr>
            <p:spPr>
              <a:xfrm>
                <a:off x="2376139" y="3380388"/>
                <a:ext cx="80334" cy="44370"/>
              </a:xfrm>
              <a:custGeom>
                <a:rect b="b" l="l" r="r" t="t"/>
                <a:pathLst>
                  <a:path extrusionOk="0" h="417" w="755">
                    <a:moveTo>
                      <a:pt x="389" y="0"/>
                    </a:moveTo>
                    <a:cubicBezTo>
                      <a:pt x="355" y="0"/>
                      <a:pt x="321" y="8"/>
                      <a:pt x="296" y="22"/>
                    </a:cubicBezTo>
                    <a:lnTo>
                      <a:pt x="58" y="159"/>
                    </a:lnTo>
                    <a:cubicBezTo>
                      <a:pt x="1" y="186"/>
                      <a:pt x="1" y="238"/>
                      <a:pt x="51" y="266"/>
                    </a:cubicBezTo>
                    <a:lnTo>
                      <a:pt x="273" y="395"/>
                    </a:lnTo>
                    <a:cubicBezTo>
                      <a:pt x="298" y="410"/>
                      <a:pt x="332" y="417"/>
                      <a:pt x="367" y="417"/>
                    </a:cubicBezTo>
                    <a:cubicBezTo>
                      <a:pt x="401" y="417"/>
                      <a:pt x="435" y="410"/>
                      <a:pt x="461" y="395"/>
                    </a:cubicBezTo>
                    <a:lnTo>
                      <a:pt x="698" y="259"/>
                    </a:lnTo>
                    <a:cubicBezTo>
                      <a:pt x="755" y="229"/>
                      <a:pt x="755" y="179"/>
                      <a:pt x="698" y="152"/>
                    </a:cubicBezTo>
                    <a:lnTo>
                      <a:pt x="482" y="22"/>
                    </a:lnTo>
                    <a:cubicBezTo>
                      <a:pt x="457" y="8"/>
                      <a:pt x="423" y="0"/>
                      <a:pt x="389"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36"/>
              <p:cNvSpPr/>
              <p:nvPr/>
            </p:nvSpPr>
            <p:spPr>
              <a:xfrm>
                <a:off x="2366243" y="3255684"/>
                <a:ext cx="97252" cy="55116"/>
              </a:xfrm>
              <a:custGeom>
                <a:rect b="b" l="l" r="r" t="t"/>
                <a:pathLst>
                  <a:path extrusionOk="0" h="518" w="914">
                    <a:moveTo>
                      <a:pt x="532" y="1"/>
                    </a:moveTo>
                    <a:cubicBezTo>
                      <a:pt x="498" y="1"/>
                      <a:pt x="464" y="7"/>
                      <a:pt x="439" y="21"/>
                    </a:cubicBezTo>
                    <a:lnTo>
                      <a:pt x="51" y="246"/>
                    </a:lnTo>
                    <a:cubicBezTo>
                      <a:pt x="1" y="273"/>
                      <a:pt x="1" y="323"/>
                      <a:pt x="51" y="352"/>
                    </a:cubicBezTo>
                    <a:lnTo>
                      <a:pt x="287" y="496"/>
                    </a:lnTo>
                    <a:cubicBezTo>
                      <a:pt x="313" y="510"/>
                      <a:pt x="347" y="518"/>
                      <a:pt x="382" y="518"/>
                    </a:cubicBezTo>
                    <a:cubicBezTo>
                      <a:pt x="416" y="518"/>
                      <a:pt x="450" y="510"/>
                      <a:pt x="475" y="496"/>
                    </a:cubicBezTo>
                    <a:lnTo>
                      <a:pt x="863" y="266"/>
                    </a:lnTo>
                    <a:cubicBezTo>
                      <a:pt x="913" y="237"/>
                      <a:pt x="913" y="187"/>
                      <a:pt x="863" y="159"/>
                    </a:cubicBezTo>
                    <a:lnTo>
                      <a:pt x="625" y="21"/>
                    </a:lnTo>
                    <a:cubicBezTo>
                      <a:pt x="600" y="7"/>
                      <a:pt x="566" y="1"/>
                      <a:pt x="532"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36"/>
              <p:cNvSpPr/>
              <p:nvPr/>
            </p:nvSpPr>
            <p:spPr>
              <a:xfrm>
                <a:off x="2421360" y="3416352"/>
                <a:ext cx="77355" cy="42774"/>
              </a:xfrm>
              <a:custGeom>
                <a:rect b="b" l="l" r="r" t="t"/>
                <a:pathLst>
                  <a:path extrusionOk="0" h="402" w="727">
                    <a:moveTo>
                      <a:pt x="359" y="0"/>
                    </a:moveTo>
                    <a:cubicBezTo>
                      <a:pt x="325" y="0"/>
                      <a:pt x="291" y="7"/>
                      <a:pt x="266" y="21"/>
                    </a:cubicBezTo>
                    <a:lnTo>
                      <a:pt x="57" y="143"/>
                    </a:lnTo>
                    <a:cubicBezTo>
                      <a:pt x="0" y="173"/>
                      <a:pt x="0" y="223"/>
                      <a:pt x="50" y="252"/>
                    </a:cubicBezTo>
                    <a:lnTo>
                      <a:pt x="273" y="381"/>
                    </a:lnTo>
                    <a:cubicBezTo>
                      <a:pt x="298" y="395"/>
                      <a:pt x="332" y="402"/>
                      <a:pt x="366" y="402"/>
                    </a:cubicBezTo>
                    <a:cubicBezTo>
                      <a:pt x="400" y="402"/>
                      <a:pt x="434" y="395"/>
                      <a:pt x="459" y="381"/>
                    </a:cubicBezTo>
                    <a:lnTo>
                      <a:pt x="668" y="259"/>
                    </a:lnTo>
                    <a:cubicBezTo>
                      <a:pt x="726" y="223"/>
                      <a:pt x="726" y="179"/>
                      <a:pt x="675" y="150"/>
                    </a:cubicBezTo>
                    <a:lnTo>
                      <a:pt x="452" y="21"/>
                    </a:lnTo>
                    <a:cubicBezTo>
                      <a:pt x="427" y="7"/>
                      <a:pt x="393" y="0"/>
                      <a:pt x="359"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36"/>
              <p:cNvSpPr/>
              <p:nvPr/>
            </p:nvSpPr>
            <p:spPr>
              <a:xfrm>
                <a:off x="2401356" y="3287072"/>
                <a:ext cx="113319" cy="63629"/>
              </a:xfrm>
              <a:custGeom>
                <a:rect b="b" l="l" r="r" t="t"/>
                <a:pathLst>
                  <a:path extrusionOk="0" h="598" w="1065">
                    <a:moveTo>
                      <a:pt x="708" y="1"/>
                    </a:moveTo>
                    <a:cubicBezTo>
                      <a:pt x="675" y="1"/>
                      <a:pt x="641" y="7"/>
                      <a:pt x="612" y="21"/>
                    </a:cubicBezTo>
                    <a:lnTo>
                      <a:pt x="59" y="346"/>
                    </a:lnTo>
                    <a:cubicBezTo>
                      <a:pt x="0" y="373"/>
                      <a:pt x="0" y="425"/>
                      <a:pt x="52" y="453"/>
                    </a:cubicBezTo>
                    <a:lnTo>
                      <a:pt x="267" y="575"/>
                    </a:lnTo>
                    <a:cubicBezTo>
                      <a:pt x="292" y="590"/>
                      <a:pt x="327" y="597"/>
                      <a:pt x="361" y="597"/>
                    </a:cubicBezTo>
                    <a:cubicBezTo>
                      <a:pt x="395" y="597"/>
                      <a:pt x="429" y="590"/>
                      <a:pt x="454" y="575"/>
                    </a:cubicBezTo>
                    <a:lnTo>
                      <a:pt x="1014" y="252"/>
                    </a:lnTo>
                    <a:cubicBezTo>
                      <a:pt x="1064" y="223"/>
                      <a:pt x="1064" y="173"/>
                      <a:pt x="1014" y="144"/>
                    </a:cubicBezTo>
                    <a:lnTo>
                      <a:pt x="799" y="21"/>
                    </a:lnTo>
                    <a:cubicBezTo>
                      <a:pt x="774" y="7"/>
                      <a:pt x="741" y="1"/>
                      <a:pt x="70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36"/>
              <p:cNvSpPr/>
              <p:nvPr/>
            </p:nvSpPr>
            <p:spPr>
              <a:xfrm>
                <a:off x="2472540" y="3384964"/>
                <a:ext cx="80334" cy="44476"/>
              </a:xfrm>
              <a:custGeom>
                <a:rect b="b" l="l" r="r" t="t"/>
                <a:pathLst>
                  <a:path extrusionOk="0" h="418" w="755">
                    <a:moveTo>
                      <a:pt x="389" y="0"/>
                    </a:moveTo>
                    <a:cubicBezTo>
                      <a:pt x="354" y="0"/>
                      <a:pt x="320" y="8"/>
                      <a:pt x="295" y="22"/>
                    </a:cubicBezTo>
                    <a:lnTo>
                      <a:pt x="57" y="159"/>
                    </a:lnTo>
                    <a:cubicBezTo>
                      <a:pt x="0" y="186"/>
                      <a:pt x="0" y="238"/>
                      <a:pt x="57" y="266"/>
                    </a:cubicBezTo>
                    <a:lnTo>
                      <a:pt x="273" y="395"/>
                    </a:lnTo>
                    <a:cubicBezTo>
                      <a:pt x="298" y="410"/>
                      <a:pt x="332" y="417"/>
                      <a:pt x="366" y="417"/>
                    </a:cubicBezTo>
                    <a:cubicBezTo>
                      <a:pt x="401" y="417"/>
                      <a:pt x="435" y="410"/>
                      <a:pt x="461" y="395"/>
                    </a:cubicBezTo>
                    <a:lnTo>
                      <a:pt x="697" y="259"/>
                    </a:lnTo>
                    <a:cubicBezTo>
                      <a:pt x="754" y="223"/>
                      <a:pt x="754" y="179"/>
                      <a:pt x="697" y="152"/>
                    </a:cubicBezTo>
                    <a:lnTo>
                      <a:pt x="482" y="22"/>
                    </a:lnTo>
                    <a:cubicBezTo>
                      <a:pt x="457" y="8"/>
                      <a:pt x="423" y="0"/>
                      <a:pt x="389"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p36"/>
              <p:cNvSpPr/>
              <p:nvPr/>
            </p:nvSpPr>
            <p:spPr>
              <a:xfrm>
                <a:off x="2430511" y="3316865"/>
                <a:ext cx="136089" cy="76503"/>
              </a:xfrm>
              <a:custGeom>
                <a:rect b="b" l="l" r="r" t="t"/>
                <a:pathLst>
                  <a:path extrusionOk="0" h="719" w="1279">
                    <a:moveTo>
                      <a:pt x="913" y="0"/>
                    </a:moveTo>
                    <a:cubicBezTo>
                      <a:pt x="879" y="0"/>
                      <a:pt x="845" y="8"/>
                      <a:pt x="820" y="22"/>
                    </a:cubicBezTo>
                    <a:lnTo>
                      <a:pt x="50" y="461"/>
                    </a:lnTo>
                    <a:cubicBezTo>
                      <a:pt x="0" y="490"/>
                      <a:pt x="0" y="540"/>
                      <a:pt x="50" y="568"/>
                    </a:cubicBezTo>
                    <a:lnTo>
                      <a:pt x="273" y="697"/>
                    </a:lnTo>
                    <a:cubicBezTo>
                      <a:pt x="298" y="712"/>
                      <a:pt x="332" y="719"/>
                      <a:pt x="366" y="719"/>
                    </a:cubicBezTo>
                    <a:cubicBezTo>
                      <a:pt x="400" y="719"/>
                      <a:pt x="434" y="712"/>
                      <a:pt x="459" y="697"/>
                    </a:cubicBezTo>
                    <a:lnTo>
                      <a:pt x="1229" y="259"/>
                    </a:lnTo>
                    <a:cubicBezTo>
                      <a:pt x="1279" y="223"/>
                      <a:pt x="1279" y="179"/>
                      <a:pt x="1229" y="152"/>
                    </a:cubicBezTo>
                    <a:lnTo>
                      <a:pt x="1006" y="22"/>
                    </a:lnTo>
                    <a:cubicBezTo>
                      <a:pt x="981" y="8"/>
                      <a:pt x="947" y="0"/>
                      <a:pt x="913"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36"/>
              <p:cNvSpPr/>
              <p:nvPr/>
            </p:nvSpPr>
            <p:spPr>
              <a:xfrm>
                <a:off x="2526912" y="3346765"/>
                <a:ext cx="91825" cy="51286"/>
              </a:xfrm>
              <a:custGeom>
                <a:rect b="b" l="l" r="r" t="t"/>
                <a:pathLst>
                  <a:path extrusionOk="0" h="482" w="863">
                    <a:moveTo>
                      <a:pt x="495" y="0"/>
                    </a:moveTo>
                    <a:cubicBezTo>
                      <a:pt x="461" y="0"/>
                      <a:pt x="427" y="7"/>
                      <a:pt x="402" y="21"/>
                    </a:cubicBezTo>
                    <a:lnTo>
                      <a:pt x="57" y="223"/>
                    </a:lnTo>
                    <a:cubicBezTo>
                      <a:pt x="0" y="252"/>
                      <a:pt x="0" y="302"/>
                      <a:pt x="57" y="330"/>
                    </a:cubicBezTo>
                    <a:lnTo>
                      <a:pt x="273" y="459"/>
                    </a:lnTo>
                    <a:cubicBezTo>
                      <a:pt x="298" y="474"/>
                      <a:pt x="332" y="481"/>
                      <a:pt x="366" y="481"/>
                    </a:cubicBezTo>
                    <a:cubicBezTo>
                      <a:pt x="400" y="481"/>
                      <a:pt x="434" y="474"/>
                      <a:pt x="459" y="459"/>
                    </a:cubicBezTo>
                    <a:lnTo>
                      <a:pt x="804" y="259"/>
                    </a:lnTo>
                    <a:cubicBezTo>
                      <a:pt x="863" y="230"/>
                      <a:pt x="863" y="180"/>
                      <a:pt x="804" y="150"/>
                    </a:cubicBezTo>
                    <a:lnTo>
                      <a:pt x="588" y="21"/>
                    </a:lnTo>
                    <a:cubicBezTo>
                      <a:pt x="563" y="7"/>
                      <a:pt x="529" y="0"/>
                      <a:pt x="495"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36"/>
              <p:cNvSpPr/>
              <p:nvPr/>
            </p:nvSpPr>
            <p:spPr>
              <a:xfrm>
                <a:off x="1442237" y="3167582"/>
                <a:ext cx="1405896" cy="829407"/>
              </a:xfrm>
              <a:custGeom>
                <a:rect b="b" l="l" r="r" t="t"/>
                <a:pathLst>
                  <a:path extrusionOk="0" h="7795" w="13213">
                    <a:moveTo>
                      <a:pt x="8426" y="368"/>
                    </a:moveTo>
                    <a:cubicBezTo>
                      <a:pt x="8460" y="368"/>
                      <a:pt x="8494" y="376"/>
                      <a:pt x="8519" y="390"/>
                    </a:cubicBezTo>
                    <a:lnTo>
                      <a:pt x="8555" y="411"/>
                    </a:lnTo>
                    <a:cubicBezTo>
                      <a:pt x="8605" y="440"/>
                      <a:pt x="8605" y="490"/>
                      <a:pt x="8555" y="520"/>
                    </a:cubicBezTo>
                    <a:lnTo>
                      <a:pt x="8296" y="670"/>
                    </a:lnTo>
                    <a:cubicBezTo>
                      <a:pt x="8271" y="685"/>
                      <a:pt x="8237" y="692"/>
                      <a:pt x="8203" y="692"/>
                    </a:cubicBezTo>
                    <a:cubicBezTo>
                      <a:pt x="8169" y="692"/>
                      <a:pt x="8134" y="685"/>
                      <a:pt x="8108" y="670"/>
                    </a:cubicBezTo>
                    <a:lnTo>
                      <a:pt x="8074" y="649"/>
                    </a:lnTo>
                    <a:cubicBezTo>
                      <a:pt x="8022" y="620"/>
                      <a:pt x="8022" y="570"/>
                      <a:pt x="8074" y="540"/>
                    </a:cubicBezTo>
                    <a:lnTo>
                      <a:pt x="8333" y="390"/>
                    </a:lnTo>
                    <a:cubicBezTo>
                      <a:pt x="8358" y="376"/>
                      <a:pt x="8392" y="368"/>
                      <a:pt x="8426" y="368"/>
                    </a:cubicBezTo>
                    <a:close/>
                    <a:moveTo>
                      <a:pt x="8735" y="548"/>
                    </a:moveTo>
                    <a:cubicBezTo>
                      <a:pt x="8769" y="548"/>
                      <a:pt x="8803" y="555"/>
                      <a:pt x="8828" y="570"/>
                    </a:cubicBezTo>
                    <a:lnTo>
                      <a:pt x="9043" y="692"/>
                    </a:lnTo>
                    <a:cubicBezTo>
                      <a:pt x="9093" y="729"/>
                      <a:pt x="9093" y="772"/>
                      <a:pt x="9036" y="799"/>
                    </a:cubicBezTo>
                    <a:lnTo>
                      <a:pt x="8778" y="951"/>
                    </a:lnTo>
                    <a:cubicBezTo>
                      <a:pt x="8753" y="965"/>
                      <a:pt x="8719" y="972"/>
                      <a:pt x="8685" y="972"/>
                    </a:cubicBezTo>
                    <a:cubicBezTo>
                      <a:pt x="8650" y="972"/>
                      <a:pt x="8616" y="965"/>
                      <a:pt x="8591" y="951"/>
                    </a:cubicBezTo>
                    <a:lnTo>
                      <a:pt x="8383" y="829"/>
                    </a:lnTo>
                    <a:cubicBezTo>
                      <a:pt x="8333" y="799"/>
                      <a:pt x="8333" y="749"/>
                      <a:pt x="8383" y="720"/>
                    </a:cubicBezTo>
                    <a:lnTo>
                      <a:pt x="8641" y="570"/>
                    </a:lnTo>
                    <a:cubicBezTo>
                      <a:pt x="8666" y="555"/>
                      <a:pt x="8701" y="548"/>
                      <a:pt x="8735" y="548"/>
                    </a:cubicBezTo>
                    <a:close/>
                    <a:moveTo>
                      <a:pt x="7896" y="677"/>
                    </a:moveTo>
                    <a:cubicBezTo>
                      <a:pt x="7929" y="677"/>
                      <a:pt x="7962" y="685"/>
                      <a:pt x="7988" y="699"/>
                    </a:cubicBezTo>
                    <a:lnTo>
                      <a:pt x="8022" y="720"/>
                    </a:lnTo>
                    <a:cubicBezTo>
                      <a:pt x="8074" y="749"/>
                      <a:pt x="8074" y="799"/>
                      <a:pt x="8022" y="829"/>
                    </a:cubicBezTo>
                    <a:lnTo>
                      <a:pt x="7786" y="965"/>
                    </a:lnTo>
                    <a:cubicBezTo>
                      <a:pt x="7761" y="980"/>
                      <a:pt x="7727" y="987"/>
                      <a:pt x="7693" y="987"/>
                    </a:cubicBezTo>
                    <a:cubicBezTo>
                      <a:pt x="7659" y="987"/>
                      <a:pt x="7624" y="980"/>
                      <a:pt x="7599" y="965"/>
                    </a:cubicBezTo>
                    <a:lnTo>
                      <a:pt x="7563" y="944"/>
                    </a:lnTo>
                    <a:cubicBezTo>
                      <a:pt x="7513" y="915"/>
                      <a:pt x="7513" y="865"/>
                      <a:pt x="7563" y="835"/>
                    </a:cubicBezTo>
                    <a:lnTo>
                      <a:pt x="7800" y="699"/>
                    </a:lnTo>
                    <a:cubicBezTo>
                      <a:pt x="7829" y="685"/>
                      <a:pt x="7863" y="677"/>
                      <a:pt x="7896" y="677"/>
                    </a:cubicBezTo>
                    <a:close/>
                    <a:moveTo>
                      <a:pt x="7386" y="972"/>
                    </a:moveTo>
                    <a:cubicBezTo>
                      <a:pt x="7420" y="972"/>
                      <a:pt x="7452" y="980"/>
                      <a:pt x="7477" y="994"/>
                    </a:cubicBezTo>
                    <a:lnTo>
                      <a:pt x="7513" y="1015"/>
                    </a:lnTo>
                    <a:cubicBezTo>
                      <a:pt x="7570" y="1044"/>
                      <a:pt x="7563" y="1094"/>
                      <a:pt x="7513" y="1124"/>
                    </a:cubicBezTo>
                    <a:lnTo>
                      <a:pt x="7304" y="1246"/>
                    </a:lnTo>
                    <a:cubicBezTo>
                      <a:pt x="7279" y="1260"/>
                      <a:pt x="7245" y="1267"/>
                      <a:pt x="7211" y="1267"/>
                    </a:cubicBezTo>
                    <a:cubicBezTo>
                      <a:pt x="7177" y="1267"/>
                      <a:pt x="7142" y="1260"/>
                      <a:pt x="7116" y="1246"/>
                    </a:cubicBezTo>
                    <a:lnTo>
                      <a:pt x="7082" y="1224"/>
                    </a:lnTo>
                    <a:cubicBezTo>
                      <a:pt x="7030" y="1194"/>
                      <a:pt x="7030" y="1144"/>
                      <a:pt x="7082" y="1117"/>
                    </a:cubicBezTo>
                    <a:lnTo>
                      <a:pt x="7289" y="994"/>
                    </a:lnTo>
                    <a:cubicBezTo>
                      <a:pt x="7318" y="980"/>
                      <a:pt x="7353" y="972"/>
                      <a:pt x="7386" y="972"/>
                    </a:cubicBezTo>
                    <a:close/>
                    <a:moveTo>
                      <a:pt x="8203" y="857"/>
                    </a:moveTo>
                    <a:cubicBezTo>
                      <a:pt x="8237" y="857"/>
                      <a:pt x="8271" y="864"/>
                      <a:pt x="8296" y="879"/>
                    </a:cubicBezTo>
                    <a:lnTo>
                      <a:pt x="8512" y="1001"/>
                    </a:lnTo>
                    <a:cubicBezTo>
                      <a:pt x="8562" y="1030"/>
                      <a:pt x="8562" y="1080"/>
                      <a:pt x="8512" y="1108"/>
                    </a:cubicBezTo>
                    <a:lnTo>
                      <a:pt x="8267" y="1246"/>
                    </a:lnTo>
                    <a:cubicBezTo>
                      <a:pt x="8242" y="1260"/>
                      <a:pt x="8208" y="1267"/>
                      <a:pt x="8174" y="1267"/>
                    </a:cubicBezTo>
                    <a:cubicBezTo>
                      <a:pt x="8140" y="1267"/>
                      <a:pt x="8106" y="1260"/>
                      <a:pt x="8081" y="1246"/>
                    </a:cubicBezTo>
                    <a:lnTo>
                      <a:pt x="7872" y="1124"/>
                    </a:lnTo>
                    <a:cubicBezTo>
                      <a:pt x="7822" y="1094"/>
                      <a:pt x="7822" y="1044"/>
                      <a:pt x="7872" y="1015"/>
                    </a:cubicBezTo>
                    <a:lnTo>
                      <a:pt x="8108" y="879"/>
                    </a:lnTo>
                    <a:cubicBezTo>
                      <a:pt x="8134" y="864"/>
                      <a:pt x="8169" y="857"/>
                      <a:pt x="8203" y="857"/>
                    </a:cubicBezTo>
                    <a:close/>
                    <a:moveTo>
                      <a:pt x="9216" y="829"/>
                    </a:moveTo>
                    <a:cubicBezTo>
                      <a:pt x="9250" y="829"/>
                      <a:pt x="9284" y="835"/>
                      <a:pt x="9309" y="849"/>
                    </a:cubicBezTo>
                    <a:lnTo>
                      <a:pt x="9547" y="987"/>
                    </a:lnTo>
                    <a:cubicBezTo>
                      <a:pt x="9597" y="1015"/>
                      <a:pt x="9597" y="1065"/>
                      <a:pt x="9547" y="1094"/>
                    </a:cubicBezTo>
                    <a:lnTo>
                      <a:pt x="9159" y="1324"/>
                    </a:lnTo>
                    <a:cubicBezTo>
                      <a:pt x="9134" y="1338"/>
                      <a:pt x="9100" y="1346"/>
                      <a:pt x="9066" y="1346"/>
                    </a:cubicBezTo>
                    <a:cubicBezTo>
                      <a:pt x="9031" y="1346"/>
                      <a:pt x="8997" y="1338"/>
                      <a:pt x="8971" y="1324"/>
                    </a:cubicBezTo>
                    <a:lnTo>
                      <a:pt x="8735" y="1180"/>
                    </a:lnTo>
                    <a:cubicBezTo>
                      <a:pt x="8685" y="1151"/>
                      <a:pt x="8685" y="1101"/>
                      <a:pt x="8735" y="1074"/>
                    </a:cubicBezTo>
                    <a:lnTo>
                      <a:pt x="9123" y="849"/>
                    </a:lnTo>
                    <a:cubicBezTo>
                      <a:pt x="9148" y="835"/>
                      <a:pt x="9182" y="829"/>
                      <a:pt x="9216" y="829"/>
                    </a:cubicBezTo>
                    <a:close/>
                    <a:moveTo>
                      <a:pt x="6901" y="1246"/>
                    </a:moveTo>
                    <a:cubicBezTo>
                      <a:pt x="6935" y="1246"/>
                      <a:pt x="6970" y="1256"/>
                      <a:pt x="6996" y="1274"/>
                    </a:cubicBezTo>
                    <a:lnTo>
                      <a:pt x="7030" y="1289"/>
                    </a:lnTo>
                    <a:cubicBezTo>
                      <a:pt x="7082" y="1317"/>
                      <a:pt x="7082" y="1367"/>
                      <a:pt x="7030" y="1396"/>
                    </a:cubicBezTo>
                    <a:lnTo>
                      <a:pt x="6808" y="1526"/>
                    </a:lnTo>
                    <a:cubicBezTo>
                      <a:pt x="6783" y="1540"/>
                      <a:pt x="6749" y="1547"/>
                      <a:pt x="6714" y="1547"/>
                    </a:cubicBezTo>
                    <a:cubicBezTo>
                      <a:pt x="6680" y="1547"/>
                      <a:pt x="6646" y="1540"/>
                      <a:pt x="6621" y="1526"/>
                    </a:cubicBezTo>
                    <a:lnTo>
                      <a:pt x="6592" y="1505"/>
                    </a:lnTo>
                    <a:cubicBezTo>
                      <a:pt x="6535" y="1475"/>
                      <a:pt x="6535" y="1425"/>
                      <a:pt x="6592" y="1396"/>
                    </a:cubicBezTo>
                    <a:lnTo>
                      <a:pt x="6808" y="1274"/>
                    </a:lnTo>
                    <a:cubicBezTo>
                      <a:pt x="6833" y="1256"/>
                      <a:pt x="6867" y="1246"/>
                      <a:pt x="6901" y="1246"/>
                    </a:cubicBezTo>
                    <a:close/>
                    <a:moveTo>
                      <a:pt x="7693" y="1152"/>
                    </a:moveTo>
                    <a:cubicBezTo>
                      <a:pt x="7727" y="1152"/>
                      <a:pt x="7761" y="1159"/>
                      <a:pt x="7786" y="1174"/>
                    </a:cubicBezTo>
                    <a:lnTo>
                      <a:pt x="8001" y="1296"/>
                    </a:lnTo>
                    <a:cubicBezTo>
                      <a:pt x="8051" y="1324"/>
                      <a:pt x="8051" y="1375"/>
                      <a:pt x="8001" y="1403"/>
                    </a:cubicBezTo>
                    <a:lnTo>
                      <a:pt x="7786" y="1526"/>
                    </a:lnTo>
                    <a:cubicBezTo>
                      <a:pt x="7761" y="1540"/>
                      <a:pt x="7727" y="1547"/>
                      <a:pt x="7693" y="1547"/>
                    </a:cubicBezTo>
                    <a:cubicBezTo>
                      <a:pt x="7659" y="1547"/>
                      <a:pt x="7624" y="1540"/>
                      <a:pt x="7599" y="1526"/>
                    </a:cubicBezTo>
                    <a:lnTo>
                      <a:pt x="7391" y="1403"/>
                    </a:lnTo>
                    <a:cubicBezTo>
                      <a:pt x="7341" y="1375"/>
                      <a:pt x="7341" y="1324"/>
                      <a:pt x="7391" y="1296"/>
                    </a:cubicBezTo>
                    <a:lnTo>
                      <a:pt x="7599" y="1174"/>
                    </a:lnTo>
                    <a:cubicBezTo>
                      <a:pt x="7624" y="1159"/>
                      <a:pt x="7659" y="1152"/>
                      <a:pt x="7693" y="1152"/>
                    </a:cubicBezTo>
                    <a:close/>
                    <a:moveTo>
                      <a:pt x="8555" y="1210"/>
                    </a:moveTo>
                    <a:cubicBezTo>
                      <a:pt x="8589" y="1210"/>
                      <a:pt x="8623" y="1217"/>
                      <a:pt x="8648" y="1231"/>
                    </a:cubicBezTo>
                    <a:lnTo>
                      <a:pt x="8885" y="1367"/>
                    </a:lnTo>
                    <a:cubicBezTo>
                      <a:pt x="8943" y="1396"/>
                      <a:pt x="8936" y="1446"/>
                      <a:pt x="8885" y="1475"/>
                    </a:cubicBezTo>
                    <a:lnTo>
                      <a:pt x="8648" y="1619"/>
                    </a:lnTo>
                    <a:cubicBezTo>
                      <a:pt x="8623" y="1633"/>
                      <a:pt x="8589" y="1641"/>
                      <a:pt x="8555" y="1641"/>
                    </a:cubicBezTo>
                    <a:cubicBezTo>
                      <a:pt x="8521" y="1641"/>
                      <a:pt x="8487" y="1633"/>
                      <a:pt x="8462" y="1619"/>
                    </a:cubicBezTo>
                    <a:lnTo>
                      <a:pt x="8224" y="1475"/>
                    </a:lnTo>
                    <a:cubicBezTo>
                      <a:pt x="8174" y="1446"/>
                      <a:pt x="8174" y="1396"/>
                      <a:pt x="8224" y="1367"/>
                    </a:cubicBezTo>
                    <a:lnTo>
                      <a:pt x="8462" y="1231"/>
                    </a:lnTo>
                    <a:cubicBezTo>
                      <a:pt x="8487" y="1217"/>
                      <a:pt x="8521" y="1210"/>
                      <a:pt x="8555" y="1210"/>
                    </a:cubicBezTo>
                    <a:close/>
                    <a:moveTo>
                      <a:pt x="9722" y="1124"/>
                    </a:moveTo>
                    <a:cubicBezTo>
                      <a:pt x="9755" y="1124"/>
                      <a:pt x="9788" y="1130"/>
                      <a:pt x="9813" y="1144"/>
                    </a:cubicBezTo>
                    <a:lnTo>
                      <a:pt x="10028" y="1267"/>
                    </a:lnTo>
                    <a:cubicBezTo>
                      <a:pt x="10078" y="1296"/>
                      <a:pt x="10078" y="1346"/>
                      <a:pt x="10028" y="1375"/>
                    </a:cubicBezTo>
                    <a:lnTo>
                      <a:pt x="9468" y="1698"/>
                    </a:lnTo>
                    <a:cubicBezTo>
                      <a:pt x="9443" y="1713"/>
                      <a:pt x="9409" y="1720"/>
                      <a:pt x="9375" y="1720"/>
                    </a:cubicBezTo>
                    <a:cubicBezTo>
                      <a:pt x="9341" y="1720"/>
                      <a:pt x="9306" y="1713"/>
                      <a:pt x="9281" y="1698"/>
                    </a:cubicBezTo>
                    <a:lnTo>
                      <a:pt x="9066" y="1576"/>
                    </a:lnTo>
                    <a:cubicBezTo>
                      <a:pt x="9014" y="1548"/>
                      <a:pt x="9014" y="1496"/>
                      <a:pt x="9073" y="1469"/>
                    </a:cubicBezTo>
                    <a:lnTo>
                      <a:pt x="9626" y="1144"/>
                    </a:lnTo>
                    <a:cubicBezTo>
                      <a:pt x="9655" y="1130"/>
                      <a:pt x="9689" y="1124"/>
                      <a:pt x="9722" y="1124"/>
                    </a:cubicBezTo>
                    <a:close/>
                    <a:moveTo>
                      <a:pt x="6413" y="1533"/>
                    </a:moveTo>
                    <a:cubicBezTo>
                      <a:pt x="6447" y="1533"/>
                      <a:pt x="6481" y="1540"/>
                      <a:pt x="6506" y="1555"/>
                    </a:cubicBezTo>
                    <a:lnTo>
                      <a:pt x="6542" y="1576"/>
                    </a:lnTo>
                    <a:cubicBezTo>
                      <a:pt x="6592" y="1605"/>
                      <a:pt x="6592" y="1655"/>
                      <a:pt x="6542" y="1684"/>
                    </a:cubicBezTo>
                    <a:lnTo>
                      <a:pt x="6319" y="1807"/>
                    </a:lnTo>
                    <a:cubicBezTo>
                      <a:pt x="6294" y="1824"/>
                      <a:pt x="6262" y="1833"/>
                      <a:pt x="6229" y="1833"/>
                    </a:cubicBezTo>
                    <a:cubicBezTo>
                      <a:pt x="6196" y="1833"/>
                      <a:pt x="6162" y="1824"/>
                      <a:pt x="6133" y="1807"/>
                    </a:cubicBezTo>
                    <a:lnTo>
                      <a:pt x="6104" y="1791"/>
                    </a:lnTo>
                    <a:cubicBezTo>
                      <a:pt x="6047" y="1755"/>
                      <a:pt x="6047" y="1712"/>
                      <a:pt x="6104" y="1684"/>
                    </a:cubicBezTo>
                    <a:lnTo>
                      <a:pt x="6319" y="1555"/>
                    </a:lnTo>
                    <a:cubicBezTo>
                      <a:pt x="6344" y="1540"/>
                      <a:pt x="6379" y="1533"/>
                      <a:pt x="6413" y="1533"/>
                    </a:cubicBezTo>
                    <a:close/>
                    <a:moveTo>
                      <a:pt x="7211" y="1425"/>
                    </a:moveTo>
                    <a:cubicBezTo>
                      <a:pt x="7245" y="1425"/>
                      <a:pt x="7279" y="1432"/>
                      <a:pt x="7304" y="1446"/>
                    </a:cubicBezTo>
                    <a:lnTo>
                      <a:pt x="7520" y="1576"/>
                    </a:lnTo>
                    <a:cubicBezTo>
                      <a:pt x="7570" y="1605"/>
                      <a:pt x="7570" y="1655"/>
                      <a:pt x="7520" y="1684"/>
                    </a:cubicBezTo>
                    <a:lnTo>
                      <a:pt x="7298" y="1807"/>
                    </a:lnTo>
                    <a:cubicBezTo>
                      <a:pt x="7272" y="1824"/>
                      <a:pt x="7237" y="1833"/>
                      <a:pt x="7203" y="1833"/>
                    </a:cubicBezTo>
                    <a:cubicBezTo>
                      <a:pt x="7169" y="1833"/>
                      <a:pt x="7135" y="1824"/>
                      <a:pt x="7110" y="1807"/>
                    </a:cubicBezTo>
                    <a:lnTo>
                      <a:pt x="6894" y="1684"/>
                    </a:lnTo>
                    <a:cubicBezTo>
                      <a:pt x="6844" y="1655"/>
                      <a:pt x="6844" y="1605"/>
                      <a:pt x="6894" y="1576"/>
                    </a:cubicBezTo>
                    <a:lnTo>
                      <a:pt x="7116" y="1446"/>
                    </a:lnTo>
                    <a:cubicBezTo>
                      <a:pt x="7142" y="1432"/>
                      <a:pt x="7177" y="1425"/>
                      <a:pt x="7211" y="1425"/>
                    </a:cubicBezTo>
                    <a:close/>
                    <a:moveTo>
                      <a:pt x="8045" y="1504"/>
                    </a:moveTo>
                    <a:cubicBezTo>
                      <a:pt x="8079" y="1504"/>
                      <a:pt x="8113" y="1511"/>
                      <a:pt x="8138" y="1526"/>
                    </a:cubicBezTo>
                    <a:lnTo>
                      <a:pt x="8376" y="1662"/>
                    </a:lnTo>
                    <a:cubicBezTo>
                      <a:pt x="8433" y="1691"/>
                      <a:pt x="8433" y="1741"/>
                      <a:pt x="8376" y="1770"/>
                    </a:cubicBezTo>
                    <a:lnTo>
                      <a:pt x="8167" y="1893"/>
                    </a:lnTo>
                    <a:cubicBezTo>
                      <a:pt x="8142" y="1907"/>
                      <a:pt x="8108" y="1914"/>
                      <a:pt x="8074" y="1914"/>
                    </a:cubicBezTo>
                    <a:cubicBezTo>
                      <a:pt x="8039" y="1914"/>
                      <a:pt x="8005" y="1907"/>
                      <a:pt x="7979" y="1893"/>
                    </a:cubicBezTo>
                    <a:lnTo>
                      <a:pt x="7743" y="1755"/>
                    </a:lnTo>
                    <a:cubicBezTo>
                      <a:pt x="7693" y="1727"/>
                      <a:pt x="7693" y="1677"/>
                      <a:pt x="7743" y="1648"/>
                    </a:cubicBezTo>
                    <a:lnTo>
                      <a:pt x="7951" y="1526"/>
                    </a:lnTo>
                    <a:cubicBezTo>
                      <a:pt x="7976" y="1511"/>
                      <a:pt x="8010" y="1504"/>
                      <a:pt x="8045" y="1504"/>
                    </a:cubicBezTo>
                    <a:close/>
                    <a:moveTo>
                      <a:pt x="8893" y="1600"/>
                    </a:moveTo>
                    <a:cubicBezTo>
                      <a:pt x="8927" y="1600"/>
                      <a:pt x="8961" y="1608"/>
                      <a:pt x="8986" y="1626"/>
                    </a:cubicBezTo>
                    <a:lnTo>
                      <a:pt x="9195" y="1748"/>
                    </a:lnTo>
                    <a:cubicBezTo>
                      <a:pt x="9245" y="1777"/>
                      <a:pt x="9245" y="1827"/>
                      <a:pt x="9195" y="1857"/>
                    </a:cubicBezTo>
                    <a:lnTo>
                      <a:pt x="8957" y="1993"/>
                    </a:lnTo>
                    <a:cubicBezTo>
                      <a:pt x="8932" y="2008"/>
                      <a:pt x="8898" y="2015"/>
                      <a:pt x="8864" y="2015"/>
                    </a:cubicBezTo>
                    <a:cubicBezTo>
                      <a:pt x="8830" y="2015"/>
                      <a:pt x="8796" y="2008"/>
                      <a:pt x="8771" y="1993"/>
                    </a:cubicBezTo>
                    <a:lnTo>
                      <a:pt x="8562" y="1871"/>
                    </a:lnTo>
                    <a:cubicBezTo>
                      <a:pt x="8505" y="1841"/>
                      <a:pt x="8505" y="1791"/>
                      <a:pt x="8562" y="1764"/>
                    </a:cubicBezTo>
                    <a:lnTo>
                      <a:pt x="8798" y="1626"/>
                    </a:lnTo>
                    <a:cubicBezTo>
                      <a:pt x="8824" y="1608"/>
                      <a:pt x="8859" y="1600"/>
                      <a:pt x="8893" y="1600"/>
                    </a:cubicBezTo>
                    <a:close/>
                    <a:moveTo>
                      <a:pt x="6721" y="1712"/>
                    </a:moveTo>
                    <a:cubicBezTo>
                      <a:pt x="6755" y="1712"/>
                      <a:pt x="6790" y="1720"/>
                      <a:pt x="6815" y="1734"/>
                    </a:cubicBezTo>
                    <a:lnTo>
                      <a:pt x="7023" y="1857"/>
                    </a:lnTo>
                    <a:cubicBezTo>
                      <a:pt x="7082" y="1884"/>
                      <a:pt x="7073" y="1936"/>
                      <a:pt x="7023" y="1964"/>
                    </a:cubicBezTo>
                    <a:lnTo>
                      <a:pt x="6808" y="2093"/>
                    </a:lnTo>
                    <a:cubicBezTo>
                      <a:pt x="6783" y="2108"/>
                      <a:pt x="6749" y="2115"/>
                      <a:pt x="6714" y="2115"/>
                    </a:cubicBezTo>
                    <a:cubicBezTo>
                      <a:pt x="6680" y="2115"/>
                      <a:pt x="6646" y="2108"/>
                      <a:pt x="6621" y="2093"/>
                    </a:cubicBezTo>
                    <a:lnTo>
                      <a:pt x="6406" y="1971"/>
                    </a:lnTo>
                    <a:cubicBezTo>
                      <a:pt x="6356" y="1936"/>
                      <a:pt x="6356" y="1893"/>
                      <a:pt x="6413" y="1857"/>
                    </a:cubicBezTo>
                    <a:lnTo>
                      <a:pt x="6628" y="1734"/>
                    </a:lnTo>
                    <a:cubicBezTo>
                      <a:pt x="6653" y="1720"/>
                      <a:pt x="6687" y="1712"/>
                      <a:pt x="6721" y="1712"/>
                    </a:cubicBezTo>
                    <a:close/>
                    <a:moveTo>
                      <a:pt x="10201" y="1403"/>
                    </a:moveTo>
                    <a:cubicBezTo>
                      <a:pt x="10235" y="1403"/>
                      <a:pt x="10269" y="1411"/>
                      <a:pt x="10294" y="1425"/>
                    </a:cubicBezTo>
                    <a:lnTo>
                      <a:pt x="10517" y="1555"/>
                    </a:lnTo>
                    <a:cubicBezTo>
                      <a:pt x="10567" y="1582"/>
                      <a:pt x="10567" y="1626"/>
                      <a:pt x="10517" y="1662"/>
                    </a:cubicBezTo>
                    <a:lnTo>
                      <a:pt x="9747" y="2100"/>
                    </a:lnTo>
                    <a:cubicBezTo>
                      <a:pt x="9722" y="2115"/>
                      <a:pt x="9688" y="2122"/>
                      <a:pt x="9654" y="2122"/>
                    </a:cubicBezTo>
                    <a:cubicBezTo>
                      <a:pt x="9620" y="2122"/>
                      <a:pt x="9586" y="2115"/>
                      <a:pt x="9561" y="2100"/>
                    </a:cubicBezTo>
                    <a:lnTo>
                      <a:pt x="9338" y="1971"/>
                    </a:lnTo>
                    <a:cubicBezTo>
                      <a:pt x="9288" y="1943"/>
                      <a:pt x="9288" y="1893"/>
                      <a:pt x="9338" y="1864"/>
                    </a:cubicBezTo>
                    <a:lnTo>
                      <a:pt x="10108" y="1425"/>
                    </a:lnTo>
                    <a:cubicBezTo>
                      <a:pt x="10133" y="1411"/>
                      <a:pt x="10167" y="1403"/>
                      <a:pt x="10201" y="1403"/>
                    </a:cubicBezTo>
                    <a:close/>
                    <a:moveTo>
                      <a:pt x="5924" y="1814"/>
                    </a:moveTo>
                    <a:cubicBezTo>
                      <a:pt x="5958" y="1814"/>
                      <a:pt x="5993" y="1820"/>
                      <a:pt x="6018" y="1834"/>
                    </a:cubicBezTo>
                    <a:lnTo>
                      <a:pt x="6054" y="1857"/>
                    </a:lnTo>
                    <a:cubicBezTo>
                      <a:pt x="6104" y="1884"/>
                      <a:pt x="6104" y="1936"/>
                      <a:pt x="6054" y="1964"/>
                    </a:cubicBezTo>
                    <a:lnTo>
                      <a:pt x="5809" y="2100"/>
                    </a:lnTo>
                    <a:cubicBezTo>
                      <a:pt x="5784" y="2118"/>
                      <a:pt x="5751" y="2127"/>
                      <a:pt x="5718" y="2127"/>
                    </a:cubicBezTo>
                    <a:cubicBezTo>
                      <a:pt x="5685" y="2127"/>
                      <a:pt x="5651" y="2118"/>
                      <a:pt x="5622" y="2100"/>
                    </a:cubicBezTo>
                    <a:lnTo>
                      <a:pt x="5593" y="2086"/>
                    </a:lnTo>
                    <a:cubicBezTo>
                      <a:pt x="5536" y="2050"/>
                      <a:pt x="5543" y="2007"/>
                      <a:pt x="5593" y="1979"/>
                    </a:cubicBezTo>
                    <a:lnTo>
                      <a:pt x="5831" y="1834"/>
                    </a:lnTo>
                    <a:cubicBezTo>
                      <a:pt x="5856" y="1820"/>
                      <a:pt x="5890" y="1814"/>
                      <a:pt x="5924" y="1814"/>
                    </a:cubicBezTo>
                    <a:close/>
                    <a:moveTo>
                      <a:pt x="10689" y="1684"/>
                    </a:moveTo>
                    <a:cubicBezTo>
                      <a:pt x="10723" y="1684"/>
                      <a:pt x="10757" y="1691"/>
                      <a:pt x="10782" y="1705"/>
                    </a:cubicBezTo>
                    <a:lnTo>
                      <a:pt x="10998" y="1834"/>
                    </a:lnTo>
                    <a:cubicBezTo>
                      <a:pt x="11057" y="1864"/>
                      <a:pt x="11057" y="1914"/>
                      <a:pt x="10998" y="1943"/>
                    </a:cubicBezTo>
                    <a:lnTo>
                      <a:pt x="10653" y="2143"/>
                    </a:lnTo>
                    <a:cubicBezTo>
                      <a:pt x="10628" y="2158"/>
                      <a:pt x="10594" y="2165"/>
                      <a:pt x="10560" y="2165"/>
                    </a:cubicBezTo>
                    <a:cubicBezTo>
                      <a:pt x="10526" y="2165"/>
                      <a:pt x="10492" y="2158"/>
                      <a:pt x="10467" y="2143"/>
                    </a:cubicBezTo>
                    <a:lnTo>
                      <a:pt x="10251" y="2014"/>
                    </a:lnTo>
                    <a:cubicBezTo>
                      <a:pt x="10194" y="1986"/>
                      <a:pt x="10194" y="1936"/>
                      <a:pt x="10251" y="1907"/>
                    </a:cubicBezTo>
                    <a:lnTo>
                      <a:pt x="10596" y="1705"/>
                    </a:lnTo>
                    <a:cubicBezTo>
                      <a:pt x="10621" y="1691"/>
                      <a:pt x="10655" y="1684"/>
                      <a:pt x="10689" y="1684"/>
                    </a:cubicBezTo>
                    <a:close/>
                    <a:moveTo>
                      <a:pt x="7563" y="1785"/>
                    </a:moveTo>
                    <a:cubicBezTo>
                      <a:pt x="7597" y="1785"/>
                      <a:pt x="7631" y="1792"/>
                      <a:pt x="7656" y="1807"/>
                    </a:cubicBezTo>
                    <a:lnTo>
                      <a:pt x="7893" y="1943"/>
                    </a:lnTo>
                    <a:cubicBezTo>
                      <a:pt x="7944" y="1971"/>
                      <a:pt x="7944" y="2022"/>
                      <a:pt x="7893" y="2050"/>
                    </a:cubicBezTo>
                    <a:lnTo>
                      <a:pt x="7670" y="2179"/>
                    </a:lnTo>
                    <a:cubicBezTo>
                      <a:pt x="7645" y="2194"/>
                      <a:pt x="7613" y="2201"/>
                      <a:pt x="7580" y="2201"/>
                    </a:cubicBezTo>
                    <a:cubicBezTo>
                      <a:pt x="7546" y="2201"/>
                      <a:pt x="7512" y="2194"/>
                      <a:pt x="7484" y="2179"/>
                    </a:cubicBezTo>
                    <a:lnTo>
                      <a:pt x="7246" y="2043"/>
                    </a:lnTo>
                    <a:cubicBezTo>
                      <a:pt x="7196" y="2007"/>
                      <a:pt x="7196" y="1964"/>
                      <a:pt x="7246" y="1927"/>
                    </a:cubicBezTo>
                    <a:lnTo>
                      <a:pt x="7470" y="1807"/>
                    </a:lnTo>
                    <a:cubicBezTo>
                      <a:pt x="7495" y="1792"/>
                      <a:pt x="7529" y="1785"/>
                      <a:pt x="7563" y="1785"/>
                    </a:cubicBezTo>
                    <a:close/>
                    <a:moveTo>
                      <a:pt x="8383" y="1893"/>
                    </a:moveTo>
                    <a:cubicBezTo>
                      <a:pt x="8417" y="1893"/>
                      <a:pt x="8451" y="1902"/>
                      <a:pt x="8476" y="1921"/>
                    </a:cubicBezTo>
                    <a:lnTo>
                      <a:pt x="8685" y="2043"/>
                    </a:lnTo>
                    <a:cubicBezTo>
                      <a:pt x="8735" y="2072"/>
                      <a:pt x="8735" y="2122"/>
                      <a:pt x="8685" y="2152"/>
                    </a:cubicBezTo>
                    <a:lnTo>
                      <a:pt x="8476" y="2272"/>
                    </a:lnTo>
                    <a:cubicBezTo>
                      <a:pt x="8451" y="2287"/>
                      <a:pt x="8417" y="2294"/>
                      <a:pt x="8383" y="2294"/>
                    </a:cubicBezTo>
                    <a:cubicBezTo>
                      <a:pt x="8349" y="2294"/>
                      <a:pt x="8315" y="2287"/>
                      <a:pt x="8290" y="2272"/>
                    </a:cubicBezTo>
                    <a:lnTo>
                      <a:pt x="8074" y="2152"/>
                    </a:lnTo>
                    <a:cubicBezTo>
                      <a:pt x="8022" y="2122"/>
                      <a:pt x="8022" y="2072"/>
                      <a:pt x="8081" y="2043"/>
                    </a:cubicBezTo>
                    <a:lnTo>
                      <a:pt x="8290" y="1921"/>
                    </a:lnTo>
                    <a:cubicBezTo>
                      <a:pt x="8315" y="1902"/>
                      <a:pt x="8349" y="1893"/>
                      <a:pt x="8383" y="1893"/>
                    </a:cubicBezTo>
                    <a:close/>
                    <a:moveTo>
                      <a:pt x="5414" y="2107"/>
                    </a:moveTo>
                    <a:cubicBezTo>
                      <a:pt x="5448" y="2107"/>
                      <a:pt x="5482" y="2115"/>
                      <a:pt x="5507" y="2129"/>
                    </a:cubicBezTo>
                    <a:lnTo>
                      <a:pt x="5543" y="2152"/>
                    </a:lnTo>
                    <a:cubicBezTo>
                      <a:pt x="5593" y="2179"/>
                      <a:pt x="5593" y="2229"/>
                      <a:pt x="5543" y="2259"/>
                    </a:cubicBezTo>
                    <a:lnTo>
                      <a:pt x="5327" y="2381"/>
                    </a:lnTo>
                    <a:cubicBezTo>
                      <a:pt x="5302" y="2396"/>
                      <a:pt x="5268" y="2403"/>
                      <a:pt x="5234" y="2403"/>
                    </a:cubicBezTo>
                    <a:cubicBezTo>
                      <a:pt x="5200" y="2403"/>
                      <a:pt x="5166" y="2396"/>
                      <a:pt x="5141" y="2381"/>
                    </a:cubicBezTo>
                    <a:lnTo>
                      <a:pt x="5112" y="2359"/>
                    </a:lnTo>
                    <a:cubicBezTo>
                      <a:pt x="5055" y="2331"/>
                      <a:pt x="5055" y="2281"/>
                      <a:pt x="5112" y="2252"/>
                    </a:cubicBezTo>
                    <a:lnTo>
                      <a:pt x="5321" y="2129"/>
                    </a:lnTo>
                    <a:cubicBezTo>
                      <a:pt x="5346" y="2115"/>
                      <a:pt x="5380" y="2107"/>
                      <a:pt x="5414" y="2107"/>
                    </a:cubicBezTo>
                    <a:close/>
                    <a:moveTo>
                      <a:pt x="6233" y="1993"/>
                    </a:moveTo>
                    <a:cubicBezTo>
                      <a:pt x="6267" y="1993"/>
                      <a:pt x="6301" y="2000"/>
                      <a:pt x="6326" y="2014"/>
                    </a:cubicBezTo>
                    <a:lnTo>
                      <a:pt x="6535" y="2136"/>
                    </a:lnTo>
                    <a:cubicBezTo>
                      <a:pt x="6592" y="2166"/>
                      <a:pt x="6592" y="2216"/>
                      <a:pt x="6535" y="2245"/>
                    </a:cubicBezTo>
                    <a:lnTo>
                      <a:pt x="6297" y="2388"/>
                    </a:lnTo>
                    <a:cubicBezTo>
                      <a:pt x="6272" y="2403"/>
                      <a:pt x="6238" y="2410"/>
                      <a:pt x="6204" y="2410"/>
                    </a:cubicBezTo>
                    <a:cubicBezTo>
                      <a:pt x="6170" y="2410"/>
                      <a:pt x="6136" y="2403"/>
                      <a:pt x="6111" y="2388"/>
                    </a:cubicBezTo>
                    <a:lnTo>
                      <a:pt x="5895" y="2259"/>
                    </a:lnTo>
                    <a:cubicBezTo>
                      <a:pt x="5845" y="2229"/>
                      <a:pt x="5845" y="2186"/>
                      <a:pt x="5895" y="2152"/>
                    </a:cubicBezTo>
                    <a:lnTo>
                      <a:pt x="6140" y="2014"/>
                    </a:lnTo>
                    <a:cubicBezTo>
                      <a:pt x="6165" y="2000"/>
                      <a:pt x="6199" y="1993"/>
                      <a:pt x="6233" y="1993"/>
                    </a:cubicBezTo>
                    <a:close/>
                    <a:moveTo>
                      <a:pt x="9166" y="2000"/>
                    </a:moveTo>
                    <a:cubicBezTo>
                      <a:pt x="9200" y="2000"/>
                      <a:pt x="9234" y="2008"/>
                      <a:pt x="9259" y="2022"/>
                    </a:cubicBezTo>
                    <a:lnTo>
                      <a:pt x="9475" y="2152"/>
                    </a:lnTo>
                    <a:cubicBezTo>
                      <a:pt x="9532" y="2179"/>
                      <a:pt x="9532" y="2229"/>
                      <a:pt x="9475" y="2259"/>
                    </a:cubicBezTo>
                    <a:lnTo>
                      <a:pt x="9238" y="2395"/>
                    </a:lnTo>
                    <a:cubicBezTo>
                      <a:pt x="9212" y="2410"/>
                      <a:pt x="9178" y="2417"/>
                      <a:pt x="9144" y="2417"/>
                    </a:cubicBezTo>
                    <a:cubicBezTo>
                      <a:pt x="9109" y="2417"/>
                      <a:pt x="9075" y="2410"/>
                      <a:pt x="9050" y="2395"/>
                    </a:cubicBezTo>
                    <a:lnTo>
                      <a:pt x="8828" y="2266"/>
                    </a:lnTo>
                    <a:cubicBezTo>
                      <a:pt x="8778" y="2238"/>
                      <a:pt x="8778" y="2186"/>
                      <a:pt x="8835" y="2159"/>
                    </a:cubicBezTo>
                    <a:lnTo>
                      <a:pt x="9073" y="2022"/>
                    </a:lnTo>
                    <a:cubicBezTo>
                      <a:pt x="9098" y="2008"/>
                      <a:pt x="9132" y="2000"/>
                      <a:pt x="9166" y="2000"/>
                    </a:cubicBezTo>
                    <a:close/>
                    <a:moveTo>
                      <a:pt x="10072" y="2043"/>
                    </a:moveTo>
                    <a:cubicBezTo>
                      <a:pt x="10106" y="2043"/>
                      <a:pt x="10140" y="2051"/>
                      <a:pt x="10165" y="2065"/>
                    </a:cubicBezTo>
                    <a:lnTo>
                      <a:pt x="10380" y="2195"/>
                    </a:lnTo>
                    <a:cubicBezTo>
                      <a:pt x="10437" y="2222"/>
                      <a:pt x="10437" y="2266"/>
                      <a:pt x="10380" y="2302"/>
                    </a:cubicBezTo>
                    <a:lnTo>
                      <a:pt x="10144" y="2438"/>
                    </a:lnTo>
                    <a:cubicBezTo>
                      <a:pt x="10118" y="2453"/>
                      <a:pt x="10084" y="2460"/>
                      <a:pt x="10049" y="2460"/>
                    </a:cubicBezTo>
                    <a:cubicBezTo>
                      <a:pt x="10015" y="2460"/>
                      <a:pt x="9981" y="2453"/>
                      <a:pt x="9956" y="2438"/>
                    </a:cubicBezTo>
                    <a:lnTo>
                      <a:pt x="9740" y="2309"/>
                    </a:lnTo>
                    <a:cubicBezTo>
                      <a:pt x="9683" y="2281"/>
                      <a:pt x="9683" y="2229"/>
                      <a:pt x="9740" y="2202"/>
                    </a:cubicBezTo>
                    <a:lnTo>
                      <a:pt x="9978" y="2065"/>
                    </a:lnTo>
                    <a:cubicBezTo>
                      <a:pt x="10003" y="2051"/>
                      <a:pt x="10037" y="2043"/>
                      <a:pt x="10072" y="2043"/>
                    </a:cubicBezTo>
                    <a:close/>
                    <a:moveTo>
                      <a:pt x="7074" y="2064"/>
                    </a:moveTo>
                    <a:cubicBezTo>
                      <a:pt x="7108" y="2064"/>
                      <a:pt x="7142" y="2071"/>
                      <a:pt x="7168" y="2086"/>
                    </a:cubicBezTo>
                    <a:lnTo>
                      <a:pt x="7405" y="2222"/>
                    </a:lnTo>
                    <a:cubicBezTo>
                      <a:pt x="7455" y="2259"/>
                      <a:pt x="7455" y="2302"/>
                      <a:pt x="7405" y="2331"/>
                    </a:cubicBezTo>
                    <a:lnTo>
                      <a:pt x="7189" y="2461"/>
                    </a:lnTo>
                    <a:cubicBezTo>
                      <a:pt x="7160" y="2474"/>
                      <a:pt x="7126" y="2481"/>
                      <a:pt x="7092" y="2481"/>
                    </a:cubicBezTo>
                    <a:cubicBezTo>
                      <a:pt x="7058" y="2481"/>
                      <a:pt x="7024" y="2474"/>
                      <a:pt x="6996" y="2461"/>
                    </a:cubicBezTo>
                    <a:lnTo>
                      <a:pt x="6758" y="2324"/>
                    </a:lnTo>
                    <a:cubicBezTo>
                      <a:pt x="6708" y="2295"/>
                      <a:pt x="6708" y="2245"/>
                      <a:pt x="6758" y="2216"/>
                    </a:cubicBezTo>
                    <a:lnTo>
                      <a:pt x="6980" y="2086"/>
                    </a:lnTo>
                    <a:cubicBezTo>
                      <a:pt x="7005" y="2071"/>
                      <a:pt x="7039" y="2064"/>
                      <a:pt x="7074" y="2064"/>
                    </a:cubicBezTo>
                    <a:close/>
                    <a:moveTo>
                      <a:pt x="7901" y="2173"/>
                    </a:moveTo>
                    <a:cubicBezTo>
                      <a:pt x="7935" y="2173"/>
                      <a:pt x="7970" y="2180"/>
                      <a:pt x="7995" y="2195"/>
                    </a:cubicBezTo>
                    <a:lnTo>
                      <a:pt x="8203" y="2316"/>
                    </a:lnTo>
                    <a:cubicBezTo>
                      <a:pt x="8253" y="2352"/>
                      <a:pt x="8253" y="2395"/>
                      <a:pt x="8203" y="2424"/>
                    </a:cubicBezTo>
                    <a:lnTo>
                      <a:pt x="7979" y="2554"/>
                    </a:lnTo>
                    <a:cubicBezTo>
                      <a:pt x="7954" y="2568"/>
                      <a:pt x="7920" y="2576"/>
                      <a:pt x="7886" y="2576"/>
                    </a:cubicBezTo>
                    <a:cubicBezTo>
                      <a:pt x="7852" y="2576"/>
                      <a:pt x="7818" y="2568"/>
                      <a:pt x="7793" y="2554"/>
                    </a:cubicBezTo>
                    <a:lnTo>
                      <a:pt x="7584" y="2431"/>
                    </a:lnTo>
                    <a:cubicBezTo>
                      <a:pt x="7534" y="2402"/>
                      <a:pt x="7534" y="2352"/>
                      <a:pt x="7584" y="2324"/>
                    </a:cubicBezTo>
                    <a:lnTo>
                      <a:pt x="7806" y="2195"/>
                    </a:lnTo>
                    <a:cubicBezTo>
                      <a:pt x="7832" y="2180"/>
                      <a:pt x="7867" y="2173"/>
                      <a:pt x="7901" y="2173"/>
                    </a:cubicBezTo>
                    <a:close/>
                    <a:moveTo>
                      <a:pt x="5723" y="2288"/>
                    </a:moveTo>
                    <a:cubicBezTo>
                      <a:pt x="5757" y="2288"/>
                      <a:pt x="5791" y="2295"/>
                      <a:pt x="5816" y="2309"/>
                    </a:cubicBezTo>
                    <a:lnTo>
                      <a:pt x="6024" y="2431"/>
                    </a:lnTo>
                    <a:cubicBezTo>
                      <a:pt x="6081" y="2461"/>
                      <a:pt x="6081" y="2511"/>
                      <a:pt x="6024" y="2540"/>
                    </a:cubicBezTo>
                    <a:lnTo>
                      <a:pt x="5816" y="2661"/>
                    </a:lnTo>
                    <a:cubicBezTo>
                      <a:pt x="5791" y="2675"/>
                      <a:pt x="5757" y="2683"/>
                      <a:pt x="5723" y="2683"/>
                    </a:cubicBezTo>
                    <a:cubicBezTo>
                      <a:pt x="5688" y="2683"/>
                      <a:pt x="5654" y="2675"/>
                      <a:pt x="5629" y="2661"/>
                    </a:cubicBezTo>
                    <a:lnTo>
                      <a:pt x="5414" y="2540"/>
                    </a:lnTo>
                    <a:cubicBezTo>
                      <a:pt x="5364" y="2511"/>
                      <a:pt x="5364" y="2461"/>
                      <a:pt x="5414" y="2431"/>
                    </a:cubicBezTo>
                    <a:lnTo>
                      <a:pt x="5629" y="2309"/>
                    </a:lnTo>
                    <a:cubicBezTo>
                      <a:pt x="5654" y="2295"/>
                      <a:pt x="5688" y="2288"/>
                      <a:pt x="5723" y="2288"/>
                    </a:cubicBezTo>
                    <a:close/>
                    <a:moveTo>
                      <a:pt x="4932" y="2388"/>
                    </a:moveTo>
                    <a:cubicBezTo>
                      <a:pt x="4967" y="2388"/>
                      <a:pt x="5001" y="2396"/>
                      <a:pt x="5026" y="2410"/>
                    </a:cubicBezTo>
                    <a:lnTo>
                      <a:pt x="5062" y="2431"/>
                    </a:lnTo>
                    <a:cubicBezTo>
                      <a:pt x="5112" y="2461"/>
                      <a:pt x="5112" y="2511"/>
                      <a:pt x="5062" y="2540"/>
                    </a:cubicBezTo>
                    <a:lnTo>
                      <a:pt x="4839" y="2669"/>
                    </a:lnTo>
                    <a:cubicBezTo>
                      <a:pt x="4813" y="2683"/>
                      <a:pt x="4779" y="2690"/>
                      <a:pt x="4745" y="2690"/>
                    </a:cubicBezTo>
                    <a:cubicBezTo>
                      <a:pt x="4710" y="2690"/>
                      <a:pt x="4676" y="2683"/>
                      <a:pt x="4651" y="2669"/>
                    </a:cubicBezTo>
                    <a:lnTo>
                      <a:pt x="4615" y="2647"/>
                    </a:lnTo>
                    <a:cubicBezTo>
                      <a:pt x="4565" y="2617"/>
                      <a:pt x="4565" y="2567"/>
                      <a:pt x="4615" y="2540"/>
                    </a:cubicBezTo>
                    <a:lnTo>
                      <a:pt x="4839" y="2410"/>
                    </a:lnTo>
                    <a:cubicBezTo>
                      <a:pt x="4864" y="2396"/>
                      <a:pt x="4898" y="2388"/>
                      <a:pt x="4932" y="2388"/>
                    </a:cubicBezTo>
                    <a:close/>
                    <a:moveTo>
                      <a:pt x="8655" y="2295"/>
                    </a:moveTo>
                    <a:cubicBezTo>
                      <a:pt x="8689" y="2295"/>
                      <a:pt x="8723" y="2302"/>
                      <a:pt x="8748" y="2316"/>
                    </a:cubicBezTo>
                    <a:lnTo>
                      <a:pt x="8971" y="2445"/>
                    </a:lnTo>
                    <a:cubicBezTo>
                      <a:pt x="9023" y="2474"/>
                      <a:pt x="9023" y="2524"/>
                      <a:pt x="8964" y="2554"/>
                    </a:cubicBezTo>
                    <a:lnTo>
                      <a:pt x="8755" y="2676"/>
                    </a:lnTo>
                    <a:cubicBezTo>
                      <a:pt x="8730" y="2690"/>
                      <a:pt x="8696" y="2697"/>
                      <a:pt x="8662" y="2697"/>
                    </a:cubicBezTo>
                    <a:cubicBezTo>
                      <a:pt x="8628" y="2697"/>
                      <a:pt x="8594" y="2690"/>
                      <a:pt x="8569" y="2676"/>
                    </a:cubicBezTo>
                    <a:lnTo>
                      <a:pt x="8346" y="2547"/>
                    </a:lnTo>
                    <a:cubicBezTo>
                      <a:pt x="8296" y="2517"/>
                      <a:pt x="8296" y="2467"/>
                      <a:pt x="8346" y="2438"/>
                    </a:cubicBezTo>
                    <a:lnTo>
                      <a:pt x="8562" y="2316"/>
                    </a:lnTo>
                    <a:cubicBezTo>
                      <a:pt x="8587" y="2302"/>
                      <a:pt x="8621" y="2295"/>
                      <a:pt x="8655" y="2295"/>
                    </a:cubicBezTo>
                    <a:close/>
                    <a:moveTo>
                      <a:pt x="9561" y="2338"/>
                    </a:moveTo>
                    <a:cubicBezTo>
                      <a:pt x="9595" y="2338"/>
                      <a:pt x="9629" y="2345"/>
                      <a:pt x="9654" y="2359"/>
                    </a:cubicBezTo>
                    <a:lnTo>
                      <a:pt x="9877" y="2488"/>
                    </a:lnTo>
                    <a:cubicBezTo>
                      <a:pt x="9928" y="2517"/>
                      <a:pt x="9928" y="2561"/>
                      <a:pt x="9870" y="2597"/>
                    </a:cubicBezTo>
                    <a:lnTo>
                      <a:pt x="9661" y="2719"/>
                    </a:lnTo>
                    <a:cubicBezTo>
                      <a:pt x="9636" y="2733"/>
                      <a:pt x="9602" y="2740"/>
                      <a:pt x="9568" y="2740"/>
                    </a:cubicBezTo>
                    <a:cubicBezTo>
                      <a:pt x="9534" y="2740"/>
                      <a:pt x="9500" y="2733"/>
                      <a:pt x="9475" y="2719"/>
                    </a:cubicBezTo>
                    <a:lnTo>
                      <a:pt x="9252" y="2590"/>
                    </a:lnTo>
                    <a:cubicBezTo>
                      <a:pt x="9202" y="2561"/>
                      <a:pt x="9202" y="2511"/>
                      <a:pt x="9259" y="2481"/>
                    </a:cubicBezTo>
                    <a:lnTo>
                      <a:pt x="9468" y="2359"/>
                    </a:lnTo>
                    <a:cubicBezTo>
                      <a:pt x="9493" y="2345"/>
                      <a:pt x="9527" y="2338"/>
                      <a:pt x="9561" y="2338"/>
                    </a:cubicBezTo>
                    <a:close/>
                    <a:moveTo>
                      <a:pt x="6585" y="2345"/>
                    </a:moveTo>
                    <a:cubicBezTo>
                      <a:pt x="6619" y="2345"/>
                      <a:pt x="6653" y="2353"/>
                      <a:pt x="6678" y="2367"/>
                    </a:cubicBezTo>
                    <a:lnTo>
                      <a:pt x="6916" y="2511"/>
                    </a:lnTo>
                    <a:cubicBezTo>
                      <a:pt x="6966" y="2540"/>
                      <a:pt x="6966" y="2590"/>
                      <a:pt x="6916" y="2617"/>
                    </a:cubicBezTo>
                    <a:lnTo>
                      <a:pt x="6678" y="2756"/>
                    </a:lnTo>
                    <a:cubicBezTo>
                      <a:pt x="6650" y="2769"/>
                      <a:pt x="6616" y="2776"/>
                      <a:pt x="6582" y="2776"/>
                    </a:cubicBezTo>
                    <a:cubicBezTo>
                      <a:pt x="6548" y="2776"/>
                      <a:pt x="6514" y="2769"/>
                      <a:pt x="6485" y="2756"/>
                    </a:cubicBezTo>
                    <a:lnTo>
                      <a:pt x="6247" y="2617"/>
                    </a:lnTo>
                    <a:cubicBezTo>
                      <a:pt x="6197" y="2590"/>
                      <a:pt x="6197" y="2540"/>
                      <a:pt x="6254" y="2511"/>
                    </a:cubicBezTo>
                    <a:lnTo>
                      <a:pt x="6492" y="2367"/>
                    </a:lnTo>
                    <a:cubicBezTo>
                      <a:pt x="6517" y="2353"/>
                      <a:pt x="6551" y="2345"/>
                      <a:pt x="6585" y="2345"/>
                    </a:cubicBezTo>
                    <a:close/>
                    <a:moveTo>
                      <a:pt x="7408" y="2461"/>
                    </a:moveTo>
                    <a:cubicBezTo>
                      <a:pt x="7442" y="2461"/>
                      <a:pt x="7476" y="2467"/>
                      <a:pt x="7505" y="2481"/>
                    </a:cubicBezTo>
                    <a:lnTo>
                      <a:pt x="7713" y="2604"/>
                    </a:lnTo>
                    <a:cubicBezTo>
                      <a:pt x="7763" y="2633"/>
                      <a:pt x="7763" y="2683"/>
                      <a:pt x="7713" y="2712"/>
                    </a:cubicBezTo>
                    <a:lnTo>
                      <a:pt x="7491" y="2833"/>
                    </a:lnTo>
                    <a:cubicBezTo>
                      <a:pt x="7466" y="2851"/>
                      <a:pt x="7432" y="2860"/>
                      <a:pt x="7398" y="2860"/>
                    </a:cubicBezTo>
                    <a:cubicBezTo>
                      <a:pt x="7364" y="2860"/>
                      <a:pt x="7329" y="2851"/>
                      <a:pt x="7304" y="2833"/>
                    </a:cubicBezTo>
                    <a:lnTo>
                      <a:pt x="7096" y="2712"/>
                    </a:lnTo>
                    <a:cubicBezTo>
                      <a:pt x="7046" y="2683"/>
                      <a:pt x="7046" y="2633"/>
                      <a:pt x="7096" y="2604"/>
                    </a:cubicBezTo>
                    <a:lnTo>
                      <a:pt x="7311" y="2481"/>
                    </a:lnTo>
                    <a:cubicBezTo>
                      <a:pt x="7340" y="2467"/>
                      <a:pt x="7374" y="2461"/>
                      <a:pt x="7408" y="2461"/>
                    </a:cubicBezTo>
                    <a:close/>
                    <a:moveTo>
                      <a:pt x="4440" y="2668"/>
                    </a:moveTo>
                    <a:cubicBezTo>
                      <a:pt x="4474" y="2668"/>
                      <a:pt x="4508" y="2675"/>
                      <a:pt x="4537" y="2690"/>
                    </a:cubicBezTo>
                    <a:lnTo>
                      <a:pt x="4565" y="2712"/>
                    </a:lnTo>
                    <a:cubicBezTo>
                      <a:pt x="4624" y="2740"/>
                      <a:pt x="4624" y="2790"/>
                      <a:pt x="4565" y="2819"/>
                    </a:cubicBezTo>
                    <a:lnTo>
                      <a:pt x="4386" y="2928"/>
                    </a:lnTo>
                    <a:cubicBezTo>
                      <a:pt x="4357" y="2942"/>
                      <a:pt x="4323" y="2949"/>
                      <a:pt x="4290" y="2949"/>
                    </a:cubicBezTo>
                    <a:cubicBezTo>
                      <a:pt x="4257" y="2949"/>
                      <a:pt x="4224" y="2942"/>
                      <a:pt x="4199" y="2928"/>
                    </a:cubicBezTo>
                    <a:lnTo>
                      <a:pt x="4163" y="2906"/>
                    </a:lnTo>
                    <a:cubicBezTo>
                      <a:pt x="4113" y="2876"/>
                      <a:pt x="4113" y="2826"/>
                      <a:pt x="4163" y="2799"/>
                    </a:cubicBezTo>
                    <a:lnTo>
                      <a:pt x="4349" y="2690"/>
                    </a:lnTo>
                    <a:cubicBezTo>
                      <a:pt x="4374" y="2675"/>
                      <a:pt x="4407" y="2668"/>
                      <a:pt x="4440" y="2668"/>
                    </a:cubicBezTo>
                    <a:close/>
                    <a:moveTo>
                      <a:pt x="5241" y="2568"/>
                    </a:moveTo>
                    <a:cubicBezTo>
                      <a:pt x="5275" y="2568"/>
                      <a:pt x="5309" y="2575"/>
                      <a:pt x="5334" y="2590"/>
                    </a:cubicBezTo>
                    <a:lnTo>
                      <a:pt x="5543" y="2712"/>
                    </a:lnTo>
                    <a:cubicBezTo>
                      <a:pt x="5600" y="2740"/>
                      <a:pt x="5593" y="2790"/>
                      <a:pt x="5543" y="2819"/>
                    </a:cubicBezTo>
                    <a:lnTo>
                      <a:pt x="5321" y="2949"/>
                    </a:lnTo>
                    <a:cubicBezTo>
                      <a:pt x="5296" y="2963"/>
                      <a:pt x="5263" y="2971"/>
                      <a:pt x="5230" y="2971"/>
                    </a:cubicBezTo>
                    <a:cubicBezTo>
                      <a:pt x="5196" y="2971"/>
                      <a:pt x="5162" y="2963"/>
                      <a:pt x="5133" y="2949"/>
                    </a:cubicBezTo>
                    <a:lnTo>
                      <a:pt x="4926" y="2826"/>
                    </a:lnTo>
                    <a:cubicBezTo>
                      <a:pt x="4874" y="2799"/>
                      <a:pt x="4874" y="2747"/>
                      <a:pt x="4926" y="2719"/>
                    </a:cubicBezTo>
                    <a:lnTo>
                      <a:pt x="5148" y="2590"/>
                    </a:lnTo>
                    <a:cubicBezTo>
                      <a:pt x="5173" y="2575"/>
                      <a:pt x="5207" y="2568"/>
                      <a:pt x="5241" y="2568"/>
                    </a:cubicBezTo>
                    <a:close/>
                    <a:moveTo>
                      <a:pt x="8179" y="2572"/>
                    </a:moveTo>
                    <a:cubicBezTo>
                      <a:pt x="8212" y="2572"/>
                      <a:pt x="8243" y="2580"/>
                      <a:pt x="8267" y="2597"/>
                    </a:cubicBezTo>
                    <a:lnTo>
                      <a:pt x="8483" y="2719"/>
                    </a:lnTo>
                    <a:cubicBezTo>
                      <a:pt x="8540" y="2756"/>
                      <a:pt x="8533" y="2799"/>
                      <a:pt x="8483" y="2833"/>
                    </a:cubicBezTo>
                    <a:lnTo>
                      <a:pt x="8267" y="2956"/>
                    </a:lnTo>
                    <a:cubicBezTo>
                      <a:pt x="8239" y="2970"/>
                      <a:pt x="8205" y="2978"/>
                      <a:pt x="8171" y="2978"/>
                    </a:cubicBezTo>
                    <a:cubicBezTo>
                      <a:pt x="8138" y="2978"/>
                      <a:pt x="8106" y="2970"/>
                      <a:pt x="8081" y="2956"/>
                    </a:cubicBezTo>
                    <a:lnTo>
                      <a:pt x="7858" y="2833"/>
                    </a:lnTo>
                    <a:cubicBezTo>
                      <a:pt x="7806" y="2799"/>
                      <a:pt x="7806" y="2756"/>
                      <a:pt x="7858" y="2719"/>
                    </a:cubicBezTo>
                    <a:lnTo>
                      <a:pt x="8081" y="2597"/>
                    </a:lnTo>
                    <a:cubicBezTo>
                      <a:pt x="8107" y="2581"/>
                      <a:pt x="8143" y="2572"/>
                      <a:pt x="8179" y="2572"/>
                    </a:cubicBezTo>
                    <a:close/>
                    <a:moveTo>
                      <a:pt x="9080" y="2613"/>
                    </a:moveTo>
                    <a:cubicBezTo>
                      <a:pt x="9114" y="2613"/>
                      <a:pt x="9148" y="2622"/>
                      <a:pt x="9173" y="2640"/>
                    </a:cubicBezTo>
                    <a:lnTo>
                      <a:pt x="9388" y="2762"/>
                    </a:lnTo>
                    <a:cubicBezTo>
                      <a:pt x="9438" y="2790"/>
                      <a:pt x="9438" y="2842"/>
                      <a:pt x="9388" y="2869"/>
                    </a:cubicBezTo>
                    <a:lnTo>
                      <a:pt x="9173" y="2999"/>
                    </a:lnTo>
                    <a:cubicBezTo>
                      <a:pt x="9144" y="3013"/>
                      <a:pt x="9110" y="3021"/>
                      <a:pt x="9076" y="3021"/>
                    </a:cubicBezTo>
                    <a:cubicBezTo>
                      <a:pt x="9042" y="3021"/>
                      <a:pt x="9008" y="3013"/>
                      <a:pt x="8980" y="2999"/>
                    </a:cubicBezTo>
                    <a:lnTo>
                      <a:pt x="8764" y="2869"/>
                    </a:lnTo>
                    <a:cubicBezTo>
                      <a:pt x="8712" y="2842"/>
                      <a:pt x="8712" y="2790"/>
                      <a:pt x="8764" y="2762"/>
                    </a:cubicBezTo>
                    <a:lnTo>
                      <a:pt x="8986" y="2640"/>
                    </a:lnTo>
                    <a:cubicBezTo>
                      <a:pt x="9011" y="2622"/>
                      <a:pt x="9046" y="2613"/>
                      <a:pt x="9080" y="2613"/>
                    </a:cubicBezTo>
                    <a:close/>
                    <a:moveTo>
                      <a:pt x="6074" y="2640"/>
                    </a:moveTo>
                    <a:cubicBezTo>
                      <a:pt x="6109" y="2640"/>
                      <a:pt x="6143" y="2647"/>
                      <a:pt x="6168" y="2661"/>
                    </a:cubicBezTo>
                    <a:lnTo>
                      <a:pt x="6406" y="2806"/>
                    </a:lnTo>
                    <a:cubicBezTo>
                      <a:pt x="6456" y="2833"/>
                      <a:pt x="6456" y="2876"/>
                      <a:pt x="6406" y="2912"/>
                    </a:cubicBezTo>
                    <a:lnTo>
                      <a:pt x="6190" y="3035"/>
                    </a:lnTo>
                    <a:cubicBezTo>
                      <a:pt x="6165" y="3050"/>
                      <a:pt x="6133" y="3057"/>
                      <a:pt x="6099" y="3057"/>
                    </a:cubicBezTo>
                    <a:cubicBezTo>
                      <a:pt x="6066" y="3057"/>
                      <a:pt x="6032" y="3050"/>
                      <a:pt x="6004" y="3035"/>
                    </a:cubicBezTo>
                    <a:lnTo>
                      <a:pt x="5766" y="2892"/>
                    </a:lnTo>
                    <a:cubicBezTo>
                      <a:pt x="5716" y="2862"/>
                      <a:pt x="5716" y="2812"/>
                      <a:pt x="5766" y="2783"/>
                    </a:cubicBezTo>
                    <a:lnTo>
                      <a:pt x="5981" y="2661"/>
                    </a:lnTo>
                    <a:cubicBezTo>
                      <a:pt x="6006" y="2647"/>
                      <a:pt x="6040" y="2640"/>
                      <a:pt x="6074" y="2640"/>
                    </a:cubicBezTo>
                    <a:close/>
                    <a:moveTo>
                      <a:pt x="6921" y="2740"/>
                    </a:moveTo>
                    <a:cubicBezTo>
                      <a:pt x="6954" y="2740"/>
                      <a:pt x="6988" y="2748"/>
                      <a:pt x="7016" y="2762"/>
                    </a:cubicBezTo>
                    <a:lnTo>
                      <a:pt x="7225" y="2885"/>
                    </a:lnTo>
                    <a:cubicBezTo>
                      <a:pt x="7275" y="2912"/>
                      <a:pt x="7275" y="2963"/>
                      <a:pt x="7225" y="2992"/>
                    </a:cubicBezTo>
                    <a:lnTo>
                      <a:pt x="6980" y="3128"/>
                    </a:lnTo>
                    <a:cubicBezTo>
                      <a:pt x="6955" y="3146"/>
                      <a:pt x="6923" y="3155"/>
                      <a:pt x="6890" y="3155"/>
                    </a:cubicBezTo>
                    <a:cubicBezTo>
                      <a:pt x="6856" y="3155"/>
                      <a:pt x="6822" y="3146"/>
                      <a:pt x="6794" y="3128"/>
                    </a:cubicBezTo>
                    <a:lnTo>
                      <a:pt x="6585" y="3006"/>
                    </a:lnTo>
                    <a:cubicBezTo>
                      <a:pt x="6535" y="2978"/>
                      <a:pt x="6535" y="2928"/>
                      <a:pt x="6585" y="2899"/>
                    </a:cubicBezTo>
                    <a:lnTo>
                      <a:pt x="6830" y="2762"/>
                    </a:lnTo>
                    <a:cubicBezTo>
                      <a:pt x="6855" y="2748"/>
                      <a:pt x="6887" y="2740"/>
                      <a:pt x="6921" y="2740"/>
                    </a:cubicBezTo>
                    <a:close/>
                    <a:moveTo>
                      <a:pt x="4748" y="2849"/>
                    </a:moveTo>
                    <a:cubicBezTo>
                      <a:pt x="4781" y="2849"/>
                      <a:pt x="4813" y="2856"/>
                      <a:pt x="4839" y="2869"/>
                    </a:cubicBezTo>
                    <a:lnTo>
                      <a:pt x="5055" y="2999"/>
                    </a:lnTo>
                    <a:cubicBezTo>
                      <a:pt x="5105" y="3028"/>
                      <a:pt x="5105" y="3071"/>
                      <a:pt x="5055" y="3107"/>
                    </a:cubicBezTo>
                    <a:lnTo>
                      <a:pt x="4867" y="3207"/>
                    </a:lnTo>
                    <a:cubicBezTo>
                      <a:pt x="4842" y="3226"/>
                      <a:pt x="4808" y="3235"/>
                      <a:pt x="4774" y="3235"/>
                    </a:cubicBezTo>
                    <a:cubicBezTo>
                      <a:pt x="4740" y="3235"/>
                      <a:pt x="4706" y="3226"/>
                      <a:pt x="4681" y="3207"/>
                    </a:cubicBezTo>
                    <a:lnTo>
                      <a:pt x="4465" y="3085"/>
                    </a:lnTo>
                    <a:cubicBezTo>
                      <a:pt x="4415" y="3057"/>
                      <a:pt x="4415" y="3006"/>
                      <a:pt x="4472" y="2978"/>
                    </a:cubicBezTo>
                    <a:lnTo>
                      <a:pt x="4651" y="2869"/>
                    </a:lnTo>
                    <a:cubicBezTo>
                      <a:pt x="4681" y="2856"/>
                      <a:pt x="4715" y="2849"/>
                      <a:pt x="4748" y="2849"/>
                    </a:cubicBezTo>
                    <a:close/>
                    <a:moveTo>
                      <a:pt x="3984" y="2935"/>
                    </a:moveTo>
                    <a:cubicBezTo>
                      <a:pt x="4018" y="2935"/>
                      <a:pt x="4052" y="2942"/>
                      <a:pt x="4077" y="2956"/>
                    </a:cubicBezTo>
                    <a:lnTo>
                      <a:pt x="4113" y="2978"/>
                    </a:lnTo>
                    <a:cubicBezTo>
                      <a:pt x="4163" y="3006"/>
                      <a:pt x="4163" y="3057"/>
                      <a:pt x="4113" y="3085"/>
                    </a:cubicBezTo>
                    <a:lnTo>
                      <a:pt x="3875" y="3221"/>
                    </a:lnTo>
                    <a:cubicBezTo>
                      <a:pt x="3846" y="3236"/>
                      <a:pt x="3812" y="3243"/>
                      <a:pt x="3779" y="3243"/>
                    </a:cubicBezTo>
                    <a:cubicBezTo>
                      <a:pt x="3746" y="3243"/>
                      <a:pt x="3714" y="3236"/>
                      <a:pt x="3689" y="3221"/>
                    </a:cubicBezTo>
                    <a:lnTo>
                      <a:pt x="3652" y="3201"/>
                    </a:lnTo>
                    <a:cubicBezTo>
                      <a:pt x="3602" y="3171"/>
                      <a:pt x="3602" y="3121"/>
                      <a:pt x="3652" y="3092"/>
                    </a:cubicBezTo>
                    <a:lnTo>
                      <a:pt x="3890" y="2956"/>
                    </a:lnTo>
                    <a:cubicBezTo>
                      <a:pt x="3915" y="2942"/>
                      <a:pt x="3950" y="2935"/>
                      <a:pt x="3984" y="2935"/>
                    </a:cubicBezTo>
                    <a:close/>
                    <a:moveTo>
                      <a:pt x="7681" y="2856"/>
                    </a:moveTo>
                    <a:cubicBezTo>
                      <a:pt x="7714" y="2856"/>
                      <a:pt x="7746" y="2862"/>
                      <a:pt x="7772" y="2876"/>
                    </a:cubicBezTo>
                    <a:lnTo>
                      <a:pt x="7995" y="3006"/>
                    </a:lnTo>
                    <a:cubicBezTo>
                      <a:pt x="8045" y="3035"/>
                      <a:pt x="8045" y="3085"/>
                      <a:pt x="7995" y="3114"/>
                    </a:cubicBezTo>
                    <a:lnTo>
                      <a:pt x="7779" y="3237"/>
                    </a:lnTo>
                    <a:cubicBezTo>
                      <a:pt x="7748" y="3256"/>
                      <a:pt x="7712" y="3265"/>
                      <a:pt x="7677" y="3265"/>
                    </a:cubicBezTo>
                    <a:cubicBezTo>
                      <a:pt x="7646" y="3265"/>
                      <a:pt x="7615" y="3258"/>
                      <a:pt x="7591" y="3244"/>
                    </a:cubicBezTo>
                    <a:lnTo>
                      <a:pt x="7368" y="3114"/>
                    </a:lnTo>
                    <a:cubicBezTo>
                      <a:pt x="7318" y="3085"/>
                      <a:pt x="7318" y="3035"/>
                      <a:pt x="7368" y="3006"/>
                    </a:cubicBezTo>
                    <a:lnTo>
                      <a:pt x="7584" y="2876"/>
                    </a:lnTo>
                    <a:cubicBezTo>
                      <a:pt x="7613" y="2862"/>
                      <a:pt x="7647" y="2856"/>
                      <a:pt x="7681" y="2856"/>
                    </a:cubicBezTo>
                    <a:close/>
                    <a:moveTo>
                      <a:pt x="8588" y="2899"/>
                    </a:moveTo>
                    <a:cubicBezTo>
                      <a:pt x="8621" y="2899"/>
                      <a:pt x="8655" y="2906"/>
                      <a:pt x="8685" y="2919"/>
                    </a:cubicBezTo>
                    <a:lnTo>
                      <a:pt x="8900" y="3049"/>
                    </a:lnTo>
                    <a:cubicBezTo>
                      <a:pt x="8950" y="3078"/>
                      <a:pt x="8950" y="3128"/>
                      <a:pt x="8900" y="3157"/>
                    </a:cubicBezTo>
                    <a:lnTo>
                      <a:pt x="8685" y="3280"/>
                    </a:lnTo>
                    <a:cubicBezTo>
                      <a:pt x="8655" y="3294"/>
                      <a:pt x="8621" y="3301"/>
                      <a:pt x="8588" y="3301"/>
                    </a:cubicBezTo>
                    <a:cubicBezTo>
                      <a:pt x="8555" y="3301"/>
                      <a:pt x="8522" y="3294"/>
                      <a:pt x="8497" y="3280"/>
                    </a:cubicBezTo>
                    <a:lnTo>
                      <a:pt x="8274" y="3157"/>
                    </a:lnTo>
                    <a:cubicBezTo>
                      <a:pt x="8224" y="3128"/>
                      <a:pt x="8224" y="3078"/>
                      <a:pt x="8274" y="3049"/>
                    </a:cubicBezTo>
                    <a:lnTo>
                      <a:pt x="8497" y="2919"/>
                    </a:lnTo>
                    <a:cubicBezTo>
                      <a:pt x="8522" y="2906"/>
                      <a:pt x="8555" y="2899"/>
                      <a:pt x="8588" y="2899"/>
                    </a:cubicBezTo>
                    <a:close/>
                    <a:moveTo>
                      <a:pt x="5593" y="2920"/>
                    </a:moveTo>
                    <a:cubicBezTo>
                      <a:pt x="5627" y="2920"/>
                      <a:pt x="5661" y="2927"/>
                      <a:pt x="5686" y="2942"/>
                    </a:cubicBezTo>
                    <a:lnTo>
                      <a:pt x="5924" y="3078"/>
                    </a:lnTo>
                    <a:cubicBezTo>
                      <a:pt x="5974" y="3107"/>
                      <a:pt x="5974" y="3157"/>
                      <a:pt x="5924" y="3187"/>
                    </a:cubicBezTo>
                    <a:lnTo>
                      <a:pt x="5702" y="3316"/>
                    </a:lnTo>
                    <a:cubicBezTo>
                      <a:pt x="5676" y="3330"/>
                      <a:pt x="5641" y="3337"/>
                      <a:pt x="5607" y="3337"/>
                    </a:cubicBezTo>
                    <a:cubicBezTo>
                      <a:pt x="5573" y="3337"/>
                      <a:pt x="5539" y="3330"/>
                      <a:pt x="5514" y="3316"/>
                    </a:cubicBezTo>
                    <a:lnTo>
                      <a:pt x="5277" y="3178"/>
                    </a:lnTo>
                    <a:cubicBezTo>
                      <a:pt x="5227" y="3151"/>
                      <a:pt x="5227" y="3101"/>
                      <a:pt x="5277" y="3071"/>
                    </a:cubicBezTo>
                    <a:lnTo>
                      <a:pt x="5500" y="2942"/>
                    </a:lnTo>
                    <a:cubicBezTo>
                      <a:pt x="5525" y="2927"/>
                      <a:pt x="5559" y="2920"/>
                      <a:pt x="5593" y="2920"/>
                    </a:cubicBezTo>
                    <a:close/>
                    <a:moveTo>
                      <a:pt x="6410" y="3035"/>
                    </a:moveTo>
                    <a:cubicBezTo>
                      <a:pt x="6443" y="3035"/>
                      <a:pt x="6477" y="3043"/>
                      <a:pt x="6506" y="3057"/>
                    </a:cubicBezTo>
                    <a:lnTo>
                      <a:pt x="6714" y="3178"/>
                    </a:lnTo>
                    <a:cubicBezTo>
                      <a:pt x="6765" y="3207"/>
                      <a:pt x="6765" y="3258"/>
                      <a:pt x="6714" y="3287"/>
                    </a:cubicBezTo>
                    <a:lnTo>
                      <a:pt x="6499" y="3409"/>
                    </a:lnTo>
                    <a:cubicBezTo>
                      <a:pt x="6474" y="3423"/>
                      <a:pt x="6440" y="3430"/>
                      <a:pt x="6406" y="3430"/>
                    </a:cubicBezTo>
                    <a:cubicBezTo>
                      <a:pt x="6372" y="3430"/>
                      <a:pt x="6338" y="3423"/>
                      <a:pt x="6313" y="3409"/>
                    </a:cubicBezTo>
                    <a:lnTo>
                      <a:pt x="6104" y="3287"/>
                    </a:lnTo>
                    <a:cubicBezTo>
                      <a:pt x="6054" y="3258"/>
                      <a:pt x="6054" y="3207"/>
                      <a:pt x="6104" y="3178"/>
                    </a:cubicBezTo>
                    <a:lnTo>
                      <a:pt x="6319" y="3057"/>
                    </a:lnTo>
                    <a:cubicBezTo>
                      <a:pt x="6344" y="3043"/>
                      <a:pt x="6377" y="3035"/>
                      <a:pt x="6410" y="3035"/>
                    </a:cubicBezTo>
                    <a:close/>
                    <a:moveTo>
                      <a:pt x="3473" y="3229"/>
                    </a:moveTo>
                    <a:cubicBezTo>
                      <a:pt x="3507" y="3229"/>
                      <a:pt x="3541" y="3236"/>
                      <a:pt x="3566" y="3251"/>
                    </a:cubicBezTo>
                    <a:lnTo>
                      <a:pt x="3602" y="3273"/>
                    </a:lnTo>
                    <a:cubicBezTo>
                      <a:pt x="3652" y="3301"/>
                      <a:pt x="3652" y="3351"/>
                      <a:pt x="3602" y="3380"/>
                    </a:cubicBezTo>
                    <a:lnTo>
                      <a:pt x="3394" y="3502"/>
                    </a:lnTo>
                    <a:cubicBezTo>
                      <a:pt x="3365" y="3517"/>
                      <a:pt x="3331" y="3524"/>
                      <a:pt x="3297" y="3524"/>
                    </a:cubicBezTo>
                    <a:cubicBezTo>
                      <a:pt x="3263" y="3524"/>
                      <a:pt x="3229" y="3517"/>
                      <a:pt x="3200" y="3502"/>
                    </a:cubicBezTo>
                    <a:lnTo>
                      <a:pt x="3171" y="3480"/>
                    </a:lnTo>
                    <a:cubicBezTo>
                      <a:pt x="3114" y="3452"/>
                      <a:pt x="3114" y="3402"/>
                      <a:pt x="3171" y="3373"/>
                    </a:cubicBezTo>
                    <a:lnTo>
                      <a:pt x="3380" y="3251"/>
                    </a:lnTo>
                    <a:cubicBezTo>
                      <a:pt x="3405" y="3236"/>
                      <a:pt x="3439" y="3229"/>
                      <a:pt x="3473" y="3229"/>
                    </a:cubicBezTo>
                    <a:close/>
                    <a:moveTo>
                      <a:pt x="4292" y="3114"/>
                    </a:moveTo>
                    <a:cubicBezTo>
                      <a:pt x="4326" y="3114"/>
                      <a:pt x="4361" y="3121"/>
                      <a:pt x="4386" y="3135"/>
                    </a:cubicBezTo>
                    <a:lnTo>
                      <a:pt x="4601" y="3258"/>
                    </a:lnTo>
                    <a:cubicBezTo>
                      <a:pt x="4651" y="3287"/>
                      <a:pt x="4651" y="3337"/>
                      <a:pt x="4594" y="3366"/>
                    </a:cubicBezTo>
                    <a:lnTo>
                      <a:pt x="4356" y="3502"/>
                    </a:lnTo>
                    <a:cubicBezTo>
                      <a:pt x="4331" y="3521"/>
                      <a:pt x="4297" y="3530"/>
                      <a:pt x="4263" y="3530"/>
                    </a:cubicBezTo>
                    <a:cubicBezTo>
                      <a:pt x="4229" y="3530"/>
                      <a:pt x="4195" y="3521"/>
                      <a:pt x="4170" y="3502"/>
                    </a:cubicBezTo>
                    <a:lnTo>
                      <a:pt x="3961" y="3380"/>
                    </a:lnTo>
                    <a:cubicBezTo>
                      <a:pt x="3904" y="3351"/>
                      <a:pt x="3911" y="3301"/>
                      <a:pt x="3961" y="3273"/>
                    </a:cubicBezTo>
                    <a:lnTo>
                      <a:pt x="4199" y="3135"/>
                    </a:lnTo>
                    <a:cubicBezTo>
                      <a:pt x="4224" y="3121"/>
                      <a:pt x="4258" y="3114"/>
                      <a:pt x="4292" y="3114"/>
                    </a:cubicBezTo>
                    <a:close/>
                    <a:moveTo>
                      <a:pt x="7192" y="3135"/>
                    </a:moveTo>
                    <a:cubicBezTo>
                      <a:pt x="7225" y="3135"/>
                      <a:pt x="7257" y="3143"/>
                      <a:pt x="7282" y="3157"/>
                    </a:cubicBezTo>
                    <a:lnTo>
                      <a:pt x="7505" y="3287"/>
                    </a:lnTo>
                    <a:cubicBezTo>
                      <a:pt x="7556" y="3316"/>
                      <a:pt x="7556" y="3366"/>
                      <a:pt x="7505" y="3394"/>
                    </a:cubicBezTo>
                    <a:lnTo>
                      <a:pt x="7268" y="3532"/>
                    </a:lnTo>
                    <a:cubicBezTo>
                      <a:pt x="7243" y="3549"/>
                      <a:pt x="7209" y="3558"/>
                      <a:pt x="7175" y="3558"/>
                    </a:cubicBezTo>
                    <a:cubicBezTo>
                      <a:pt x="7141" y="3558"/>
                      <a:pt x="7107" y="3549"/>
                      <a:pt x="7082" y="3532"/>
                    </a:cubicBezTo>
                    <a:lnTo>
                      <a:pt x="6858" y="3409"/>
                    </a:lnTo>
                    <a:cubicBezTo>
                      <a:pt x="6808" y="3380"/>
                      <a:pt x="6808" y="3330"/>
                      <a:pt x="6858" y="3301"/>
                    </a:cubicBezTo>
                    <a:lnTo>
                      <a:pt x="7103" y="3157"/>
                    </a:lnTo>
                    <a:cubicBezTo>
                      <a:pt x="7128" y="3143"/>
                      <a:pt x="7160" y="3135"/>
                      <a:pt x="7192" y="3135"/>
                    </a:cubicBezTo>
                    <a:close/>
                    <a:moveTo>
                      <a:pt x="5100" y="3203"/>
                    </a:moveTo>
                    <a:cubicBezTo>
                      <a:pt x="5134" y="3203"/>
                      <a:pt x="5166" y="3212"/>
                      <a:pt x="5191" y="3230"/>
                    </a:cubicBezTo>
                    <a:lnTo>
                      <a:pt x="5434" y="3366"/>
                    </a:lnTo>
                    <a:cubicBezTo>
                      <a:pt x="5486" y="3394"/>
                      <a:pt x="5486" y="3446"/>
                      <a:pt x="5428" y="3473"/>
                    </a:cubicBezTo>
                    <a:lnTo>
                      <a:pt x="5248" y="3582"/>
                    </a:lnTo>
                    <a:cubicBezTo>
                      <a:pt x="5220" y="3596"/>
                      <a:pt x="5186" y="3603"/>
                      <a:pt x="5152" y="3603"/>
                    </a:cubicBezTo>
                    <a:cubicBezTo>
                      <a:pt x="5119" y="3603"/>
                      <a:pt x="5087" y="3596"/>
                      <a:pt x="5062" y="3582"/>
                    </a:cubicBezTo>
                    <a:lnTo>
                      <a:pt x="4824" y="3446"/>
                    </a:lnTo>
                    <a:cubicBezTo>
                      <a:pt x="4767" y="3409"/>
                      <a:pt x="4767" y="3366"/>
                      <a:pt x="4824" y="3330"/>
                    </a:cubicBezTo>
                    <a:lnTo>
                      <a:pt x="5003" y="3230"/>
                    </a:lnTo>
                    <a:cubicBezTo>
                      <a:pt x="5032" y="3212"/>
                      <a:pt x="5067" y="3203"/>
                      <a:pt x="5100" y="3203"/>
                    </a:cubicBezTo>
                    <a:close/>
                    <a:moveTo>
                      <a:pt x="5928" y="3315"/>
                    </a:moveTo>
                    <a:cubicBezTo>
                      <a:pt x="5962" y="3315"/>
                      <a:pt x="5996" y="3322"/>
                      <a:pt x="6024" y="3337"/>
                    </a:cubicBezTo>
                    <a:lnTo>
                      <a:pt x="6233" y="3459"/>
                    </a:lnTo>
                    <a:cubicBezTo>
                      <a:pt x="6283" y="3489"/>
                      <a:pt x="6283" y="3539"/>
                      <a:pt x="6233" y="3566"/>
                    </a:cubicBezTo>
                    <a:lnTo>
                      <a:pt x="6011" y="3696"/>
                    </a:lnTo>
                    <a:cubicBezTo>
                      <a:pt x="5986" y="3710"/>
                      <a:pt x="5952" y="3718"/>
                      <a:pt x="5917" y="3718"/>
                    </a:cubicBezTo>
                    <a:cubicBezTo>
                      <a:pt x="5883" y="3718"/>
                      <a:pt x="5848" y="3710"/>
                      <a:pt x="5823" y="3696"/>
                    </a:cubicBezTo>
                    <a:lnTo>
                      <a:pt x="5616" y="3575"/>
                    </a:lnTo>
                    <a:cubicBezTo>
                      <a:pt x="5557" y="3546"/>
                      <a:pt x="5564" y="3496"/>
                      <a:pt x="5616" y="3466"/>
                    </a:cubicBezTo>
                    <a:lnTo>
                      <a:pt x="5831" y="3337"/>
                    </a:lnTo>
                    <a:cubicBezTo>
                      <a:pt x="5860" y="3322"/>
                      <a:pt x="5894" y="3315"/>
                      <a:pt x="5928" y="3315"/>
                    </a:cubicBezTo>
                    <a:close/>
                    <a:moveTo>
                      <a:pt x="3782" y="3409"/>
                    </a:moveTo>
                    <a:cubicBezTo>
                      <a:pt x="3816" y="3409"/>
                      <a:pt x="3850" y="3416"/>
                      <a:pt x="3875" y="3430"/>
                    </a:cubicBezTo>
                    <a:lnTo>
                      <a:pt x="4091" y="3553"/>
                    </a:lnTo>
                    <a:cubicBezTo>
                      <a:pt x="4141" y="3582"/>
                      <a:pt x="4141" y="3632"/>
                      <a:pt x="4091" y="3661"/>
                    </a:cubicBezTo>
                    <a:lnTo>
                      <a:pt x="3875" y="3782"/>
                    </a:lnTo>
                    <a:cubicBezTo>
                      <a:pt x="3850" y="3797"/>
                      <a:pt x="3816" y="3804"/>
                      <a:pt x="3782" y="3804"/>
                    </a:cubicBezTo>
                    <a:cubicBezTo>
                      <a:pt x="3748" y="3804"/>
                      <a:pt x="3714" y="3797"/>
                      <a:pt x="3689" y="3782"/>
                    </a:cubicBezTo>
                    <a:lnTo>
                      <a:pt x="3473" y="3661"/>
                    </a:lnTo>
                    <a:cubicBezTo>
                      <a:pt x="3423" y="3632"/>
                      <a:pt x="3423" y="3582"/>
                      <a:pt x="3480" y="3553"/>
                    </a:cubicBezTo>
                    <a:lnTo>
                      <a:pt x="3689" y="3430"/>
                    </a:lnTo>
                    <a:cubicBezTo>
                      <a:pt x="3714" y="3416"/>
                      <a:pt x="3748" y="3409"/>
                      <a:pt x="3782" y="3409"/>
                    </a:cubicBezTo>
                    <a:close/>
                    <a:moveTo>
                      <a:pt x="2992" y="3510"/>
                    </a:moveTo>
                    <a:cubicBezTo>
                      <a:pt x="3026" y="3510"/>
                      <a:pt x="3060" y="3517"/>
                      <a:pt x="3085" y="3532"/>
                    </a:cubicBezTo>
                    <a:lnTo>
                      <a:pt x="3121" y="3553"/>
                    </a:lnTo>
                    <a:cubicBezTo>
                      <a:pt x="3171" y="3582"/>
                      <a:pt x="3171" y="3632"/>
                      <a:pt x="3121" y="3661"/>
                    </a:cubicBezTo>
                    <a:lnTo>
                      <a:pt x="2899" y="3782"/>
                    </a:lnTo>
                    <a:cubicBezTo>
                      <a:pt x="2873" y="3800"/>
                      <a:pt x="2838" y="3809"/>
                      <a:pt x="2804" y="3809"/>
                    </a:cubicBezTo>
                    <a:cubicBezTo>
                      <a:pt x="2770" y="3809"/>
                      <a:pt x="2736" y="3800"/>
                      <a:pt x="2710" y="3782"/>
                    </a:cubicBezTo>
                    <a:lnTo>
                      <a:pt x="2674" y="3768"/>
                    </a:lnTo>
                    <a:cubicBezTo>
                      <a:pt x="2624" y="3732"/>
                      <a:pt x="2624" y="3689"/>
                      <a:pt x="2674" y="3653"/>
                    </a:cubicBezTo>
                    <a:lnTo>
                      <a:pt x="2899" y="3532"/>
                    </a:lnTo>
                    <a:cubicBezTo>
                      <a:pt x="2924" y="3517"/>
                      <a:pt x="2958" y="3510"/>
                      <a:pt x="2992" y="3510"/>
                    </a:cubicBezTo>
                    <a:close/>
                    <a:moveTo>
                      <a:pt x="6683" y="3430"/>
                    </a:moveTo>
                    <a:cubicBezTo>
                      <a:pt x="6716" y="3430"/>
                      <a:pt x="6751" y="3438"/>
                      <a:pt x="6780" y="3452"/>
                    </a:cubicBezTo>
                    <a:lnTo>
                      <a:pt x="6996" y="3582"/>
                    </a:lnTo>
                    <a:cubicBezTo>
                      <a:pt x="7046" y="3609"/>
                      <a:pt x="7046" y="3661"/>
                      <a:pt x="6996" y="3689"/>
                    </a:cubicBezTo>
                    <a:lnTo>
                      <a:pt x="6787" y="3811"/>
                    </a:lnTo>
                    <a:cubicBezTo>
                      <a:pt x="6758" y="3826"/>
                      <a:pt x="6724" y="3833"/>
                      <a:pt x="6690" y="3833"/>
                    </a:cubicBezTo>
                    <a:cubicBezTo>
                      <a:pt x="6657" y="3833"/>
                      <a:pt x="6625" y="3826"/>
                      <a:pt x="6599" y="3811"/>
                    </a:cubicBezTo>
                    <a:lnTo>
                      <a:pt x="6376" y="3682"/>
                    </a:lnTo>
                    <a:cubicBezTo>
                      <a:pt x="6326" y="3653"/>
                      <a:pt x="6326" y="3609"/>
                      <a:pt x="6376" y="3575"/>
                    </a:cubicBezTo>
                    <a:lnTo>
                      <a:pt x="6592" y="3452"/>
                    </a:lnTo>
                    <a:cubicBezTo>
                      <a:pt x="6617" y="3438"/>
                      <a:pt x="6649" y="3430"/>
                      <a:pt x="6683" y="3430"/>
                    </a:cubicBezTo>
                    <a:close/>
                    <a:moveTo>
                      <a:pt x="4644" y="3467"/>
                    </a:moveTo>
                    <a:cubicBezTo>
                      <a:pt x="4678" y="3467"/>
                      <a:pt x="4712" y="3474"/>
                      <a:pt x="4738" y="3489"/>
                    </a:cubicBezTo>
                    <a:lnTo>
                      <a:pt x="4976" y="3625"/>
                    </a:lnTo>
                    <a:cubicBezTo>
                      <a:pt x="5026" y="3661"/>
                      <a:pt x="5026" y="3704"/>
                      <a:pt x="4976" y="3739"/>
                    </a:cubicBezTo>
                    <a:lnTo>
                      <a:pt x="4738" y="3877"/>
                    </a:lnTo>
                    <a:cubicBezTo>
                      <a:pt x="4712" y="3891"/>
                      <a:pt x="4678" y="3898"/>
                      <a:pt x="4644" y="3898"/>
                    </a:cubicBezTo>
                    <a:cubicBezTo>
                      <a:pt x="4610" y="3898"/>
                      <a:pt x="4576" y="3891"/>
                      <a:pt x="4551" y="3877"/>
                    </a:cubicBezTo>
                    <a:lnTo>
                      <a:pt x="4313" y="3739"/>
                    </a:lnTo>
                    <a:cubicBezTo>
                      <a:pt x="4256" y="3704"/>
                      <a:pt x="4256" y="3661"/>
                      <a:pt x="4313" y="3625"/>
                    </a:cubicBezTo>
                    <a:lnTo>
                      <a:pt x="4551" y="3489"/>
                    </a:lnTo>
                    <a:cubicBezTo>
                      <a:pt x="4576" y="3474"/>
                      <a:pt x="4610" y="3467"/>
                      <a:pt x="4644" y="3467"/>
                    </a:cubicBezTo>
                    <a:close/>
                    <a:moveTo>
                      <a:pt x="5435" y="3596"/>
                    </a:moveTo>
                    <a:cubicBezTo>
                      <a:pt x="5469" y="3596"/>
                      <a:pt x="5503" y="3603"/>
                      <a:pt x="5529" y="3618"/>
                    </a:cubicBezTo>
                    <a:lnTo>
                      <a:pt x="5736" y="3739"/>
                    </a:lnTo>
                    <a:cubicBezTo>
                      <a:pt x="5795" y="3768"/>
                      <a:pt x="5795" y="3818"/>
                      <a:pt x="5736" y="3847"/>
                    </a:cubicBezTo>
                    <a:lnTo>
                      <a:pt x="5557" y="3954"/>
                    </a:lnTo>
                    <a:cubicBezTo>
                      <a:pt x="5528" y="3969"/>
                      <a:pt x="5494" y="3976"/>
                      <a:pt x="5460" y="3976"/>
                    </a:cubicBezTo>
                    <a:cubicBezTo>
                      <a:pt x="5426" y="3976"/>
                      <a:pt x="5392" y="3969"/>
                      <a:pt x="5364" y="3954"/>
                    </a:cubicBezTo>
                    <a:lnTo>
                      <a:pt x="5155" y="3834"/>
                    </a:lnTo>
                    <a:cubicBezTo>
                      <a:pt x="5105" y="3804"/>
                      <a:pt x="5105" y="3754"/>
                      <a:pt x="5155" y="3725"/>
                    </a:cubicBezTo>
                    <a:lnTo>
                      <a:pt x="5341" y="3618"/>
                    </a:lnTo>
                    <a:cubicBezTo>
                      <a:pt x="5366" y="3603"/>
                      <a:pt x="5400" y="3596"/>
                      <a:pt x="5435" y="3596"/>
                    </a:cubicBezTo>
                    <a:close/>
                    <a:moveTo>
                      <a:pt x="3300" y="3689"/>
                    </a:moveTo>
                    <a:cubicBezTo>
                      <a:pt x="3335" y="3689"/>
                      <a:pt x="3369" y="3697"/>
                      <a:pt x="3394" y="3711"/>
                    </a:cubicBezTo>
                    <a:lnTo>
                      <a:pt x="3602" y="3834"/>
                    </a:lnTo>
                    <a:cubicBezTo>
                      <a:pt x="3659" y="3861"/>
                      <a:pt x="3659" y="3911"/>
                      <a:pt x="3602" y="3941"/>
                    </a:cubicBezTo>
                    <a:lnTo>
                      <a:pt x="3387" y="4070"/>
                    </a:lnTo>
                    <a:cubicBezTo>
                      <a:pt x="3358" y="4085"/>
                      <a:pt x="3324" y="4092"/>
                      <a:pt x="3291" y="4092"/>
                    </a:cubicBezTo>
                    <a:cubicBezTo>
                      <a:pt x="3258" y="4092"/>
                      <a:pt x="3225" y="4085"/>
                      <a:pt x="3200" y="4070"/>
                    </a:cubicBezTo>
                    <a:lnTo>
                      <a:pt x="2985" y="3941"/>
                    </a:lnTo>
                    <a:cubicBezTo>
                      <a:pt x="2933" y="3911"/>
                      <a:pt x="2933" y="3868"/>
                      <a:pt x="2985" y="3834"/>
                    </a:cubicBezTo>
                    <a:lnTo>
                      <a:pt x="3207" y="3711"/>
                    </a:lnTo>
                    <a:cubicBezTo>
                      <a:pt x="3232" y="3697"/>
                      <a:pt x="3266" y="3689"/>
                      <a:pt x="3300" y="3689"/>
                    </a:cubicBezTo>
                    <a:close/>
                    <a:moveTo>
                      <a:pt x="2502" y="3789"/>
                    </a:moveTo>
                    <a:cubicBezTo>
                      <a:pt x="2536" y="3789"/>
                      <a:pt x="2571" y="3797"/>
                      <a:pt x="2597" y="3811"/>
                    </a:cubicBezTo>
                    <a:lnTo>
                      <a:pt x="2631" y="3834"/>
                    </a:lnTo>
                    <a:cubicBezTo>
                      <a:pt x="2683" y="3861"/>
                      <a:pt x="2683" y="3911"/>
                      <a:pt x="2624" y="3941"/>
                    </a:cubicBezTo>
                    <a:lnTo>
                      <a:pt x="2402" y="4077"/>
                    </a:lnTo>
                    <a:cubicBezTo>
                      <a:pt x="2373" y="4092"/>
                      <a:pt x="2339" y="4099"/>
                      <a:pt x="2305" y="4099"/>
                    </a:cubicBezTo>
                    <a:cubicBezTo>
                      <a:pt x="2271" y="4099"/>
                      <a:pt x="2237" y="4092"/>
                      <a:pt x="2208" y="4077"/>
                    </a:cubicBezTo>
                    <a:lnTo>
                      <a:pt x="2179" y="4056"/>
                    </a:lnTo>
                    <a:cubicBezTo>
                      <a:pt x="2122" y="4027"/>
                      <a:pt x="2129" y="3977"/>
                      <a:pt x="2179" y="3948"/>
                    </a:cubicBezTo>
                    <a:lnTo>
                      <a:pt x="2409" y="3811"/>
                    </a:lnTo>
                    <a:cubicBezTo>
                      <a:pt x="2434" y="3797"/>
                      <a:pt x="2468" y="3789"/>
                      <a:pt x="2502" y="3789"/>
                    </a:cubicBezTo>
                    <a:close/>
                    <a:moveTo>
                      <a:pt x="6200" y="3711"/>
                    </a:moveTo>
                    <a:cubicBezTo>
                      <a:pt x="6233" y="3711"/>
                      <a:pt x="6265" y="3718"/>
                      <a:pt x="6290" y="3732"/>
                    </a:cubicBezTo>
                    <a:lnTo>
                      <a:pt x="6513" y="3861"/>
                    </a:lnTo>
                    <a:cubicBezTo>
                      <a:pt x="6564" y="3891"/>
                      <a:pt x="6564" y="3941"/>
                      <a:pt x="6513" y="3970"/>
                    </a:cubicBezTo>
                    <a:lnTo>
                      <a:pt x="6290" y="4099"/>
                    </a:lnTo>
                    <a:cubicBezTo>
                      <a:pt x="6265" y="4113"/>
                      <a:pt x="6231" y="4120"/>
                      <a:pt x="6197" y="4120"/>
                    </a:cubicBezTo>
                    <a:cubicBezTo>
                      <a:pt x="6163" y="4120"/>
                      <a:pt x="6129" y="4113"/>
                      <a:pt x="6104" y="4099"/>
                    </a:cubicBezTo>
                    <a:lnTo>
                      <a:pt x="5888" y="3970"/>
                    </a:lnTo>
                    <a:cubicBezTo>
                      <a:pt x="5831" y="3941"/>
                      <a:pt x="5831" y="3891"/>
                      <a:pt x="5888" y="3861"/>
                    </a:cubicBezTo>
                    <a:lnTo>
                      <a:pt x="6104" y="3732"/>
                    </a:lnTo>
                    <a:cubicBezTo>
                      <a:pt x="6132" y="3718"/>
                      <a:pt x="6166" y="3711"/>
                      <a:pt x="6200" y="3711"/>
                    </a:cubicBezTo>
                    <a:close/>
                    <a:moveTo>
                      <a:pt x="4134" y="3761"/>
                    </a:moveTo>
                    <a:cubicBezTo>
                      <a:pt x="4168" y="3761"/>
                      <a:pt x="4202" y="3768"/>
                      <a:pt x="4227" y="3782"/>
                    </a:cubicBezTo>
                    <a:lnTo>
                      <a:pt x="4465" y="3920"/>
                    </a:lnTo>
                    <a:cubicBezTo>
                      <a:pt x="4515" y="3954"/>
                      <a:pt x="4515" y="3998"/>
                      <a:pt x="4465" y="4034"/>
                    </a:cubicBezTo>
                    <a:lnTo>
                      <a:pt x="4256" y="4156"/>
                    </a:lnTo>
                    <a:cubicBezTo>
                      <a:pt x="4228" y="4171"/>
                      <a:pt x="4194" y="4178"/>
                      <a:pt x="4160" y="4178"/>
                    </a:cubicBezTo>
                    <a:cubicBezTo>
                      <a:pt x="4127" y="4178"/>
                      <a:pt x="4095" y="4171"/>
                      <a:pt x="4070" y="4156"/>
                    </a:cubicBezTo>
                    <a:lnTo>
                      <a:pt x="3825" y="4013"/>
                    </a:lnTo>
                    <a:cubicBezTo>
                      <a:pt x="3775" y="3984"/>
                      <a:pt x="3775" y="3934"/>
                      <a:pt x="3832" y="3904"/>
                    </a:cubicBezTo>
                    <a:lnTo>
                      <a:pt x="4041" y="3782"/>
                    </a:lnTo>
                    <a:cubicBezTo>
                      <a:pt x="4066" y="3768"/>
                      <a:pt x="4100" y="3761"/>
                      <a:pt x="4134" y="3761"/>
                    </a:cubicBezTo>
                    <a:close/>
                    <a:moveTo>
                      <a:pt x="4982" y="3862"/>
                    </a:moveTo>
                    <a:cubicBezTo>
                      <a:pt x="5017" y="3862"/>
                      <a:pt x="5051" y="3869"/>
                      <a:pt x="5076" y="3884"/>
                    </a:cubicBezTo>
                    <a:lnTo>
                      <a:pt x="5284" y="4006"/>
                    </a:lnTo>
                    <a:cubicBezTo>
                      <a:pt x="5334" y="4034"/>
                      <a:pt x="5334" y="4084"/>
                      <a:pt x="5284" y="4113"/>
                    </a:cubicBezTo>
                    <a:lnTo>
                      <a:pt x="5046" y="4249"/>
                    </a:lnTo>
                    <a:cubicBezTo>
                      <a:pt x="5018" y="4264"/>
                      <a:pt x="4984" y="4271"/>
                      <a:pt x="4951" y="4271"/>
                    </a:cubicBezTo>
                    <a:cubicBezTo>
                      <a:pt x="4917" y="4271"/>
                      <a:pt x="4885" y="4264"/>
                      <a:pt x="4860" y="4249"/>
                    </a:cubicBezTo>
                    <a:lnTo>
                      <a:pt x="4644" y="4127"/>
                    </a:lnTo>
                    <a:cubicBezTo>
                      <a:pt x="4594" y="4099"/>
                      <a:pt x="4594" y="4049"/>
                      <a:pt x="4644" y="4020"/>
                    </a:cubicBezTo>
                    <a:lnTo>
                      <a:pt x="4889" y="3884"/>
                    </a:lnTo>
                    <a:cubicBezTo>
                      <a:pt x="4914" y="3869"/>
                      <a:pt x="4948" y="3862"/>
                      <a:pt x="4982" y="3862"/>
                    </a:cubicBezTo>
                    <a:close/>
                    <a:moveTo>
                      <a:pt x="2809" y="3970"/>
                    </a:moveTo>
                    <a:cubicBezTo>
                      <a:pt x="2842" y="3970"/>
                      <a:pt x="2876" y="3977"/>
                      <a:pt x="2905" y="3991"/>
                    </a:cubicBezTo>
                    <a:lnTo>
                      <a:pt x="3114" y="4113"/>
                    </a:lnTo>
                    <a:cubicBezTo>
                      <a:pt x="3164" y="4142"/>
                      <a:pt x="3164" y="4193"/>
                      <a:pt x="3114" y="4222"/>
                    </a:cubicBezTo>
                    <a:lnTo>
                      <a:pt x="2883" y="4358"/>
                    </a:lnTo>
                    <a:cubicBezTo>
                      <a:pt x="2858" y="4372"/>
                      <a:pt x="2824" y="4379"/>
                      <a:pt x="2790" y="4379"/>
                    </a:cubicBezTo>
                    <a:cubicBezTo>
                      <a:pt x="2756" y="4379"/>
                      <a:pt x="2722" y="4372"/>
                      <a:pt x="2697" y="4358"/>
                    </a:cubicBezTo>
                    <a:lnTo>
                      <a:pt x="2481" y="4236"/>
                    </a:lnTo>
                    <a:cubicBezTo>
                      <a:pt x="2431" y="4206"/>
                      <a:pt x="2431" y="4156"/>
                      <a:pt x="2488" y="4127"/>
                    </a:cubicBezTo>
                    <a:lnTo>
                      <a:pt x="2717" y="3991"/>
                    </a:lnTo>
                    <a:cubicBezTo>
                      <a:pt x="2743" y="3977"/>
                      <a:pt x="2776" y="3970"/>
                      <a:pt x="2809" y="3970"/>
                    </a:cubicBezTo>
                    <a:close/>
                    <a:moveTo>
                      <a:pt x="5709" y="3993"/>
                    </a:moveTo>
                    <a:cubicBezTo>
                      <a:pt x="5743" y="3993"/>
                      <a:pt x="5777" y="4002"/>
                      <a:pt x="5802" y="4020"/>
                    </a:cubicBezTo>
                    <a:lnTo>
                      <a:pt x="6024" y="4142"/>
                    </a:lnTo>
                    <a:cubicBezTo>
                      <a:pt x="6074" y="4170"/>
                      <a:pt x="6074" y="4222"/>
                      <a:pt x="6024" y="4249"/>
                    </a:cubicBezTo>
                    <a:lnTo>
                      <a:pt x="5838" y="4358"/>
                    </a:lnTo>
                    <a:cubicBezTo>
                      <a:pt x="5813" y="4372"/>
                      <a:pt x="5779" y="4379"/>
                      <a:pt x="5745" y="4379"/>
                    </a:cubicBezTo>
                    <a:cubicBezTo>
                      <a:pt x="5710" y="4379"/>
                      <a:pt x="5676" y="4372"/>
                      <a:pt x="5650" y="4358"/>
                    </a:cubicBezTo>
                    <a:lnTo>
                      <a:pt x="5428" y="4236"/>
                    </a:lnTo>
                    <a:cubicBezTo>
                      <a:pt x="5378" y="4199"/>
                      <a:pt x="5378" y="4156"/>
                      <a:pt x="5428" y="4127"/>
                    </a:cubicBezTo>
                    <a:lnTo>
                      <a:pt x="5616" y="4020"/>
                    </a:lnTo>
                    <a:cubicBezTo>
                      <a:pt x="5641" y="4002"/>
                      <a:pt x="5675" y="3993"/>
                      <a:pt x="5709" y="3993"/>
                    </a:cubicBezTo>
                    <a:close/>
                    <a:moveTo>
                      <a:pt x="2000" y="4077"/>
                    </a:moveTo>
                    <a:cubicBezTo>
                      <a:pt x="2034" y="4077"/>
                      <a:pt x="2068" y="4085"/>
                      <a:pt x="2093" y="4099"/>
                    </a:cubicBezTo>
                    <a:lnTo>
                      <a:pt x="2129" y="4120"/>
                    </a:lnTo>
                    <a:cubicBezTo>
                      <a:pt x="2179" y="4149"/>
                      <a:pt x="2179" y="4199"/>
                      <a:pt x="2129" y="4229"/>
                    </a:cubicBezTo>
                    <a:lnTo>
                      <a:pt x="1891" y="4372"/>
                    </a:lnTo>
                    <a:cubicBezTo>
                      <a:pt x="1863" y="4387"/>
                      <a:pt x="1829" y="4394"/>
                      <a:pt x="1795" y="4394"/>
                    </a:cubicBezTo>
                    <a:cubicBezTo>
                      <a:pt x="1762" y="4394"/>
                      <a:pt x="1730" y="4387"/>
                      <a:pt x="1705" y="4372"/>
                    </a:cubicBezTo>
                    <a:lnTo>
                      <a:pt x="1669" y="4351"/>
                    </a:lnTo>
                    <a:cubicBezTo>
                      <a:pt x="1618" y="4322"/>
                      <a:pt x="1618" y="4272"/>
                      <a:pt x="1669" y="4243"/>
                    </a:cubicBezTo>
                    <a:lnTo>
                      <a:pt x="1907" y="4099"/>
                    </a:lnTo>
                    <a:cubicBezTo>
                      <a:pt x="1932" y="4085"/>
                      <a:pt x="1966" y="4077"/>
                      <a:pt x="2000" y="4077"/>
                    </a:cubicBezTo>
                    <a:close/>
                    <a:moveTo>
                      <a:pt x="3652" y="4041"/>
                    </a:moveTo>
                    <a:cubicBezTo>
                      <a:pt x="3686" y="4041"/>
                      <a:pt x="3721" y="4048"/>
                      <a:pt x="3746" y="4063"/>
                    </a:cubicBezTo>
                    <a:lnTo>
                      <a:pt x="3984" y="4199"/>
                    </a:lnTo>
                    <a:cubicBezTo>
                      <a:pt x="4034" y="4229"/>
                      <a:pt x="4034" y="4279"/>
                      <a:pt x="3984" y="4308"/>
                    </a:cubicBezTo>
                    <a:lnTo>
                      <a:pt x="3761" y="4437"/>
                    </a:lnTo>
                    <a:cubicBezTo>
                      <a:pt x="3735" y="4451"/>
                      <a:pt x="3701" y="4458"/>
                      <a:pt x="3666" y="4458"/>
                    </a:cubicBezTo>
                    <a:cubicBezTo>
                      <a:pt x="3632" y="4458"/>
                      <a:pt x="3598" y="4451"/>
                      <a:pt x="3573" y="4437"/>
                    </a:cubicBezTo>
                    <a:lnTo>
                      <a:pt x="3337" y="4299"/>
                    </a:lnTo>
                    <a:cubicBezTo>
                      <a:pt x="3287" y="4272"/>
                      <a:pt x="3287" y="4222"/>
                      <a:pt x="3337" y="4193"/>
                    </a:cubicBezTo>
                    <a:lnTo>
                      <a:pt x="3559" y="4063"/>
                    </a:lnTo>
                    <a:cubicBezTo>
                      <a:pt x="3584" y="4048"/>
                      <a:pt x="3618" y="4041"/>
                      <a:pt x="3652" y="4041"/>
                    </a:cubicBezTo>
                    <a:close/>
                    <a:moveTo>
                      <a:pt x="4472" y="4157"/>
                    </a:moveTo>
                    <a:cubicBezTo>
                      <a:pt x="4506" y="4157"/>
                      <a:pt x="4540" y="4164"/>
                      <a:pt x="4565" y="4179"/>
                    </a:cubicBezTo>
                    <a:lnTo>
                      <a:pt x="4774" y="4299"/>
                    </a:lnTo>
                    <a:cubicBezTo>
                      <a:pt x="4824" y="4329"/>
                      <a:pt x="4824" y="4379"/>
                      <a:pt x="4774" y="4408"/>
                    </a:cubicBezTo>
                    <a:lnTo>
                      <a:pt x="4558" y="4531"/>
                    </a:lnTo>
                    <a:cubicBezTo>
                      <a:pt x="4533" y="4544"/>
                      <a:pt x="4501" y="4551"/>
                      <a:pt x="4468" y="4551"/>
                    </a:cubicBezTo>
                    <a:cubicBezTo>
                      <a:pt x="4434" y="4551"/>
                      <a:pt x="4400" y="4544"/>
                      <a:pt x="4372" y="4531"/>
                    </a:cubicBezTo>
                    <a:lnTo>
                      <a:pt x="4163" y="4408"/>
                    </a:lnTo>
                    <a:cubicBezTo>
                      <a:pt x="4113" y="4379"/>
                      <a:pt x="4113" y="4329"/>
                      <a:pt x="4163" y="4299"/>
                    </a:cubicBezTo>
                    <a:lnTo>
                      <a:pt x="4379" y="4179"/>
                    </a:lnTo>
                    <a:cubicBezTo>
                      <a:pt x="4404" y="4164"/>
                      <a:pt x="4438" y="4157"/>
                      <a:pt x="4472" y="4157"/>
                    </a:cubicBezTo>
                    <a:close/>
                    <a:moveTo>
                      <a:pt x="1489" y="4372"/>
                    </a:moveTo>
                    <a:cubicBezTo>
                      <a:pt x="1523" y="4372"/>
                      <a:pt x="1557" y="4380"/>
                      <a:pt x="1582" y="4394"/>
                    </a:cubicBezTo>
                    <a:lnTo>
                      <a:pt x="1618" y="4415"/>
                    </a:lnTo>
                    <a:cubicBezTo>
                      <a:pt x="1669" y="4444"/>
                      <a:pt x="1669" y="4494"/>
                      <a:pt x="1618" y="4524"/>
                    </a:cubicBezTo>
                    <a:lnTo>
                      <a:pt x="1410" y="4644"/>
                    </a:lnTo>
                    <a:cubicBezTo>
                      <a:pt x="1381" y="4659"/>
                      <a:pt x="1347" y="4666"/>
                      <a:pt x="1313" y="4666"/>
                    </a:cubicBezTo>
                    <a:cubicBezTo>
                      <a:pt x="1279" y="4666"/>
                      <a:pt x="1245" y="4659"/>
                      <a:pt x="1217" y="4644"/>
                    </a:cubicBezTo>
                    <a:lnTo>
                      <a:pt x="1187" y="4624"/>
                    </a:lnTo>
                    <a:cubicBezTo>
                      <a:pt x="1130" y="4594"/>
                      <a:pt x="1130" y="4551"/>
                      <a:pt x="1187" y="4515"/>
                    </a:cubicBezTo>
                    <a:lnTo>
                      <a:pt x="1396" y="4394"/>
                    </a:lnTo>
                    <a:cubicBezTo>
                      <a:pt x="1421" y="4380"/>
                      <a:pt x="1455" y="4372"/>
                      <a:pt x="1489" y="4372"/>
                    </a:cubicBezTo>
                    <a:close/>
                    <a:moveTo>
                      <a:pt x="5252" y="4257"/>
                    </a:moveTo>
                    <a:cubicBezTo>
                      <a:pt x="5286" y="4257"/>
                      <a:pt x="5320" y="4264"/>
                      <a:pt x="5348" y="4279"/>
                    </a:cubicBezTo>
                    <a:lnTo>
                      <a:pt x="5564" y="4408"/>
                    </a:lnTo>
                    <a:cubicBezTo>
                      <a:pt x="5616" y="4437"/>
                      <a:pt x="5616" y="4488"/>
                      <a:pt x="5564" y="4515"/>
                    </a:cubicBezTo>
                    <a:lnTo>
                      <a:pt x="5327" y="4653"/>
                    </a:lnTo>
                    <a:cubicBezTo>
                      <a:pt x="5302" y="4667"/>
                      <a:pt x="5268" y="4674"/>
                      <a:pt x="5234" y="4674"/>
                    </a:cubicBezTo>
                    <a:cubicBezTo>
                      <a:pt x="5200" y="4674"/>
                      <a:pt x="5166" y="4667"/>
                      <a:pt x="5141" y="4653"/>
                    </a:cubicBezTo>
                    <a:lnTo>
                      <a:pt x="4917" y="4531"/>
                    </a:lnTo>
                    <a:cubicBezTo>
                      <a:pt x="4867" y="4494"/>
                      <a:pt x="4867" y="4451"/>
                      <a:pt x="4917" y="4415"/>
                    </a:cubicBezTo>
                    <a:lnTo>
                      <a:pt x="5162" y="4279"/>
                    </a:lnTo>
                    <a:cubicBezTo>
                      <a:pt x="5187" y="4264"/>
                      <a:pt x="5219" y="4257"/>
                      <a:pt x="5252" y="4257"/>
                    </a:cubicBezTo>
                    <a:close/>
                    <a:moveTo>
                      <a:pt x="3162" y="4322"/>
                    </a:moveTo>
                    <a:cubicBezTo>
                      <a:pt x="3195" y="4322"/>
                      <a:pt x="3229" y="4329"/>
                      <a:pt x="3257" y="4343"/>
                    </a:cubicBezTo>
                    <a:lnTo>
                      <a:pt x="3494" y="4488"/>
                    </a:lnTo>
                    <a:cubicBezTo>
                      <a:pt x="3545" y="4515"/>
                      <a:pt x="3545" y="4567"/>
                      <a:pt x="3494" y="4594"/>
                    </a:cubicBezTo>
                    <a:lnTo>
                      <a:pt x="3264" y="4724"/>
                    </a:lnTo>
                    <a:cubicBezTo>
                      <a:pt x="3236" y="4739"/>
                      <a:pt x="3202" y="4746"/>
                      <a:pt x="3169" y="4746"/>
                    </a:cubicBezTo>
                    <a:cubicBezTo>
                      <a:pt x="3135" y="4746"/>
                      <a:pt x="3103" y="4739"/>
                      <a:pt x="3078" y="4724"/>
                    </a:cubicBezTo>
                    <a:lnTo>
                      <a:pt x="2833" y="4588"/>
                    </a:lnTo>
                    <a:cubicBezTo>
                      <a:pt x="2783" y="4558"/>
                      <a:pt x="2783" y="4508"/>
                      <a:pt x="2840" y="4481"/>
                    </a:cubicBezTo>
                    <a:lnTo>
                      <a:pt x="3071" y="4343"/>
                    </a:lnTo>
                    <a:cubicBezTo>
                      <a:pt x="3096" y="4329"/>
                      <a:pt x="3128" y="4322"/>
                      <a:pt x="3162" y="4322"/>
                    </a:cubicBezTo>
                    <a:close/>
                    <a:moveTo>
                      <a:pt x="3991" y="4431"/>
                    </a:moveTo>
                    <a:cubicBezTo>
                      <a:pt x="4025" y="4431"/>
                      <a:pt x="4059" y="4440"/>
                      <a:pt x="4084" y="4458"/>
                    </a:cubicBezTo>
                    <a:lnTo>
                      <a:pt x="4292" y="4581"/>
                    </a:lnTo>
                    <a:cubicBezTo>
                      <a:pt x="4342" y="4610"/>
                      <a:pt x="4342" y="4660"/>
                      <a:pt x="4292" y="4688"/>
                    </a:cubicBezTo>
                    <a:lnTo>
                      <a:pt x="4070" y="4810"/>
                    </a:lnTo>
                    <a:cubicBezTo>
                      <a:pt x="4045" y="4828"/>
                      <a:pt x="4011" y="4837"/>
                      <a:pt x="3977" y="4837"/>
                    </a:cubicBezTo>
                    <a:cubicBezTo>
                      <a:pt x="3942" y="4837"/>
                      <a:pt x="3908" y="4828"/>
                      <a:pt x="3882" y="4810"/>
                    </a:cubicBezTo>
                    <a:lnTo>
                      <a:pt x="3675" y="4688"/>
                    </a:lnTo>
                    <a:cubicBezTo>
                      <a:pt x="3623" y="4660"/>
                      <a:pt x="3623" y="4610"/>
                      <a:pt x="3675" y="4581"/>
                    </a:cubicBezTo>
                    <a:lnTo>
                      <a:pt x="3897" y="4458"/>
                    </a:lnTo>
                    <a:cubicBezTo>
                      <a:pt x="3922" y="4440"/>
                      <a:pt x="3956" y="4431"/>
                      <a:pt x="3991" y="4431"/>
                    </a:cubicBezTo>
                    <a:close/>
                    <a:moveTo>
                      <a:pt x="2309" y="4257"/>
                    </a:moveTo>
                    <a:cubicBezTo>
                      <a:pt x="2343" y="4257"/>
                      <a:pt x="2377" y="4264"/>
                      <a:pt x="2402" y="4279"/>
                    </a:cubicBezTo>
                    <a:lnTo>
                      <a:pt x="2617" y="4401"/>
                    </a:lnTo>
                    <a:cubicBezTo>
                      <a:pt x="2667" y="4437"/>
                      <a:pt x="2667" y="4481"/>
                      <a:pt x="2610" y="4515"/>
                    </a:cubicBezTo>
                    <a:lnTo>
                      <a:pt x="1891" y="4933"/>
                    </a:lnTo>
                    <a:cubicBezTo>
                      <a:pt x="1866" y="4947"/>
                      <a:pt x="1832" y="4955"/>
                      <a:pt x="1798" y="4955"/>
                    </a:cubicBezTo>
                    <a:cubicBezTo>
                      <a:pt x="1764" y="4955"/>
                      <a:pt x="1730" y="4947"/>
                      <a:pt x="1705" y="4933"/>
                    </a:cubicBezTo>
                    <a:lnTo>
                      <a:pt x="1489" y="4803"/>
                    </a:lnTo>
                    <a:cubicBezTo>
                      <a:pt x="1439" y="4774"/>
                      <a:pt x="1439" y="4724"/>
                      <a:pt x="1496" y="4696"/>
                    </a:cubicBezTo>
                    <a:lnTo>
                      <a:pt x="2215" y="4279"/>
                    </a:lnTo>
                    <a:cubicBezTo>
                      <a:pt x="2240" y="4264"/>
                      <a:pt x="2274" y="4257"/>
                      <a:pt x="2309" y="4257"/>
                    </a:cubicBezTo>
                    <a:close/>
                    <a:moveTo>
                      <a:pt x="4745" y="4552"/>
                    </a:moveTo>
                    <a:cubicBezTo>
                      <a:pt x="4779" y="4552"/>
                      <a:pt x="4813" y="4559"/>
                      <a:pt x="4839" y="4574"/>
                    </a:cubicBezTo>
                    <a:lnTo>
                      <a:pt x="5055" y="4703"/>
                    </a:lnTo>
                    <a:cubicBezTo>
                      <a:pt x="5105" y="4731"/>
                      <a:pt x="5105" y="4783"/>
                      <a:pt x="5055" y="4810"/>
                    </a:cubicBezTo>
                    <a:lnTo>
                      <a:pt x="4846" y="4933"/>
                    </a:lnTo>
                    <a:cubicBezTo>
                      <a:pt x="4821" y="4947"/>
                      <a:pt x="4787" y="4955"/>
                      <a:pt x="4753" y="4955"/>
                    </a:cubicBezTo>
                    <a:cubicBezTo>
                      <a:pt x="4719" y="4955"/>
                      <a:pt x="4684" y="4947"/>
                      <a:pt x="4658" y="4933"/>
                    </a:cubicBezTo>
                    <a:lnTo>
                      <a:pt x="4436" y="4803"/>
                    </a:lnTo>
                    <a:cubicBezTo>
                      <a:pt x="4386" y="4774"/>
                      <a:pt x="4386" y="4724"/>
                      <a:pt x="4436" y="4696"/>
                    </a:cubicBezTo>
                    <a:lnTo>
                      <a:pt x="4651" y="4574"/>
                    </a:lnTo>
                    <a:cubicBezTo>
                      <a:pt x="4676" y="4559"/>
                      <a:pt x="4710" y="4552"/>
                      <a:pt x="4745" y="4552"/>
                    </a:cubicBezTo>
                    <a:close/>
                    <a:moveTo>
                      <a:pt x="8101" y="3179"/>
                    </a:moveTo>
                    <a:cubicBezTo>
                      <a:pt x="8136" y="3179"/>
                      <a:pt x="8170" y="3186"/>
                      <a:pt x="8195" y="3201"/>
                    </a:cubicBezTo>
                    <a:lnTo>
                      <a:pt x="8410" y="3330"/>
                    </a:lnTo>
                    <a:cubicBezTo>
                      <a:pt x="8462" y="3359"/>
                      <a:pt x="8462" y="3409"/>
                      <a:pt x="8410" y="3437"/>
                    </a:cubicBezTo>
                    <a:lnTo>
                      <a:pt x="5816" y="4939"/>
                    </a:lnTo>
                    <a:cubicBezTo>
                      <a:pt x="5787" y="4954"/>
                      <a:pt x="5753" y="4961"/>
                      <a:pt x="5720" y="4961"/>
                    </a:cubicBezTo>
                    <a:cubicBezTo>
                      <a:pt x="5687" y="4961"/>
                      <a:pt x="5654" y="4954"/>
                      <a:pt x="5629" y="4939"/>
                    </a:cubicBezTo>
                    <a:lnTo>
                      <a:pt x="5407" y="4810"/>
                    </a:lnTo>
                    <a:cubicBezTo>
                      <a:pt x="5357" y="4783"/>
                      <a:pt x="5357" y="4731"/>
                      <a:pt x="5407" y="4703"/>
                    </a:cubicBezTo>
                    <a:lnTo>
                      <a:pt x="8008" y="3201"/>
                    </a:lnTo>
                    <a:cubicBezTo>
                      <a:pt x="8033" y="3186"/>
                      <a:pt x="8067" y="3179"/>
                      <a:pt x="8101" y="3179"/>
                    </a:cubicBezTo>
                    <a:close/>
                    <a:moveTo>
                      <a:pt x="1008" y="4652"/>
                    </a:moveTo>
                    <a:cubicBezTo>
                      <a:pt x="1042" y="4652"/>
                      <a:pt x="1076" y="4659"/>
                      <a:pt x="1101" y="4674"/>
                    </a:cubicBezTo>
                    <a:lnTo>
                      <a:pt x="1137" y="4696"/>
                    </a:lnTo>
                    <a:cubicBezTo>
                      <a:pt x="1187" y="4724"/>
                      <a:pt x="1187" y="4774"/>
                      <a:pt x="1137" y="4803"/>
                    </a:cubicBezTo>
                    <a:lnTo>
                      <a:pt x="872" y="4955"/>
                    </a:lnTo>
                    <a:cubicBezTo>
                      <a:pt x="846" y="4969"/>
                      <a:pt x="811" y="4976"/>
                      <a:pt x="777" y="4976"/>
                    </a:cubicBezTo>
                    <a:cubicBezTo>
                      <a:pt x="743" y="4976"/>
                      <a:pt x="708" y="4969"/>
                      <a:pt x="683" y="4955"/>
                    </a:cubicBezTo>
                    <a:lnTo>
                      <a:pt x="647" y="4933"/>
                    </a:lnTo>
                    <a:cubicBezTo>
                      <a:pt x="597" y="4903"/>
                      <a:pt x="597" y="4853"/>
                      <a:pt x="647" y="4826"/>
                    </a:cubicBezTo>
                    <a:lnTo>
                      <a:pt x="915" y="4674"/>
                    </a:lnTo>
                    <a:cubicBezTo>
                      <a:pt x="940" y="4659"/>
                      <a:pt x="974" y="4652"/>
                      <a:pt x="1008" y="4652"/>
                    </a:cubicBezTo>
                    <a:close/>
                    <a:moveTo>
                      <a:pt x="5234" y="4839"/>
                    </a:moveTo>
                    <a:cubicBezTo>
                      <a:pt x="5268" y="4839"/>
                      <a:pt x="5302" y="4846"/>
                      <a:pt x="5327" y="4860"/>
                    </a:cubicBezTo>
                    <a:lnTo>
                      <a:pt x="5543" y="4983"/>
                    </a:lnTo>
                    <a:cubicBezTo>
                      <a:pt x="5593" y="5012"/>
                      <a:pt x="5593" y="5062"/>
                      <a:pt x="5543" y="5091"/>
                    </a:cubicBezTo>
                    <a:lnTo>
                      <a:pt x="5327" y="5214"/>
                    </a:lnTo>
                    <a:cubicBezTo>
                      <a:pt x="5302" y="5231"/>
                      <a:pt x="5270" y="5240"/>
                      <a:pt x="5237" y="5240"/>
                    </a:cubicBezTo>
                    <a:cubicBezTo>
                      <a:pt x="5204" y="5240"/>
                      <a:pt x="5170" y="5231"/>
                      <a:pt x="5141" y="5214"/>
                    </a:cubicBezTo>
                    <a:lnTo>
                      <a:pt x="4926" y="5091"/>
                    </a:lnTo>
                    <a:cubicBezTo>
                      <a:pt x="4874" y="5062"/>
                      <a:pt x="4874" y="5012"/>
                      <a:pt x="4926" y="4983"/>
                    </a:cubicBezTo>
                    <a:lnTo>
                      <a:pt x="5141" y="4860"/>
                    </a:lnTo>
                    <a:cubicBezTo>
                      <a:pt x="5166" y="4846"/>
                      <a:pt x="5200" y="4839"/>
                      <a:pt x="5234" y="4839"/>
                    </a:cubicBezTo>
                    <a:close/>
                    <a:moveTo>
                      <a:pt x="2660" y="4610"/>
                    </a:moveTo>
                    <a:cubicBezTo>
                      <a:pt x="2695" y="4610"/>
                      <a:pt x="2729" y="4619"/>
                      <a:pt x="2754" y="4638"/>
                    </a:cubicBezTo>
                    <a:lnTo>
                      <a:pt x="2992" y="4774"/>
                    </a:lnTo>
                    <a:cubicBezTo>
                      <a:pt x="3042" y="4803"/>
                      <a:pt x="3042" y="4853"/>
                      <a:pt x="2992" y="4883"/>
                    </a:cubicBezTo>
                    <a:lnTo>
                      <a:pt x="2402" y="5221"/>
                    </a:lnTo>
                    <a:cubicBezTo>
                      <a:pt x="2373" y="5239"/>
                      <a:pt x="2339" y="5248"/>
                      <a:pt x="2305" y="5248"/>
                    </a:cubicBezTo>
                    <a:cubicBezTo>
                      <a:pt x="2271" y="5248"/>
                      <a:pt x="2237" y="5239"/>
                      <a:pt x="2208" y="5221"/>
                    </a:cubicBezTo>
                    <a:lnTo>
                      <a:pt x="1970" y="5084"/>
                    </a:lnTo>
                    <a:cubicBezTo>
                      <a:pt x="1920" y="5055"/>
                      <a:pt x="1920" y="5005"/>
                      <a:pt x="1970" y="4976"/>
                    </a:cubicBezTo>
                    <a:lnTo>
                      <a:pt x="2567" y="4638"/>
                    </a:lnTo>
                    <a:cubicBezTo>
                      <a:pt x="2592" y="4619"/>
                      <a:pt x="2626" y="4610"/>
                      <a:pt x="2660" y="4610"/>
                    </a:cubicBezTo>
                    <a:close/>
                    <a:moveTo>
                      <a:pt x="1317" y="4833"/>
                    </a:moveTo>
                    <a:cubicBezTo>
                      <a:pt x="1351" y="4833"/>
                      <a:pt x="1385" y="4839"/>
                      <a:pt x="1410" y="4853"/>
                    </a:cubicBezTo>
                    <a:lnTo>
                      <a:pt x="1618" y="4976"/>
                    </a:lnTo>
                    <a:cubicBezTo>
                      <a:pt x="1675" y="5005"/>
                      <a:pt x="1675" y="5055"/>
                      <a:pt x="1618" y="5084"/>
                    </a:cubicBezTo>
                    <a:lnTo>
                      <a:pt x="1360" y="5234"/>
                    </a:lnTo>
                    <a:cubicBezTo>
                      <a:pt x="1335" y="5253"/>
                      <a:pt x="1301" y="5262"/>
                      <a:pt x="1267" y="5262"/>
                    </a:cubicBezTo>
                    <a:cubicBezTo>
                      <a:pt x="1232" y="5262"/>
                      <a:pt x="1198" y="5253"/>
                      <a:pt x="1173" y="5234"/>
                    </a:cubicBezTo>
                    <a:lnTo>
                      <a:pt x="958" y="5112"/>
                    </a:lnTo>
                    <a:cubicBezTo>
                      <a:pt x="906" y="5084"/>
                      <a:pt x="906" y="5033"/>
                      <a:pt x="958" y="5005"/>
                    </a:cubicBezTo>
                    <a:lnTo>
                      <a:pt x="1223" y="4853"/>
                    </a:lnTo>
                    <a:cubicBezTo>
                      <a:pt x="1248" y="4839"/>
                      <a:pt x="1283" y="4833"/>
                      <a:pt x="1317" y="4833"/>
                    </a:cubicBezTo>
                    <a:close/>
                    <a:moveTo>
                      <a:pt x="4749" y="5112"/>
                    </a:moveTo>
                    <a:cubicBezTo>
                      <a:pt x="4783" y="5112"/>
                      <a:pt x="4817" y="5120"/>
                      <a:pt x="4846" y="5134"/>
                    </a:cubicBezTo>
                    <a:lnTo>
                      <a:pt x="5062" y="5264"/>
                    </a:lnTo>
                    <a:cubicBezTo>
                      <a:pt x="5112" y="5291"/>
                      <a:pt x="5112" y="5343"/>
                      <a:pt x="5062" y="5371"/>
                    </a:cubicBezTo>
                    <a:lnTo>
                      <a:pt x="4867" y="5479"/>
                    </a:lnTo>
                    <a:cubicBezTo>
                      <a:pt x="4842" y="5498"/>
                      <a:pt x="4810" y="5507"/>
                      <a:pt x="4776" y="5507"/>
                    </a:cubicBezTo>
                    <a:cubicBezTo>
                      <a:pt x="4743" y="5507"/>
                      <a:pt x="4709" y="5498"/>
                      <a:pt x="4681" y="5479"/>
                    </a:cubicBezTo>
                    <a:lnTo>
                      <a:pt x="4465" y="5357"/>
                    </a:lnTo>
                    <a:cubicBezTo>
                      <a:pt x="4415" y="5328"/>
                      <a:pt x="4415" y="5278"/>
                      <a:pt x="4465" y="5248"/>
                    </a:cubicBezTo>
                    <a:lnTo>
                      <a:pt x="4651" y="5134"/>
                    </a:lnTo>
                    <a:cubicBezTo>
                      <a:pt x="4681" y="5120"/>
                      <a:pt x="4715" y="5112"/>
                      <a:pt x="4749" y="5112"/>
                    </a:cubicBezTo>
                    <a:close/>
                    <a:moveTo>
                      <a:pt x="4261" y="4833"/>
                    </a:moveTo>
                    <a:cubicBezTo>
                      <a:pt x="4294" y="4833"/>
                      <a:pt x="4328" y="4839"/>
                      <a:pt x="4356" y="4853"/>
                    </a:cubicBezTo>
                    <a:lnTo>
                      <a:pt x="4572" y="4983"/>
                    </a:lnTo>
                    <a:cubicBezTo>
                      <a:pt x="4624" y="5012"/>
                      <a:pt x="4624" y="5062"/>
                      <a:pt x="4572" y="5091"/>
                    </a:cubicBezTo>
                    <a:lnTo>
                      <a:pt x="3868" y="5493"/>
                    </a:lnTo>
                    <a:cubicBezTo>
                      <a:pt x="3843" y="5508"/>
                      <a:pt x="3811" y="5515"/>
                      <a:pt x="3777" y="5515"/>
                    </a:cubicBezTo>
                    <a:cubicBezTo>
                      <a:pt x="3744" y="5515"/>
                      <a:pt x="3710" y="5508"/>
                      <a:pt x="3682" y="5493"/>
                    </a:cubicBezTo>
                    <a:lnTo>
                      <a:pt x="3466" y="5364"/>
                    </a:lnTo>
                    <a:cubicBezTo>
                      <a:pt x="3416" y="5335"/>
                      <a:pt x="3416" y="5285"/>
                      <a:pt x="3466" y="5257"/>
                    </a:cubicBezTo>
                    <a:lnTo>
                      <a:pt x="4170" y="4853"/>
                    </a:lnTo>
                    <a:cubicBezTo>
                      <a:pt x="4195" y="4839"/>
                      <a:pt x="4227" y="4833"/>
                      <a:pt x="4261" y="4833"/>
                    </a:cubicBezTo>
                    <a:close/>
                    <a:moveTo>
                      <a:pt x="3494" y="4717"/>
                    </a:moveTo>
                    <a:cubicBezTo>
                      <a:pt x="3528" y="4717"/>
                      <a:pt x="3563" y="4725"/>
                      <a:pt x="3589" y="4739"/>
                    </a:cubicBezTo>
                    <a:lnTo>
                      <a:pt x="3804" y="4860"/>
                    </a:lnTo>
                    <a:cubicBezTo>
                      <a:pt x="3854" y="4889"/>
                      <a:pt x="3854" y="4939"/>
                      <a:pt x="3796" y="4969"/>
                    </a:cubicBezTo>
                    <a:lnTo>
                      <a:pt x="2876" y="5500"/>
                    </a:lnTo>
                    <a:cubicBezTo>
                      <a:pt x="2851" y="5515"/>
                      <a:pt x="2817" y="5522"/>
                      <a:pt x="2783" y="5522"/>
                    </a:cubicBezTo>
                    <a:cubicBezTo>
                      <a:pt x="2749" y="5522"/>
                      <a:pt x="2715" y="5515"/>
                      <a:pt x="2690" y="5500"/>
                    </a:cubicBezTo>
                    <a:lnTo>
                      <a:pt x="2481" y="5378"/>
                    </a:lnTo>
                    <a:cubicBezTo>
                      <a:pt x="2431" y="5350"/>
                      <a:pt x="2431" y="5300"/>
                      <a:pt x="2481" y="5271"/>
                    </a:cubicBezTo>
                    <a:lnTo>
                      <a:pt x="3401" y="4739"/>
                    </a:lnTo>
                    <a:cubicBezTo>
                      <a:pt x="3426" y="4725"/>
                      <a:pt x="3460" y="4717"/>
                      <a:pt x="3494" y="4717"/>
                    </a:cubicBezTo>
                    <a:close/>
                    <a:moveTo>
                      <a:pt x="1798" y="5112"/>
                    </a:moveTo>
                    <a:cubicBezTo>
                      <a:pt x="1832" y="5112"/>
                      <a:pt x="1866" y="5120"/>
                      <a:pt x="1891" y="5134"/>
                    </a:cubicBezTo>
                    <a:lnTo>
                      <a:pt x="2129" y="5271"/>
                    </a:lnTo>
                    <a:cubicBezTo>
                      <a:pt x="2179" y="5300"/>
                      <a:pt x="2179" y="5350"/>
                      <a:pt x="2129" y="5378"/>
                    </a:cubicBezTo>
                    <a:lnTo>
                      <a:pt x="1863" y="5529"/>
                    </a:lnTo>
                    <a:cubicBezTo>
                      <a:pt x="1838" y="5548"/>
                      <a:pt x="1803" y="5557"/>
                      <a:pt x="1769" y="5557"/>
                    </a:cubicBezTo>
                    <a:cubicBezTo>
                      <a:pt x="1735" y="5557"/>
                      <a:pt x="1700" y="5548"/>
                      <a:pt x="1675" y="5529"/>
                    </a:cubicBezTo>
                    <a:lnTo>
                      <a:pt x="1439" y="5393"/>
                    </a:lnTo>
                    <a:cubicBezTo>
                      <a:pt x="1389" y="5364"/>
                      <a:pt x="1389" y="5314"/>
                      <a:pt x="1439" y="5285"/>
                    </a:cubicBezTo>
                    <a:lnTo>
                      <a:pt x="1705" y="5134"/>
                    </a:lnTo>
                    <a:cubicBezTo>
                      <a:pt x="1730" y="5120"/>
                      <a:pt x="1764" y="5112"/>
                      <a:pt x="1798" y="5112"/>
                    </a:cubicBezTo>
                    <a:close/>
                    <a:moveTo>
                      <a:pt x="4288" y="5378"/>
                    </a:moveTo>
                    <a:cubicBezTo>
                      <a:pt x="4321" y="5378"/>
                      <a:pt x="4354" y="5385"/>
                      <a:pt x="4379" y="5400"/>
                    </a:cubicBezTo>
                    <a:lnTo>
                      <a:pt x="4601" y="5529"/>
                    </a:lnTo>
                    <a:cubicBezTo>
                      <a:pt x="4651" y="5559"/>
                      <a:pt x="4651" y="5609"/>
                      <a:pt x="4601" y="5636"/>
                    </a:cubicBezTo>
                    <a:lnTo>
                      <a:pt x="4356" y="5781"/>
                    </a:lnTo>
                    <a:cubicBezTo>
                      <a:pt x="4333" y="5794"/>
                      <a:pt x="4301" y="5801"/>
                      <a:pt x="4269" y="5801"/>
                    </a:cubicBezTo>
                    <a:cubicBezTo>
                      <a:pt x="4233" y="5801"/>
                      <a:pt x="4196" y="5793"/>
                      <a:pt x="4170" y="5774"/>
                    </a:cubicBezTo>
                    <a:lnTo>
                      <a:pt x="3954" y="5652"/>
                    </a:lnTo>
                    <a:cubicBezTo>
                      <a:pt x="3904" y="5623"/>
                      <a:pt x="3904" y="5573"/>
                      <a:pt x="3954" y="5543"/>
                    </a:cubicBezTo>
                    <a:lnTo>
                      <a:pt x="4192" y="5400"/>
                    </a:lnTo>
                    <a:cubicBezTo>
                      <a:pt x="4221" y="5385"/>
                      <a:pt x="4255" y="5378"/>
                      <a:pt x="4288" y="5378"/>
                    </a:cubicBezTo>
                    <a:close/>
                    <a:moveTo>
                      <a:pt x="3289" y="5393"/>
                    </a:moveTo>
                    <a:cubicBezTo>
                      <a:pt x="3322" y="5393"/>
                      <a:pt x="3355" y="5400"/>
                      <a:pt x="3380" y="5414"/>
                    </a:cubicBezTo>
                    <a:lnTo>
                      <a:pt x="3602" y="5543"/>
                    </a:lnTo>
                    <a:cubicBezTo>
                      <a:pt x="3652" y="5573"/>
                      <a:pt x="3652" y="5623"/>
                      <a:pt x="3602" y="5652"/>
                    </a:cubicBezTo>
                    <a:lnTo>
                      <a:pt x="3364" y="5788"/>
                    </a:lnTo>
                    <a:cubicBezTo>
                      <a:pt x="3339" y="5803"/>
                      <a:pt x="3305" y="5810"/>
                      <a:pt x="3271" y="5810"/>
                    </a:cubicBezTo>
                    <a:cubicBezTo>
                      <a:pt x="3237" y="5810"/>
                      <a:pt x="3203" y="5803"/>
                      <a:pt x="3178" y="5788"/>
                    </a:cubicBezTo>
                    <a:lnTo>
                      <a:pt x="2955" y="5659"/>
                    </a:lnTo>
                    <a:cubicBezTo>
                      <a:pt x="2905" y="5630"/>
                      <a:pt x="2905" y="5580"/>
                      <a:pt x="2962" y="5550"/>
                    </a:cubicBezTo>
                    <a:lnTo>
                      <a:pt x="3192" y="5414"/>
                    </a:lnTo>
                    <a:cubicBezTo>
                      <a:pt x="3221" y="5400"/>
                      <a:pt x="3256" y="5393"/>
                      <a:pt x="3289" y="5393"/>
                    </a:cubicBezTo>
                    <a:close/>
                    <a:moveTo>
                      <a:pt x="2302" y="5407"/>
                    </a:moveTo>
                    <a:cubicBezTo>
                      <a:pt x="2336" y="5407"/>
                      <a:pt x="2370" y="5415"/>
                      <a:pt x="2395" y="5429"/>
                    </a:cubicBezTo>
                    <a:lnTo>
                      <a:pt x="2610" y="5550"/>
                    </a:lnTo>
                    <a:cubicBezTo>
                      <a:pt x="2660" y="5580"/>
                      <a:pt x="2660" y="5630"/>
                      <a:pt x="2610" y="5659"/>
                    </a:cubicBezTo>
                    <a:lnTo>
                      <a:pt x="2345" y="5809"/>
                    </a:lnTo>
                    <a:cubicBezTo>
                      <a:pt x="2320" y="5824"/>
                      <a:pt x="2286" y="5831"/>
                      <a:pt x="2251" y="5831"/>
                    </a:cubicBezTo>
                    <a:cubicBezTo>
                      <a:pt x="2217" y="5831"/>
                      <a:pt x="2183" y="5824"/>
                      <a:pt x="2157" y="5809"/>
                    </a:cubicBezTo>
                    <a:lnTo>
                      <a:pt x="1950" y="5688"/>
                    </a:lnTo>
                    <a:cubicBezTo>
                      <a:pt x="1891" y="5659"/>
                      <a:pt x="1898" y="5609"/>
                      <a:pt x="1950" y="5580"/>
                    </a:cubicBezTo>
                    <a:lnTo>
                      <a:pt x="2208" y="5429"/>
                    </a:lnTo>
                    <a:cubicBezTo>
                      <a:pt x="2233" y="5415"/>
                      <a:pt x="2268" y="5407"/>
                      <a:pt x="2302" y="5407"/>
                    </a:cubicBezTo>
                    <a:close/>
                    <a:moveTo>
                      <a:pt x="3780" y="5674"/>
                    </a:moveTo>
                    <a:cubicBezTo>
                      <a:pt x="3813" y="5674"/>
                      <a:pt x="3844" y="5681"/>
                      <a:pt x="3868" y="5695"/>
                    </a:cubicBezTo>
                    <a:lnTo>
                      <a:pt x="4091" y="5824"/>
                    </a:lnTo>
                    <a:cubicBezTo>
                      <a:pt x="4141" y="5852"/>
                      <a:pt x="4141" y="5904"/>
                      <a:pt x="4091" y="5931"/>
                    </a:cubicBezTo>
                    <a:lnTo>
                      <a:pt x="3854" y="6068"/>
                    </a:lnTo>
                    <a:cubicBezTo>
                      <a:pt x="3829" y="6082"/>
                      <a:pt x="3795" y="6090"/>
                      <a:pt x="3761" y="6090"/>
                    </a:cubicBezTo>
                    <a:cubicBezTo>
                      <a:pt x="3727" y="6090"/>
                      <a:pt x="3692" y="6082"/>
                      <a:pt x="3666" y="6068"/>
                    </a:cubicBezTo>
                    <a:lnTo>
                      <a:pt x="3444" y="5938"/>
                    </a:lnTo>
                    <a:cubicBezTo>
                      <a:pt x="3394" y="5911"/>
                      <a:pt x="3394" y="5861"/>
                      <a:pt x="3451" y="5831"/>
                    </a:cubicBezTo>
                    <a:lnTo>
                      <a:pt x="3682" y="5702"/>
                    </a:lnTo>
                    <a:cubicBezTo>
                      <a:pt x="3708" y="5683"/>
                      <a:pt x="3744" y="5674"/>
                      <a:pt x="3780" y="5674"/>
                    </a:cubicBezTo>
                    <a:close/>
                    <a:moveTo>
                      <a:pt x="2783" y="5682"/>
                    </a:moveTo>
                    <a:cubicBezTo>
                      <a:pt x="2817" y="5682"/>
                      <a:pt x="2851" y="5691"/>
                      <a:pt x="2876" y="5709"/>
                    </a:cubicBezTo>
                    <a:lnTo>
                      <a:pt x="3099" y="5831"/>
                    </a:lnTo>
                    <a:cubicBezTo>
                      <a:pt x="3149" y="5861"/>
                      <a:pt x="3149" y="5911"/>
                      <a:pt x="3092" y="5938"/>
                    </a:cubicBezTo>
                    <a:lnTo>
                      <a:pt x="2833" y="6097"/>
                    </a:lnTo>
                    <a:cubicBezTo>
                      <a:pt x="2808" y="6112"/>
                      <a:pt x="2774" y="6119"/>
                      <a:pt x="2740" y="6119"/>
                    </a:cubicBezTo>
                    <a:cubicBezTo>
                      <a:pt x="2706" y="6119"/>
                      <a:pt x="2672" y="6112"/>
                      <a:pt x="2647" y="6097"/>
                    </a:cubicBezTo>
                    <a:lnTo>
                      <a:pt x="2424" y="5968"/>
                    </a:lnTo>
                    <a:cubicBezTo>
                      <a:pt x="2372" y="5938"/>
                      <a:pt x="2372" y="5888"/>
                      <a:pt x="2424" y="5861"/>
                    </a:cubicBezTo>
                    <a:lnTo>
                      <a:pt x="2690" y="5709"/>
                    </a:lnTo>
                    <a:cubicBezTo>
                      <a:pt x="2715" y="5691"/>
                      <a:pt x="2749" y="5682"/>
                      <a:pt x="2783" y="5682"/>
                    </a:cubicBezTo>
                    <a:close/>
                    <a:moveTo>
                      <a:pt x="8990" y="3299"/>
                    </a:moveTo>
                    <a:cubicBezTo>
                      <a:pt x="9015" y="3299"/>
                      <a:pt x="9040" y="3305"/>
                      <a:pt x="9057" y="3316"/>
                    </a:cubicBezTo>
                    <a:lnTo>
                      <a:pt x="10567" y="4193"/>
                    </a:lnTo>
                    <a:cubicBezTo>
                      <a:pt x="10610" y="4213"/>
                      <a:pt x="10610" y="4249"/>
                      <a:pt x="10567" y="4279"/>
                    </a:cubicBezTo>
                    <a:lnTo>
                      <a:pt x="9080" y="5134"/>
                    </a:lnTo>
                    <a:lnTo>
                      <a:pt x="7348" y="6133"/>
                    </a:lnTo>
                    <a:cubicBezTo>
                      <a:pt x="7329" y="6144"/>
                      <a:pt x="7304" y="6149"/>
                      <a:pt x="7279" y="6149"/>
                    </a:cubicBezTo>
                    <a:cubicBezTo>
                      <a:pt x="7254" y="6149"/>
                      <a:pt x="7229" y="6144"/>
                      <a:pt x="7211" y="6133"/>
                    </a:cubicBezTo>
                    <a:lnTo>
                      <a:pt x="6737" y="5861"/>
                    </a:lnTo>
                    <a:lnTo>
                      <a:pt x="5693" y="5257"/>
                    </a:lnTo>
                    <a:cubicBezTo>
                      <a:pt x="5659" y="5234"/>
                      <a:pt x="5659" y="5198"/>
                      <a:pt x="5702" y="5178"/>
                    </a:cubicBezTo>
                    <a:lnTo>
                      <a:pt x="8921" y="3316"/>
                    </a:lnTo>
                    <a:cubicBezTo>
                      <a:pt x="8939" y="3305"/>
                      <a:pt x="8964" y="3299"/>
                      <a:pt x="8990" y="3299"/>
                    </a:cubicBezTo>
                    <a:close/>
                    <a:moveTo>
                      <a:pt x="3271" y="5968"/>
                    </a:moveTo>
                    <a:cubicBezTo>
                      <a:pt x="3305" y="5968"/>
                      <a:pt x="3339" y="5975"/>
                      <a:pt x="3364" y="5990"/>
                    </a:cubicBezTo>
                    <a:lnTo>
                      <a:pt x="3580" y="6119"/>
                    </a:lnTo>
                    <a:cubicBezTo>
                      <a:pt x="3632" y="6147"/>
                      <a:pt x="3632" y="6197"/>
                      <a:pt x="3580" y="6226"/>
                    </a:cubicBezTo>
                    <a:lnTo>
                      <a:pt x="3321" y="6378"/>
                    </a:lnTo>
                    <a:cubicBezTo>
                      <a:pt x="3293" y="6392"/>
                      <a:pt x="3259" y="6399"/>
                      <a:pt x="3225" y="6399"/>
                    </a:cubicBezTo>
                    <a:cubicBezTo>
                      <a:pt x="3192" y="6399"/>
                      <a:pt x="3160" y="6392"/>
                      <a:pt x="3135" y="6378"/>
                    </a:cubicBezTo>
                    <a:lnTo>
                      <a:pt x="2912" y="6249"/>
                    </a:lnTo>
                    <a:cubicBezTo>
                      <a:pt x="2862" y="6220"/>
                      <a:pt x="2862" y="6169"/>
                      <a:pt x="2912" y="6140"/>
                    </a:cubicBezTo>
                    <a:lnTo>
                      <a:pt x="3178" y="5990"/>
                    </a:lnTo>
                    <a:cubicBezTo>
                      <a:pt x="3203" y="5975"/>
                      <a:pt x="3237" y="5968"/>
                      <a:pt x="3271" y="5968"/>
                    </a:cubicBezTo>
                    <a:close/>
                    <a:moveTo>
                      <a:pt x="8274" y="1"/>
                    </a:moveTo>
                    <a:cubicBezTo>
                      <a:pt x="8262" y="1"/>
                      <a:pt x="8250" y="1"/>
                      <a:pt x="8238" y="2"/>
                    </a:cubicBezTo>
                    <a:cubicBezTo>
                      <a:pt x="8188" y="9"/>
                      <a:pt x="8145" y="23"/>
                      <a:pt x="8108" y="45"/>
                    </a:cubicBezTo>
                    <a:lnTo>
                      <a:pt x="73" y="4681"/>
                    </a:lnTo>
                    <a:cubicBezTo>
                      <a:pt x="23" y="4710"/>
                      <a:pt x="0" y="4746"/>
                      <a:pt x="0" y="4783"/>
                    </a:cubicBezTo>
                    <a:cubicBezTo>
                      <a:pt x="0" y="4796"/>
                      <a:pt x="0" y="4810"/>
                      <a:pt x="9" y="4817"/>
                    </a:cubicBezTo>
                    <a:cubicBezTo>
                      <a:pt x="9" y="4826"/>
                      <a:pt x="16" y="4826"/>
                      <a:pt x="16" y="4826"/>
                    </a:cubicBezTo>
                    <a:cubicBezTo>
                      <a:pt x="23" y="4846"/>
                      <a:pt x="43" y="4860"/>
                      <a:pt x="73" y="4883"/>
                    </a:cubicBezTo>
                    <a:lnTo>
                      <a:pt x="4767" y="7758"/>
                    </a:lnTo>
                    <a:cubicBezTo>
                      <a:pt x="4812" y="7782"/>
                      <a:pt x="4870" y="7795"/>
                      <a:pt x="4929" y="7795"/>
                    </a:cubicBezTo>
                    <a:cubicBezTo>
                      <a:pt x="4992" y="7795"/>
                      <a:pt x="5057" y="7780"/>
                      <a:pt x="5105" y="7750"/>
                    </a:cubicBezTo>
                    <a:lnTo>
                      <a:pt x="13141" y="3114"/>
                    </a:lnTo>
                    <a:cubicBezTo>
                      <a:pt x="13147" y="3114"/>
                      <a:pt x="13154" y="3107"/>
                      <a:pt x="13154" y="3107"/>
                    </a:cubicBezTo>
                    <a:cubicBezTo>
                      <a:pt x="13170" y="3101"/>
                      <a:pt x="13177" y="3092"/>
                      <a:pt x="13184" y="3085"/>
                    </a:cubicBezTo>
                    <a:cubicBezTo>
                      <a:pt x="13206" y="3064"/>
                      <a:pt x="13213" y="3042"/>
                      <a:pt x="13213" y="3014"/>
                    </a:cubicBezTo>
                    <a:cubicBezTo>
                      <a:pt x="13213" y="2978"/>
                      <a:pt x="13191" y="2949"/>
                      <a:pt x="13141" y="2919"/>
                    </a:cubicBezTo>
                    <a:lnTo>
                      <a:pt x="8447" y="45"/>
                    </a:lnTo>
                    <a:cubicBezTo>
                      <a:pt x="8399" y="15"/>
                      <a:pt x="8336" y="1"/>
                      <a:pt x="8274"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36"/>
              <p:cNvSpPr/>
              <p:nvPr/>
            </p:nvSpPr>
            <p:spPr>
              <a:xfrm>
                <a:off x="1505760" y="3662463"/>
                <a:ext cx="62884" cy="34581"/>
              </a:xfrm>
              <a:custGeom>
                <a:rect b="b" l="l" r="r" t="t"/>
                <a:pathLst>
                  <a:path extrusionOk="0" h="325" w="591">
                    <a:moveTo>
                      <a:pt x="411" y="1"/>
                    </a:moveTo>
                    <a:cubicBezTo>
                      <a:pt x="377" y="1"/>
                      <a:pt x="343" y="8"/>
                      <a:pt x="318" y="23"/>
                    </a:cubicBezTo>
                    <a:lnTo>
                      <a:pt x="50" y="175"/>
                    </a:lnTo>
                    <a:cubicBezTo>
                      <a:pt x="0" y="202"/>
                      <a:pt x="0" y="252"/>
                      <a:pt x="50" y="282"/>
                    </a:cubicBezTo>
                    <a:lnTo>
                      <a:pt x="86" y="304"/>
                    </a:lnTo>
                    <a:cubicBezTo>
                      <a:pt x="111" y="318"/>
                      <a:pt x="146" y="325"/>
                      <a:pt x="180" y="325"/>
                    </a:cubicBezTo>
                    <a:cubicBezTo>
                      <a:pt x="214" y="325"/>
                      <a:pt x="249" y="318"/>
                      <a:pt x="275" y="304"/>
                    </a:cubicBezTo>
                    <a:lnTo>
                      <a:pt x="540" y="152"/>
                    </a:lnTo>
                    <a:cubicBezTo>
                      <a:pt x="590" y="123"/>
                      <a:pt x="590" y="73"/>
                      <a:pt x="540" y="45"/>
                    </a:cubicBezTo>
                    <a:lnTo>
                      <a:pt x="504" y="23"/>
                    </a:lnTo>
                    <a:cubicBezTo>
                      <a:pt x="479" y="8"/>
                      <a:pt x="445" y="1"/>
                      <a:pt x="41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36"/>
              <p:cNvSpPr/>
              <p:nvPr/>
            </p:nvSpPr>
            <p:spPr>
              <a:xfrm>
                <a:off x="1562473" y="3632777"/>
                <a:ext cx="57351" cy="31389"/>
              </a:xfrm>
              <a:custGeom>
                <a:rect b="b" l="l" r="r" t="t"/>
                <a:pathLst>
                  <a:path extrusionOk="0" h="295" w="539">
                    <a:moveTo>
                      <a:pt x="359" y="0"/>
                    </a:moveTo>
                    <a:cubicBezTo>
                      <a:pt x="325" y="0"/>
                      <a:pt x="291" y="8"/>
                      <a:pt x="266" y="22"/>
                    </a:cubicBezTo>
                    <a:lnTo>
                      <a:pt x="57" y="143"/>
                    </a:lnTo>
                    <a:cubicBezTo>
                      <a:pt x="0" y="179"/>
                      <a:pt x="0" y="222"/>
                      <a:pt x="57" y="252"/>
                    </a:cubicBezTo>
                    <a:lnTo>
                      <a:pt x="87" y="272"/>
                    </a:lnTo>
                    <a:cubicBezTo>
                      <a:pt x="115" y="287"/>
                      <a:pt x="149" y="294"/>
                      <a:pt x="183" y="294"/>
                    </a:cubicBezTo>
                    <a:cubicBezTo>
                      <a:pt x="217" y="294"/>
                      <a:pt x="251" y="287"/>
                      <a:pt x="280" y="272"/>
                    </a:cubicBezTo>
                    <a:lnTo>
                      <a:pt x="488" y="152"/>
                    </a:lnTo>
                    <a:cubicBezTo>
                      <a:pt x="539" y="122"/>
                      <a:pt x="539" y="72"/>
                      <a:pt x="488" y="43"/>
                    </a:cubicBezTo>
                    <a:lnTo>
                      <a:pt x="452" y="22"/>
                    </a:lnTo>
                    <a:cubicBezTo>
                      <a:pt x="427" y="8"/>
                      <a:pt x="393" y="0"/>
                      <a:pt x="35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36"/>
              <p:cNvSpPr/>
              <p:nvPr/>
            </p:nvSpPr>
            <p:spPr>
              <a:xfrm>
                <a:off x="1538638" y="3681722"/>
                <a:ext cx="81930" cy="45753"/>
              </a:xfrm>
              <a:custGeom>
                <a:rect b="b" l="l" r="r" t="t"/>
                <a:pathLst>
                  <a:path extrusionOk="0" h="430" w="770">
                    <a:moveTo>
                      <a:pt x="411" y="1"/>
                    </a:moveTo>
                    <a:cubicBezTo>
                      <a:pt x="377" y="1"/>
                      <a:pt x="342" y="7"/>
                      <a:pt x="317" y="21"/>
                    </a:cubicBezTo>
                    <a:lnTo>
                      <a:pt x="52" y="173"/>
                    </a:lnTo>
                    <a:cubicBezTo>
                      <a:pt x="0" y="201"/>
                      <a:pt x="0" y="252"/>
                      <a:pt x="52" y="280"/>
                    </a:cubicBezTo>
                    <a:lnTo>
                      <a:pt x="267" y="402"/>
                    </a:lnTo>
                    <a:cubicBezTo>
                      <a:pt x="292" y="421"/>
                      <a:pt x="326" y="430"/>
                      <a:pt x="361" y="430"/>
                    </a:cubicBezTo>
                    <a:cubicBezTo>
                      <a:pt x="395" y="430"/>
                      <a:pt x="429" y="421"/>
                      <a:pt x="454" y="402"/>
                    </a:cubicBezTo>
                    <a:lnTo>
                      <a:pt x="712" y="252"/>
                    </a:lnTo>
                    <a:cubicBezTo>
                      <a:pt x="769" y="223"/>
                      <a:pt x="769" y="173"/>
                      <a:pt x="712" y="144"/>
                    </a:cubicBezTo>
                    <a:lnTo>
                      <a:pt x="504" y="21"/>
                    </a:lnTo>
                    <a:cubicBezTo>
                      <a:pt x="479" y="7"/>
                      <a:pt x="445" y="1"/>
                      <a:pt x="41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36"/>
              <p:cNvSpPr/>
              <p:nvPr/>
            </p:nvSpPr>
            <p:spPr>
              <a:xfrm>
                <a:off x="1590031" y="3711515"/>
                <a:ext cx="84164" cy="47349"/>
              </a:xfrm>
              <a:custGeom>
                <a:rect b="b" l="l" r="r" t="t"/>
                <a:pathLst>
                  <a:path extrusionOk="0" h="445" w="791">
                    <a:moveTo>
                      <a:pt x="409" y="0"/>
                    </a:moveTo>
                    <a:cubicBezTo>
                      <a:pt x="375" y="0"/>
                      <a:pt x="341" y="8"/>
                      <a:pt x="316" y="22"/>
                    </a:cubicBezTo>
                    <a:lnTo>
                      <a:pt x="50" y="173"/>
                    </a:lnTo>
                    <a:cubicBezTo>
                      <a:pt x="0" y="202"/>
                      <a:pt x="0" y="252"/>
                      <a:pt x="50" y="281"/>
                    </a:cubicBezTo>
                    <a:lnTo>
                      <a:pt x="286" y="417"/>
                    </a:lnTo>
                    <a:cubicBezTo>
                      <a:pt x="311" y="436"/>
                      <a:pt x="346" y="445"/>
                      <a:pt x="380" y="445"/>
                    </a:cubicBezTo>
                    <a:cubicBezTo>
                      <a:pt x="414" y="445"/>
                      <a:pt x="449" y="436"/>
                      <a:pt x="474" y="417"/>
                    </a:cubicBezTo>
                    <a:lnTo>
                      <a:pt x="740" y="266"/>
                    </a:lnTo>
                    <a:cubicBezTo>
                      <a:pt x="790" y="238"/>
                      <a:pt x="790" y="188"/>
                      <a:pt x="740" y="159"/>
                    </a:cubicBezTo>
                    <a:lnTo>
                      <a:pt x="502" y="22"/>
                    </a:lnTo>
                    <a:cubicBezTo>
                      <a:pt x="477" y="8"/>
                      <a:pt x="443" y="0"/>
                      <a:pt x="40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36"/>
              <p:cNvSpPr/>
              <p:nvPr/>
            </p:nvSpPr>
            <p:spPr>
              <a:xfrm>
                <a:off x="1614398" y="3601388"/>
                <a:ext cx="59798" cy="33730"/>
              </a:xfrm>
              <a:custGeom>
                <a:rect b="b" l="l" r="r" t="t"/>
                <a:pathLst>
                  <a:path extrusionOk="0" h="317" w="562">
                    <a:moveTo>
                      <a:pt x="382" y="0"/>
                    </a:moveTo>
                    <a:cubicBezTo>
                      <a:pt x="348" y="0"/>
                      <a:pt x="314" y="8"/>
                      <a:pt x="289" y="22"/>
                    </a:cubicBezTo>
                    <a:lnTo>
                      <a:pt x="51" y="166"/>
                    </a:lnTo>
                    <a:cubicBezTo>
                      <a:pt x="0" y="195"/>
                      <a:pt x="0" y="245"/>
                      <a:pt x="51" y="274"/>
                    </a:cubicBezTo>
                    <a:lnTo>
                      <a:pt x="87" y="295"/>
                    </a:lnTo>
                    <a:cubicBezTo>
                      <a:pt x="112" y="310"/>
                      <a:pt x="144" y="317"/>
                      <a:pt x="177" y="317"/>
                    </a:cubicBezTo>
                    <a:cubicBezTo>
                      <a:pt x="211" y="317"/>
                      <a:pt x="245" y="310"/>
                      <a:pt x="273" y="295"/>
                    </a:cubicBezTo>
                    <a:lnTo>
                      <a:pt x="511" y="152"/>
                    </a:lnTo>
                    <a:cubicBezTo>
                      <a:pt x="561" y="122"/>
                      <a:pt x="561" y="72"/>
                      <a:pt x="511" y="43"/>
                    </a:cubicBezTo>
                    <a:lnTo>
                      <a:pt x="475" y="22"/>
                    </a:lnTo>
                    <a:cubicBezTo>
                      <a:pt x="450" y="8"/>
                      <a:pt x="416" y="0"/>
                      <a:pt x="382"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36"/>
              <p:cNvSpPr/>
              <p:nvPr/>
            </p:nvSpPr>
            <p:spPr>
              <a:xfrm>
                <a:off x="1643446" y="3742904"/>
                <a:ext cx="81930" cy="45115"/>
              </a:xfrm>
              <a:custGeom>
                <a:rect b="b" l="l" r="r" t="t"/>
                <a:pathLst>
                  <a:path extrusionOk="0" h="424" w="770">
                    <a:moveTo>
                      <a:pt x="411" y="0"/>
                    </a:moveTo>
                    <a:cubicBezTo>
                      <a:pt x="377" y="0"/>
                      <a:pt x="342" y="8"/>
                      <a:pt x="317" y="22"/>
                    </a:cubicBezTo>
                    <a:lnTo>
                      <a:pt x="59" y="173"/>
                    </a:lnTo>
                    <a:cubicBezTo>
                      <a:pt x="7" y="202"/>
                      <a:pt x="0" y="252"/>
                      <a:pt x="59" y="281"/>
                    </a:cubicBezTo>
                    <a:lnTo>
                      <a:pt x="266" y="402"/>
                    </a:lnTo>
                    <a:cubicBezTo>
                      <a:pt x="292" y="417"/>
                      <a:pt x="326" y="424"/>
                      <a:pt x="360" y="424"/>
                    </a:cubicBezTo>
                    <a:cubicBezTo>
                      <a:pt x="395" y="424"/>
                      <a:pt x="429" y="417"/>
                      <a:pt x="454" y="402"/>
                    </a:cubicBezTo>
                    <a:lnTo>
                      <a:pt x="719" y="252"/>
                    </a:lnTo>
                    <a:cubicBezTo>
                      <a:pt x="769" y="223"/>
                      <a:pt x="769" y="173"/>
                      <a:pt x="719" y="143"/>
                    </a:cubicBezTo>
                    <a:lnTo>
                      <a:pt x="504" y="22"/>
                    </a:lnTo>
                    <a:cubicBezTo>
                      <a:pt x="479" y="8"/>
                      <a:pt x="445" y="0"/>
                      <a:pt x="41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36"/>
              <p:cNvSpPr/>
              <p:nvPr/>
            </p:nvSpPr>
            <p:spPr>
              <a:xfrm>
                <a:off x="1595351" y="3620434"/>
                <a:ext cx="130769" cy="74375"/>
              </a:xfrm>
              <a:custGeom>
                <a:rect b="b" l="l" r="r" t="t"/>
                <a:pathLst>
                  <a:path extrusionOk="0" h="699" w="1229">
                    <a:moveTo>
                      <a:pt x="870" y="1"/>
                    </a:moveTo>
                    <a:cubicBezTo>
                      <a:pt x="835" y="1"/>
                      <a:pt x="801" y="8"/>
                      <a:pt x="776" y="23"/>
                    </a:cubicBezTo>
                    <a:lnTo>
                      <a:pt x="57" y="440"/>
                    </a:lnTo>
                    <a:cubicBezTo>
                      <a:pt x="0" y="468"/>
                      <a:pt x="0" y="518"/>
                      <a:pt x="50" y="547"/>
                    </a:cubicBezTo>
                    <a:lnTo>
                      <a:pt x="266" y="677"/>
                    </a:lnTo>
                    <a:cubicBezTo>
                      <a:pt x="291" y="691"/>
                      <a:pt x="325" y="699"/>
                      <a:pt x="359" y="699"/>
                    </a:cubicBezTo>
                    <a:cubicBezTo>
                      <a:pt x="393" y="699"/>
                      <a:pt x="427" y="691"/>
                      <a:pt x="452" y="677"/>
                    </a:cubicBezTo>
                    <a:lnTo>
                      <a:pt x="1171" y="259"/>
                    </a:lnTo>
                    <a:cubicBezTo>
                      <a:pt x="1228" y="225"/>
                      <a:pt x="1228" y="181"/>
                      <a:pt x="1178" y="145"/>
                    </a:cubicBezTo>
                    <a:lnTo>
                      <a:pt x="963" y="23"/>
                    </a:lnTo>
                    <a:cubicBezTo>
                      <a:pt x="938" y="8"/>
                      <a:pt x="904" y="1"/>
                      <a:pt x="870"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36"/>
              <p:cNvSpPr/>
              <p:nvPr/>
            </p:nvSpPr>
            <p:spPr>
              <a:xfrm>
                <a:off x="1668025" y="3570744"/>
                <a:ext cx="59692" cy="32985"/>
              </a:xfrm>
              <a:custGeom>
                <a:rect b="b" l="l" r="r" t="t"/>
                <a:pathLst>
                  <a:path extrusionOk="0" h="310" w="561">
                    <a:moveTo>
                      <a:pt x="380" y="0"/>
                    </a:moveTo>
                    <a:cubicBezTo>
                      <a:pt x="346" y="0"/>
                      <a:pt x="312" y="8"/>
                      <a:pt x="287" y="22"/>
                    </a:cubicBezTo>
                    <a:lnTo>
                      <a:pt x="57" y="159"/>
                    </a:lnTo>
                    <a:cubicBezTo>
                      <a:pt x="7" y="188"/>
                      <a:pt x="0" y="238"/>
                      <a:pt x="57" y="267"/>
                    </a:cubicBezTo>
                    <a:lnTo>
                      <a:pt x="86" y="288"/>
                    </a:lnTo>
                    <a:cubicBezTo>
                      <a:pt x="115" y="303"/>
                      <a:pt x="149" y="310"/>
                      <a:pt x="183" y="310"/>
                    </a:cubicBezTo>
                    <a:cubicBezTo>
                      <a:pt x="217" y="310"/>
                      <a:pt x="251" y="303"/>
                      <a:pt x="280" y="288"/>
                    </a:cubicBezTo>
                    <a:lnTo>
                      <a:pt x="502" y="152"/>
                    </a:lnTo>
                    <a:cubicBezTo>
                      <a:pt x="561" y="122"/>
                      <a:pt x="561" y="72"/>
                      <a:pt x="509" y="45"/>
                    </a:cubicBezTo>
                    <a:lnTo>
                      <a:pt x="475" y="22"/>
                    </a:lnTo>
                    <a:cubicBezTo>
                      <a:pt x="449" y="8"/>
                      <a:pt x="414" y="0"/>
                      <a:pt x="38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36"/>
              <p:cNvSpPr/>
              <p:nvPr/>
            </p:nvSpPr>
            <p:spPr>
              <a:xfrm>
                <a:off x="1646531" y="3658101"/>
                <a:ext cx="119384" cy="67885"/>
              </a:xfrm>
              <a:custGeom>
                <a:rect b="b" l="l" r="r" t="t"/>
                <a:pathLst>
                  <a:path extrusionOk="0" h="638" w="1122">
                    <a:moveTo>
                      <a:pt x="740" y="0"/>
                    </a:moveTo>
                    <a:cubicBezTo>
                      <a:pt x="706" y="0"/>
                      <a:pt x="672" y="9"/>
                      <a:pt x="647" y="28"/>
                    </a:cubicBezTo>
                    <a:lnTo>
                      <a:pt x="50" y="366"/>
                    </a:lnTo>
                    <a:cubicBezTo>
                      <a:pt x="0" y="395"/>
                      <a:pt x="0" y="445"/>
                      <a:pt x="50" y="474"/>
                    </a:cubicBezTo>
                    <a:lnTo>
                      <a:pt x="288" y="611"/>
                    </a:lnTo>
                    <a:cubicBezTo>
                      <a:pt x="317" y="629"/>
                      <a:pt x="351" y="638"/>
                      <a:pt x="385" y="638"/>
                    </a:cubicBezTo>
                    <a:cubicBezTo>
                      <a:pt x="419" y="638"/>
                      <a:pt x="453" y="629"/>
                      <a:pt x="482" y="611"/>
                    </a:cubicBezTo>
                    <a:lnTo>
                      <a:pt x="1072" y="273"/>
                    </a:lnTo>
                    <a:cubicBezTo>
                      <a:pt x="1122" y="243"/>
                      <a:pt x="1122" y="193"/>
                      <a:pt x="1072" y="164"/>
                    </a:cubicBezTo>
                    <a:lnTo>
                      <a:pt x="834" y="28"/>
                    </a:lnTo>
                    <a:cubicBezTo>
                      <a:pt x="809" y="9"/>
                      <a:pt x="775" y="0"/>
                      <a:pt x="74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36"/>
              <p:cNvSpPr/>
              <p:nvPr/>
            </p:nvSpPr>
            <p:spPr>
              <a:xfrm>
                <a:off x="1694626" y="3772059"/>
                <a:ext cx="82675" cy="46711"/>
              </a:xfrm>
              <a:custGeom>
                <a:rect b="b" l="l" r="r" t="t"/>
                <a:pathLst>
                  <a:path extrusionOk="0" h="439" w="777">
                    <a:moveTo>
                      <a:pt x="411" y="1"/>
                    </a:moveTo>
                    <a:cubicBezTo>
                      <a:pt x="377" y="1"/>
                      <a:pt x="343" y="10"/>
                      <a:pt x="318" y="28"/>
                    </a:cubicBezTo>
                    <a:lnTo>
                      <a:pt x="52" y="180"/>
                    </a:lnTo>
                    <a:cubicBezTo>
                      <a:pt x="0" y="207"/>
                      <a:pt x="0" y="257"/>
                      <a:pt x="52" y="287"/>
                    </a:cubicBezTo>
                    <a:lnTo>
                      <a:pt x="275" y="416"/>
                    </a:lnTo>
                    <a:cubicBezTo>
                      <a:pt x="300" y="431"/>
                      <a:pt x="334" y="438"/>
                      <a:pt x="368" y="438"/>
                    </a:cubicBezTo>
                    <a:cubicBezTo>
                      <a:pt x="402" y="438"/>
                      <a:pt x="436" y="431"/>
                      <a:pt x="461" y="416"/>
                    </a:cubicBezTo>
                    <a:lnTo>
                      <a:pt x="720" y="257"/>
                    </a:lnTo>
                    <a:cubicBezTo>
                      <a:pt x="777" y="230"/>
                      <a:pt x="777" y="180"/>
                      <a:pt x="727" y="150"/>
                    </a:cubicBezTo>
                    <a:lnTo>
                      <a:pt x="504" y="28"/>
                    </a:lnTo>
                    <a:cubicBezTo>
                      <a:pt x="479" y="10"/>
                      <a:pt x="445" y="1"/>
                      <a:pt x="41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36"/>
              <p:cNvSpPr/>
              <p:nvPr/>
            </p:nvSpPr>
            <p:spPr>
              <a:xfrm>
                <a:off x="1700903" y="3589896"/>
                <a:ext cx="78099" cy="43625"/>
              </a:xfrm>
              <a:custGeom>
                <a:rect b="b" l="l" r="r" t="t"/>
                <a:pathLst>
                  <a:path extrusionOk="0" h="410" w="734">
                    <a:moveTo>
                      <a:pt x="378" y="1"/>
                    </a:moveTo>
                    <a:cubicBezTo>
                      <a:pt x="345" y="1"/>
                      <a:pt x="312" y="8"/>
                      <a:pt x="286" y="22"/>
                    </a:cubicBezTo>
                    <a:lnTo>
                      <a:pt x="57" y="158"/>
                    </a:lnTo>
                    <a:cubicBezTo>
                      <a:pt x="0" y="187"/>
                      <a:pt x="0" y="237"/>
                      <a:pt x="50" y="267"/>
                    </a:cubicBezTo>
                    <a:lnTo>
                      <a:pt x="266" y="389"/>
                    </a:lnTo>
                    <a:cubicBezTo>
                      <a:pt x="291" y="403"/>
                      <a:pt x="325" y="410"/>
                      <a:pt x="359" y="410"/>
                    </a:cubicBezTo>
                    <a:cubicBezTo>
                      <a:pt x="393" y="410"/>
                      <a:pt x="427" y="403"/>
                      <a:pt x="452" y="389"/>
                    </a:cubicBezTo>
                    <a:lnTo>
                      <a:pt x="683" y="253"/>
                    </a:lnTo>
                    <a:cubicBezTo>
                      <a:pt x="733" y="224"/>
                      <a:pt x="733" y="173"/>
                      <a:pt x="683" y="144"/>
                    </a:cubicBezTo>
                    <a:lnTo>
                      <a:pt x="474" y="22"/>
                    </a:lnTo>
                    <a:cubicBezTo>
                      <a:pt x="445" y="8"/>
                      <a:pt x="411" y="1"/>
                      <a:pt x="37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36"/>
              <p:cNvSpPr/>
              <p:nvPr/>
            </p:nvSpPr>
            <p:spPr>
              <a:xfrm>
                <a:off x="1721439" y="3540951"/>
                <a:ext cx="58309" cy="32027"/>
              </a:xfrm>
              <a:custGeom>
                <a:rect b="b" l="l" r="r" t="t"/>
                <a:pathLst>
                  <a:path extrusionOk="0" h="301" w="548">
                    <a:moveTo>
                      <a:pt x="368" y="1"/>
                    </a:moveTo>
                    <a:cubicBezTo>
                      <a:pt x="334" y="1"/>
                      <a:pt x="300" y="8"/>
                      <a:pt x="275" y="23"/>
                    </a:cubicBezTo>
                    <a:lnTo>
                      <a:pt x="50" y="144"/>
                    </a:lnTo>
                    <a:cubicBezTo>
                      <a:pt x="0" y="180"/>
                      <a:pt x="0" y="223"/>
                      <a:pt x="50" y="259"/>
                    </a:cubicBezTo>
                    <a:lnTo>
                      <a:pt x="86" y="273"/>
                    </a:lnTo>
                    <a:cubicBezTo>
                      <a:pt x="112" y="291"/>
                      <a:pt x="146" y="300"/>
                      <a:pt x="180" y="300"/>
                    </a:cubicBezTo>
                    <a:cubicBezTo>
                      <a:pt x="214" y="300"/>
                      <a:pt x="249" y="291"/>
                      <a:pt x="275" y="273"/>
                    </a:cubicBezTo>
                    <a:lnTo>
                      <a:pt x="497" y="152"/>
                    </a:lnTo>
                    <a:cubicBezTo>
                      <a:pt x="547" y="123"/>
                      <a:pt x="547" y="73"/>
                      <a:pt x="497" y="44"/>
                    </a:cubicBezTo>
                    <a:lnTo>
                      <a:pt x="461" y="23"/>
                    </a:lnTo>
                    <a:cubicBezTo>
                      <a:pt x="436" y="8"/>
                      <a:pt x="402" y="1"/>
                      <a:pt x="36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p36"/>
              <p:cNvSpPr/>
              <p:nvPr/>
            </p:nvSpPr>
            <p:spPr>
              <a:xfrm>
                <a:off x="1738251" y="3627350"/>
                <a:ext cx="81292" cy="45221"/>
              </a:xfrm>
              <a:custGeom>
                <a:rect b="b" l="l" r="r" t="t"/>
                <a:pathLst>
                  <a:path extrusionOk="0" h="425" w="764">
                    <a:moveTo>
                      <a:pt x="380" y="1"/>
                    </a:moveTo>
                    <a:cubicBezTo>
                      <a:pt x="346" y="1"/>
                      <a:pt x="314" y="8"/>
                      <a:pt x="289" y="22"/>
                    </a:cubicBezTo>
                    <a:lnTo>
                      <a:pt x="58" y="160"/>
                    </a:lnTo>
                    <a:cubicBezTo>
                      <a:pt x="1" y="187"/>
                      <a:pt x="1" y="237"/>
                      <a:pt x="51" y="267"/>
                    </a:cubicBezTo>
                    <a:lnTo>
                      <a:pt x="296" y="403"/>
                    </a:lnTo>
                    <a:cubicBezTo>
                      <a:pt x="321" y="418"/>
                      <a:pt x="353" y="425"/>
                      <a:pt x="387" y="425"/>
                    </a:cubicBezTo>
                    <a:cubicBezTo>
                      <a:pt x="420" y="425"/>
                      <a:pt x="454" y="418"/>
                      <a:pt x="482" y="403"/>
                    </a:cubicBezTo>
                    <a:lnTo>
                      <a:pt x="712" y="273"/>
                    </a:lnTo>
                    <a:cubicBezTo>
                      <a:pt x="763" y="246"/>
                      <a:pt x="763" y="194"/>
                      <a:pt x="712" y="167"/>
                    </a:cubicBezTo>
                    <a:lnTo>
                      <a:pt x="475" y="22"/>
                    </a:lnTo>
                    <a:cubicBezTo>
                      <a:pt x="447" y="8"/>
                      <a:pt x="413" y="1"/>
                      <a:pt x="380"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8" name="Google Shape;908;p36"/>
              <p:cNvSpPr/>
              <p:nvPr/>
            </p:nvSpPr>
            <p:spPr>
              <a:xfrm>
                <a:off x="1746763" y="3802596"/>
                <a:ext cx="81930" cy="45859"/>
              </a:xfrm>
              <a:custGeom>
                <a:rect b="b" l="l" r="r" t="t"/>
                <a:pathLst>
                  <a:path extrusionOk="0" h="431" w="770">
                    <a:moveTo>
                      <a:pt x="409" y="0"/>
                    </a:moveTo>
                    <a:cubicBezTo>
                      <a:pt x="375" y="0"/>
                      <a:pt x="341" y="7"/>
                      <a:pt x="316" y="22"/>
                    </a:cubicBezTo>
                    <a:lnTo>
                      <a:pt x="50" y="172"/>
                    </a:lnTo>
                    <a:cubicBezTo>
                      <a:pt x="0" y="201"/>
                      <a:pt x="0" y="252"/>
                      <a:pt x="50" y="281"/>
                    </a:cubicBezTo>
                    <a:lnTo>
                      <a:pt x="273" y="410"/>
                    </a:lnTo>
                    <a:cubicBezTo>
                      <a:pt x="298" y="424"/>
                      <a:pt x="330" y="431"/>
                      <a:pt x="363" y="431"/>
                    </a:cubicBezTo>
                    <a:cubicBezTo>
                      <a:pt x="397" y="431"/>
                      <a:pt x="431" y="424"/>
                      <a:pt x="459" y="410"/>
                    </a:cubicBezTo>
                    <a:lnTo>
                      <a:pt x="718" y="258"/>
                    </a:lnTo>
                    <a:cubicBezTo>
                      <a:pt x="770" y="229"/>
                      <a:pt x="770" y="179"/>
                      <a:pt x="718" y="151"/>
                    </a:cubicBezTo>
                    <a:lnTo>
                      <a:pt x="502" y="22"/>
                    </a:lnTo>
                    <a:cubicBezTo>
                      <a:pt x="477" y="7"/>
                      <a:pt x="443" y="0"/>
                      <a:pt x="40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9" name="Google Shape;909;p36"/>
              <p:cNvSpPr/>
              <p:nvPr/>
            </p:nvSpPr>
            <p:spPr>
              <a:xfrm>
                <a:off x="1751339" y="3741415"/>
                <a:ext cx="79589" cy="44476"/>
              </a:xfrm>
              <a:custGeom>
                <a:rect b="b" l="l" r="r" t="t"/>
                <a:pathLst>
                  <a:path extrusionOk="0" h="418" w="748">
                    <a:moveTo>
                      <a:pt x="384" y="0"/>
                    </a:moveTo>
                    <a:cubicBezTo>
                      <a:pt x="351" y="0"/>
                      <a:pt x="316" y="7"/>
                      <a:pt x="287" y="21"/>
                    </a:cubicBezTo>
                    <a:lnTo>
                      <a:pt x="57" y="157"/>
                    </a:lnTo>
                    <a:cubicBezTo>
                      <a:pt x="0" y="187"/>
                      <a:pt x="0" y="237"/>
                      <a:pt x="50" y="266"/>
                    </a:cubicBezTo>
                    <a:lnTo>
                      <a:pt x="273" y="395"/>
                    </a:lnTo>
                    <a:cubicBezTo>
                      <a:pt x="298" y="410"/>
                      <a:pt x="332" y="417"/>
                      <a:pt x="366" y="417"/>
                    </a:cubicBezTo>
                    <a:cubicBezTo>
                      <a:pt x="400" y="417"/>
                      <a:pt x="434" y="410"/>
                      <a:pt x="459" y="395"/>
                    </a:cubicBezTo>
                    <a:lnTo>
                      <a:pt x="697" y="259"/>
                    </a:lnTo>
                    <a:cubicBezTo>
                      <a:pt x="747" y="230"/>
                      <a:pt x="747" y="180"/>
                      <a:pt x="697" y="150"/>
                    </a:cubicBezTo>
                    <a:lnTo>
                      <a:pt x="475" y="21"/>
                    </a:lnTo>
                    <a:cubicBezTo>
                      <a:pt x="450" y="7"/>
                      <a:pt x="417" y="0"/>
                      <a:pt x="384"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36"/>
              <p:cNvSpPr/>
              <p:nvPr/>
            </p:nvSpPr>
            <p:spPr>
              <a:xfrm>
                <a:off x="1773577" y="3511051"/>
                <a:ext cx="57351" cy="31602"/>
              </a:xfrm>
              <a:custGeom>
                <a:rect b="b" l="l" r="r" t="t"/>
                <a:pathLst>
                  <a:path extrusionOk="0" h="297" w="539">
                    <a:moveTo>
                      <a:pt x="359" y="1"/>
                    </a:moveTo>
                    <a:cubicBezTo>
                      <a:pt x="325" y="1"/>
                      <a:pt x="291" y="8"/>
                      <a:pt x="266" y="23"/>
                    </a:cubicBezTo>
                    <a:lnTo>
                      <a:pt x="57" y="145"/>
                    </a:lnTo>
                    <a:cubicBezTo>
                      <a:pt x="0" y="174"/>
                      <a:pt x="0" y="224"/>
                      <a:pt x="57" y="252"/>
                    </a:cubicBezTo>
                    <a:lnTo>
                      <a:pt x="86" y="274"/>
                    </a:lnTo>
                    <a:cubicBezTo>
                      <a:pt x="115" y="289"/>
                      <a:pt x="149" y="296"/>
                      <a:pt x="183" y="296"/>
                    </a:cubicBezTo>
                    <a:cubicBezTo>
                      <a:pt x="217" y="296"/>
                      <a:pt x="251" y="289"/>
                      <a:pt x="280" y="274"/>
                    </a:cubicBezTo>
                    <a:lnTo>
                      <a:pt x="488" y="152"/>
                    </a:lnTo>
                    <a:cubicBezTo>
                      <a:pt x="538" y="123"/>
                      <a:pt x="538" y="73"/>
                      <a:pt x="488" y="45"/>
                    </a:cubicBezTo>
                    <a:lnTo>
                      <a:pt x="452" y="23"/>
                    </a:lnTo>
                    <a:cubicBezTo>
                      <a:pt x="427" y="8"/>
                      <a:pt x="393" y="1"/>
                      <a:pt x="359"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36"/>
              <p:cNvSpPr/>
              <p:nvPr/>
            </p:nvSpPr>
            <p:spPr>
              <a:xfrm>
                <a:off x="1754318" y="3560103"/>
                <a:ext cx="77355" cy="42987"/>
              </a:xfrm>
              <a:custGeom>
                <a:rect b="b" l="l" r="r" t="t"/>
                <a:pathLst>
                  <a:path extrusionOk="0" h="404" w="727">
                    <a:moveTo>
                      <a:pt x="367" y="0"/>
                    </a:moveTo>
                    <a:cubicBezTo>
                      <a:pt x="333" y="0"/>
                      <a:pt x="299" y="8"/>
                      <a:pt x="274" y="22"/>
                    </a:cubicBezTo>
                    <a:lnTo>
                      <a:pt x="52" y="145"/>
                    </a:lnTo>
                    <a:cubicBezTo>
                      <a:pt x="0" y="179"/>
                      <a:pt x="0" y="222"/>
                      <a:pt x="52" y="252"/>
                    </a:cubicBezTo>
                    <a:lnTo>
                      <a:pt x="267" y="381"/>
                    </a:lnTo>
                    <a:cubicBezTo>
                      <a:pt x="292" y="396"/>
                      <a:pt x="325" y="403"/>
                      <a:pt x="358" y="403"/>
                    </a:cubicBezTo>
                    <a:cubicBezTo>
                      <a:pt x="391" y="403"/>
                      <a:pt x="425" y="396"/>
                      <a:pt x="454" y="381"/>
                    </a:cubicBezTo>
                    <a:lnTo>
                      <a:pt x="669" y="252"/>
                    </a:lnTo>
                    <a:cubicBezTo>
                      <a:pt x="726" y="222"/>
                      <a:pt x="726" y="172"/>
                      <a:pt x="669" y="145"/>
                    </a:cubicBezTo>
                    <a:lnTo>
                      <a:pt x="461" y="22"/>
                    </a:lnTo>
                    <a:cubicBezTo>
                      <a:pt x="436" y="8"/>
                      <a:pt x="402" y="0"/>
                      <a:pt x="36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p36"/>
              <p:cNvSpPr/>
              <p:nvPr/>
            </p:nvSpPr>
            <p:spPr>
              <a:xfrm>
                <a:off x="1700903" y="3669486"/>
                <a:ext cx="151517" cy="85760"/>
              </a:xfrm>
              <a:custGeom>
                <a:rect b="b" l="l" r="r" t="t"/>
                <a:pathLst>
                  <a:path extrusionOk="0" h="806" w="1424">
                    <a:moveTo>
                      <a:pt x="1063" y="0"/>
                    </a:moveTo>
                    <a:cubicBezTo>
                      <a:pt x="1029" y="0"/>
                      <a:pt x="995" y="8"/>
                      <a:pt x="970" y="22"/>
                    </a:cubicBezTo>
                    <a:lnTo>
                      <a:pt x="50" y="554"/>
                    </a:lnTo>
                    <a:cubicBezTo>
                      <a:pt x="0" y="583"/>
                      <a:pt x="0" y="633"/>
                      <a:pt x="50" y="661"/>
                    </a:cubicBezTo>
                    <a:lnTo>
                      <a:pt x="259" y="783"/>
                    </a:lnTo>
                    <a:cubicBezTo>
                      <a:pt x="284" y="798"/>
                      <a:pt x="318" y="805"/>
                      <a:pt x="352" y="805"/>
                    </a:cubicBezTo>
                    <a:cubicBezTo>
                      <a:pt x="386" y="805"/>
                      <a:pt x="420" y="798"/>
                      <a:pt x="445" y="783"/>
                    </a:cubicBezTo>
                    <a:lnTo>
                      <a:pt x="1365" y="252"/>
                    </a:lnTo>
                    <a:cubicBezTo>
                      <a:pt x="1423" y="222"/>
                      <a:pt x="1423" y="172"/>
                      <a:pt x="1373" y="143"/>
                    </a:cubicBezTo>
                    <a:lnTo>
                      <a:pt x="1158" y="22"/>
                    </a:lnTo>
                    <a:cubicBezTo>
                      <a:pt x="1132" y="8"/>
                      <a:pt x="1097" y="0"/>
                      <a:pt x="1063"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p36"/>
              <p:cNvSpPr/>
              <p:nvPr/>
            </p:nvSpPr>
            <p:spPr>
              <a:xfrm>
                <a:off x="1791878" y="3597557"/>
                <a:ext cx="79589" cy="44476"/>
              </a:xfrm>
              <a:custGeom>
                <a:rect b="b" l="l" r="r" t="t"/>
                <a:pathLst>
                  <a:path extrusionOk="0" h="418" w="748">
                    <a:moveTo>
                      <a:pt x="366" y="0"/>
                    </a:moveTo>
                    <a:cubicBezTo>
                      <a:pt x="332" y="0"/>
                      <a:pt x="298" y="7"/>
                      <a:pt x="273" y="22"/>
                    </a:cubicBezTo>
                    <a:lnTo>
                      <a:pt x="51" y="152"/>
                    </a:lnTo>
                    <a:cubicBezTo>
                      <a:pt x="1" y="181"/>
                      <a:pt x="1" y="231"/>
                      <a:pt x="51" y="258"/>
                    </a:cubicBezTo>
                    <a:lnTo>
                      <a:pt x="287" y="396"/>
                    </a:lnTo>
                    <a:cubicBezTo>
                      <a:pt x="312" y="410"/>
                      <a:pt x="346" y="417"/>
                      <a:pt x="380" y="417"/>
                    </a:cubicBezTo>
                    <a:cubicBezTo>
                      <a:pt x="415" y="417"/>
                      <a:pt x="449" y="410"/>
                      <a:pt x="475" y="396"/>
                    </a:cubicBezTo>
                    <a:lnTo>
                      <a:pt x="698" y="267"/>
                    </a:lnTo>
                    <a:cubicBezTo>
                      <a:pt x="748" y="238"/>
                      <a:pt x="748" y="188"/>
                      <a:pt x="698" y="158"/>
                    </a:cubicBezTo>
                    <a:lnTo>
                      <a:pt x="460" y="22"/>
                    </a:lnTo>
                    <a:cubicBezTo>
                      <a:pt x="435" y="7"/>
                      <a:pt x="400" y="0"/>
                      <a:pt x="366"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p36"/>
              <p:cNvSpPr/>
              <p:nvPr/>
            </p:nvSpPr>
            <p:spPr>
              <a:xfrm>
                <a:off x="1806349" y="3530310"/>
                <a:ext cx="76503" cy="42029"/>
              </a:xfrm>
              <a:custGeom>
                <a:rect b="b" l="l" r="r" t="t"/>
                <a:pathLst>
                  <a:path extrusionOk="0" h="395" w="719">
                    <a:moveTo>
                      <a:pt x="360" y="0"/>
                    </a:moveTo>
                    <a:cubicBezTo>
                      <a:pt x="326" y="0"/>
                      <a:pt x="292" y="7"/>
                      <a:pt x="267" y="21"/>
                    </a:cubicBezTo>
                    <a:lnTo>
                      <a:pt x="58" y="144"/>
                    </a:lnTo>
                    <a:cubicBezTo>
                      <a:pt x="1" y="173"/>
                      <a:pt x="1" y="223"/>
                      <a:pt x="51" y="252"/>
                    </a:cubicBezTo>
                    <a:lnTo>
                      <a:pt x="267" y="373"/>
                    </a:lnTo>
                    <a:cubicBezTo>
                      <a:pt x="292" y="388"/>
                      <a:pt x="326" y="395"/>
                      <a:pt x="360" y="395"/>
                    </a:cubicBezTo>
                    <a:cubicBezTo>
                      <a:pt x="394" y="395"/>
                      <a:pt x="428" y="388"/>
                      <a:pt x="453" y="373"/>
                    </a:cubicBezTo>
                    <a:lnTo>
                      <a:pt x="669" y="252"/>
                    </a:lnTo>
                    <a:cubicBezTo>
                      <a:pt x="719" y="223"/>
                      <a:pt x="719" y="173"/>
                      <a:pt x="669" y="144"/>
                    </a:cubicBezTo>
                    <a:lnTo>
                      <a:pt x="453" y="21"/>
                    </a:lnTo>
                    <a:cubicBezTo>
                      <a:pt x="428" y="7"/>
                      <a:pt x="394" y="0"/>
                      <a:pt x="36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36"/>
              <p:cNvSpPr/>
              <p:nvPr/>
            </p:nvSpPr>
            <p:spPr>
              <a:xfrm>
                <a:off x="1803263" y="3771207"/>
                <a:ext cx="79589" cy="44370"/>
              </a:xfrm>
              <a:custGeom>
                <a:rect b="b" l="l" r="r" t="t"/>
                <a:pathLst>
                  <a:path extrusionOk="0" h="417" w="748">
                    <a:moveTo>
                      <a:pt x="387" y="1"/>
                    </a:moveTo>
                    <a:cubicBezTo>
                      <a:pt x="351" y="1"/>
                      <a:pt x="315" y="10"/>
                      <a:pt x="289" y="29"/>
                    </a:cubicBezTo>
                    <a:lnTo>
                      <a:pt x="58" y="158"/>
                    </a:lnTo>
                    <a:cubicBezTo>
                      <a:pt x="1" y="188"/>
                      <a:pt x="1" y="238"/>
                      <a:pt x="51" y="265"/>
                    </a:cubicBezTo>
                    <a:lnTo>
                      <a:pt x="273" y="395"/>
                    </a:lnTo>
                    <a:cubicBezTo>
                      <a:pt x="299" y="409"/>
                      <a:pt x="334" y="417"/>
                      <a:pt x="368" y="417"/>
                    </a:cubicBezTo>
                    <a:cubicBezTo>
                      <a:pt x="402" y="417"/>
                      <a:pt x="436" y="409"/>
                      <a:pt x="461" y="395"/>
                    </a:cubicBezTo>
                    <a:lnTo>
                      <a:pt x="698" y="258"/>
                    </a:lnTo>
                    <a:cubicBezTo>
                      <a:pt x="748" y="231"/>
                      <a:pt x="748" y="179"/>
                      <a:pt x="698" y="151"/>
                    </a:cubicBezTo>
                    <a:lnTo>
                      <a:pt x="475" y="22"/>
                    </a:lnTo>
                    <a:cubicBezTo>
                      <a:pt x="451" y="8"/>
                      <a:pt x="420" y="1"/>
                      <a:pt x="38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36"/>
              <p:cNvSpPr/>
              <p:nvPr/>
            </p:nvSpPr>
            <p:spPr>
              <a:xfrm>
                <a:off x="1825502" y="3479769"/>
                <a:ext cx="59798" cy="32985"/>
              </a:xfrm>
              <a:custGeom>
                <a:rect b="b" l="l" r="r" t="t"/>
                <a:pathLst>
                  <a:path extrusionOk="0" h="310" w="562">
                    <a:moveTo>
                      <a:pt x="382" y="1"/>
                    </a:moveTo>
                    <a:cubicBezTo>
                      <a:pt x="348" y="1"/>
                      <a:pt x="313" y="8"/>
                      <a:pt x="288" y="22"/>
                    </a:cubicBezTo>
                    <a:lnTo>
                      <a:pt x="50" y="158"/>
                    </a:lnTo>
                    <a:cubicBezTo>
                      <a:pt x="0" y="187"/>
                      <a:pt x="0" y="237"/>
                      <a:pt x="50" y="267"/>
                    </a:cubicBezTo>
                    <a:lnTo>
                      <a:pt x="87" y="287"/>
                    </a:lnTo>
                    <a:cubicBezTo>
                      <a:pt x="112" y="302"/>
                      <a:pt x="144" y="309"/>
                      <a:pt x="177" y="309"/>
                    </a:cubicBezTo>
                    <a:cubicBezTo>
                      <a:pt x="210" y="309"/>
                      <a:pt x="244" y="302"/>
                      <a:pt x="273" y="287"/>
                    </a:cubicBezTo>
                    <a:lnTo>
                      <a:pt x="511" y="151"/>
                    </a:lnTo>
                    <a:cubicBezTo>
                      <a:pt x="561" y="123"/>
                      <a:pt x="561" y="72"/>
                      <a:pt x="511" y="44"/>
                    </a:cubicBezTo>
                    <a:lnTo>
                      <a:pt x="475" y="22"/>
                    </a:lnTo>
                    <a:cubicBezTo>
                      <a:pt x="450" y="8"/>
                      <a:pt x="416" y="1"/>
                      <a:pt x="382"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36"/>
              <p:cNvSpPr/>
              <p:nvPr/>
            </p:nvSpPr>
            <p:spPr>
              <a:xfrm>
                <a:off x="1827736" y="3639055"/>
                <a:ext cx="76610" cy="43306"/>
              </a:xfrm>
              <a:custGeom>
                <a:rect b="b" l="l" r="r" t="t"/>
                <a:pathLst>
                  <a:path extrusionOk="0" h="407" w="720">
                    <a:moveTo>
                      <a:pt x="368" y="0"/>
                    </a:moveTo>
                    <a:cubicBezTo>
                      <a:pt x="333" y="0"/>
                      <a:pt x="299" y="9"/>
                      <a:pt x="274" y="27"/>
                    </a:cubicBezTo>
                    <a:lnTo>
                      <a:pt x="52" y="150"/>
                    </a:lnTo>
                    <a:cubicBezTo>
                      <a:pt x="0" y="179"/>
                      <a:pt x="0" y="229"/>
                      <a:pt x="52" y="257"/>
                    </a:cubicBezTo>
                    <a:lnTo>
                      <a:pt x="259" y="379"/>
                    </a:lnTo>
                    <a:cubicBezTo>
                      <a:pt x="285" y="397"/>
                      <a:pt x="319" y="406"/>
                      <a:pt x="354" y="406"/>
                    </a:cubicBezTo>
                    <a:cubicBezTo>
                      <a:pt x="388" y="406"/>
                      <a:pt x="422" y="397"/>
                      <a:pt x="447" y="379"/>
                    </a:cubicBezTo>
                    <a:lnTo>
                      <a:pt x="669" y="257"/>
                    </a:lnTo>
                    <a:cubicBezTo>
                      <a:pt x="719" y="229"/>
                      <a:pt x="719" y="179"/>
                      <a:pt x="669" y="150"/>
                    </a:cubicBezTo>
                    <a:lnTo>
                      <a:pt x="461" y="27"/>
                    </a:lnTo>
                    <a:cubicBezTo>
                      <a:pt x="436" y="9"/>
                      <a:pt x="402" y="0"/>
                      <a:pt x="368"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36"/>
              <p:cNvSpPr/>
              <p:nvPr/>
            </p:nvSpPr>
            <p:spPr>
              <a:xfrm>
                <a:off x="1843803" y="3567764"/>
                <a:ext cx="78844" cy="44476"/>
              </a:xfrm>
              <a:custGeom>
                <a:rect b="b" l="l" r="r" t="t"/>
                <a:pathLst>
                  <a:path extrusionOk="0" h="418" w="741">
                    <a:moveTo>
                      <a:pt x="360" y="0"/>
                    </a:moveTo>
                    <a:cubicBezTo>
                      <a:pt x="326" y="0"/>
                      <a:pt x="292" y="7"/>
                      <a:pt x="267" y="21"/>
                    </a:cubicBezTo>
                    <a:lnTo>
                      <a:pt x="58" y="143"/>
                    </a:lnTo>
                    <a:cubicBezTo>
                      <a:pt x="1" y="173"/>
                      <a:pt x="1" y="223"/>
                      <a:pt x="51" y="252"/>
                    </a:cubicBezTo>
                    <a:lnTo>
                      <a:pt x="296" y="395"/>
                    </a:lnTo>
                    <a:cubicBezTo>
                      <a:pt x="321" y="410"/>
                      <a:pt x="353" y="417"/>
                      <a:pt x="386" y="417"/>
                    </a:cubicBezTo>
                    <a:cubicBezTo>
                      <a:pt x="420" y="417"/>
                      <a:pt x="454" y="410"/>
                      <a:pt x="482" y="395"/>
                    </a:cubicBezTo>
                    <a:lnTo>
                      <a:pt x="691" y="273"/>
                    </a:lnTo>
                    <a:cubicBezTo>
                      <a:pt x="741" y="237"/>
                      <a:pt x="741" y="193"/>
                      <a:pt x="691" y="159"/>
                    </a:cubicBezTo>
                    <a:lnTo>
                      <a:pt x="453" y="21"/>
                    </a:lnTo>
                    <a:cubicBezTo>
                      <a:pt x="428" y="7"/>
                      <a:pt x="394" y="0"/>
                      <a:pt x="36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36"/>
              <p:cNvSpPr/>
              <p:nvPr/>
            </p:nvSpPr>
            <p:spPr>
              <a:xfrm>
                <a:off x="1879874" y="3451359"/>
                <a:ext cx="54372" cy="30006"/>
              </a:xfrm>
              <a:custGeom>
                <a:rect b="b" l="l" r="r" t="t"/>
                <a:pathLst>
                  <a:path extrusionOk="0" h="282" w="511">
                    <a:moveTo>
                      <a:pt x="327" y="1"/>
                    </a:moveTo>
                    <a:cubicBezTo>
                      <a:pt x="294" y="1"/>
                      <a:pt x="261" y="8"/>
                      <a:pt x="236" y="23"/>
                    </a:cubicBezTo>
                    <a:lnTo>
                      <a:pt x="50" y="132"/>
                    </a:lnTo>
                    <a:cubicBezTo>
                      <a:pt x="0" y="159"/>
                      <a:pt x="0" y="209"/>
                      <a:pt x="50" y="239"/>
                    </a:cubicBezTo>
                    <a:lnTo>
                      <a:pt x="86" y="261"/>
                    </a:lnTo>
                    <a:cubicBezTo>
                      <a:pt x="111" y="275"/>
                      <a:pt x="144" y="282"/>
                      <a:pt x="177" y="282"/>
                    </a:cubicBezTo>
                    <a:cubicBezTo>
                      <a:pt x="210" y="282"/>
                      <a:pt x="244" y="275"/>
                      <a:pt x="273" y="261"/>
                    </a:cubicBezTo>
                    <a:lnTo>
                      <a:pt x="452" y="152"/>
                    </a:lnTo>
                    <a:cubicBezTo>
                      <a:pt x="511" y="123"/>
                      <a:pt x="511" y="73"/>
                      <a:pt x="452" y="45"/>
                    </a:cubicBezTo>
                    <a:lnTo>
                      <a:pt x="424" y="23"/>
                    </a:lnTo>
                    <a:cubicBezTo>
                      <a:pt x="395" y="8"/>
                      <a:pt x="361" y="1"/>
                      <a:pt x="32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36"/>
              <p:cNvSpPr/>
              <p:nvPr/>
            </p:nvSpPr>
            <p:spPr>
              <a:xfrm>
                <a:off x="1805711" y="3681722"/>
                <a:ext cx="128534" cy="72779"/>
              </a:xfrm>
              <a:custGeom>
                <a:rect b="b" l="l" r="r" t="t"/>
                <a:pathLst>
                  <a:path extrusionOk="0" h="684" w="1208">
                    <a:moveTo>
                      <a:pt x="845" y="1"/>
                    </a:moveTo>
                    <a:cubicBezTo>
                      <a:pt x="811" y="1"/>
                      <a:pt x="779" y="7"/>
                      <a:pt x="754" y="21"/>
                    </a:cubicBezTo>
                    <a:lnTo>
                      <a:pt x="50" y="425"/>
                    </a:lnTo>
                    <a:cubicBezTo>
                      <a:pt x="0" y="453"/>
                      <a:pt x="0" y="503"/>
                      <a:pt x="50" y="532"/>
                    </a:cubicBezTo>
                    <a:lnTo>
                      <a:pt x="266" y="661"/>
                    </a:lnTo>
                    <a:cubicBezTo>
                      <a:pt x="294" y="676"/>
                      <a:pt x="328" y="683"/>
                      <a:pt x="361" y="683"/>
                    </a:cubicBezTo>
                    <a:cubicBezTo>
                      <a:pt x="395" y="683"/>
                      <a:pt x="427" y="676"/>
                      <a:pt x="452" y="661"/>
                    </a:cubicBezTo>
                    <a:lnTo>
                      <a:pt x="1156" y="259"/>
                    </a:lnTo>
                    <a:cubicBezTo>
                      <a:pt x="1208" y="230"/>
                      <a:pt x="1208" y="180"/>
                      <a:pt x="1156" y="151"/>
                    </a:cubicBezTo>
                    <a:lnTo>
                      <a:pt x="940" y="21"/>
                    </a:lnTo>
                    <a:cubicBezTo>
                      <a:pt x="912" y="7"/>
                      <a:pt x="878" y="1"/>
                      <a:pt x="845"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36"/>
              <p:cNvSpPr/>
              <p:nvPr/>
            </p:nvSpPr>
            <p:spPr>
              <a:xfrm>
                <a:off x="1857636" y="3498921"/>
                <a:ext cx="79589" cy="44263"/>
              </a:xfrm>
              <a:custGeom>
                <a:rect b="b" l="l" r="r" t="t"/>
                <a:pathLst>
                  <a:path extrusionOk="0" h="416" w="748">
                    <a:moveTo>
                      <a:pt x="388" y="0"/>
                    </a:moveTo>
                    <a:cubicBezTo>
                      <a:pt x="354" y="0"/>
                      <a:pt x="320" y="7"/>
                      <a:pt x="295" y="21"/>
                    </a:cubicBezTo>
                    <a:lnTo>
                      <a:pt x="57" y="159"/>
                    </a:lnTo>
                    <a:cubicBezTo>
                      <a:pt x="7" y="187"/>
                      <a:pt x="0" y="237"/>
                      <a:pt x="57" y="266"/>
                    </a:cubicBezTo>
                    <a:lnTo>
                      <a:pt x="266" y="388"/>
                    </a:lnTo>
                    <a:cubicBezTo>
                      <a:pt x="291" y="407"/>
                      <a:pt x="325" y="416"/>
                      <a:pt x="359" y="416"/>
                    </a:cubicBezTo>
                    <a:cubicBezTo>
                      <a:pt x="393" y="416"/>
                      <a:pt x="427" y="407"/>
                      <a:pt x="452" y="388"/>
                    </a:cubicBezTo>
                    <a:lnTo>
                      <a:pt x="690" y="252"/>
                    </a:lnTo>
                    <a:cubicBezTo>
                      <a:pt x="747" y="223"/>
                      <a:pt x="747" y="173"/>
                      <a:pt x="697" y="144"/>
                    </a:cubicBezTo>
                    <a:lnTo>
                      <a:pt x="482" y="21"/>
                    </a:lnTo>
                    <a:cubicBezTo>
                      <a:pt x="457" y="7"/>
                      <a:pt x="422" y="0"/>
                      <a:pt x="388"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36"/>
              <p:cNvSpPr/>
              <p:nvPr/>
            </p:nvSpPr>
            <p:spPr>
              <a:xfrm>
                <a:off x="1857636" y="3739819"/>
                <a:ext cx="79589" cy="45115"/>
              </a:xfrm>
              <a:custGeom>
                <a:rect b="b" l="l" r="r" t="t"/>
                <a:pathLst>
                  <a:path extrusionOk="0" h="424" w="748">
                    <a:moveTo>
                      <a:pt x="384" y="0"/>
                    </a:moveTo>
                    <a:cubicBezTo>
                      <a:pt x="351" y="0"/>
                      <a:pt x="317" y="7"/>
                      <a:pt x="288" y="22"/>
                    </a:cubicBezTo>
                    <a:lnTo>
                      <a:pt x="50" y="165"/>
                    </a:lnTo>
                    <a:cubicBezTo>
                      <a:pt x="0" y="195"/>
                      <a:pt x="0" y="245"/>
                      <a:pt x="50" y="274"/>
                    </a:cubicBezTo>
                    <a:lnTo>
                      <a:pt x="266" y="396"/>
                    </a:lnTo>
                    <a:cubicBezTo>
                      <a:pt x="292" y="415"/>
                      <a:pt x="329" y="423"/>
                      <a:pt x="365" y="423"/>
                    </a:cubicBezTo>
                    <a:cubicBezTo>
                      <a:pt x="397" y="423"/>
                      <a:pt x="429" y="416"/>
                      <a:pt x="452" y="403"/>
                    </a:cubicBezTo>
                    <a:lnTo>
                      <a:pt x="697" y="258"/>
                    </a:lnTo>
                    <a:cubicBezTo>
                      <a:pt x="747" y="231"/>
                      <a:pt x="747" y="181"/>
                      <a:pt x="697" y="151"/>
                    </a:cubicBezTo>
                    <a:lnTo>
                      <a:pt x="475" y="22"/>
                    </a:lnTo>
                    <a:cubicBezTo>
                      <a:pt x="450" y="7"/>
                      <a:pt x="417" y="0"/>
                      <a:pt x="384"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36"/>
              <p:cNvSpPr/>
              <p:nvPr/>
            </p:nvSpPr>
            <p:spPr>
              <a:xfrm>
                <a:off x="1879874" y="3609794"/>
                <a:ext cx="75652" cy="42135"/>
              </a:xfrm>
              <a:custGeom>
                <a:rect b="b" l="l" r="r" t="t"/>
                <a:pathLst>
                  <a:path extrusionOk="0" h="396" w="711">
                    <a:moveTo>
                      <a:pt x="359" y="1"/>
                    </a:moveTo>
                    <a:cubicBezTo>
                      <a:pt x="325" y="1"/>
                      <a:pt x="291" y="8"/>
                      <a:pt x="266" y="23"/>
                    </a:cubicBezTo>
                    <a:lnTo>
                      <a:pt x="50" y="143"/>
                    </a:lnTo>
                    <a:cubicBezTo>
                      <a:pt x="0" y="173"/>
                      <a:pt x="0" y="223"/>
                      <a:pt x="50" y="252"/>
                    </a:cubicBezTo>
                    <a:lnTo>
                      <a:pt x="259" y="375"/>
                    </a:lnTo>
                    <a:cubicBezTo>
                      <a:pt x="287" y="388"/>
                      <a:pt x="321" y="395"/>
                      <a:pt x="355" y="395"/>
                    </a:cubicBezTo>
                    <a:cubicBezTo>
                      <a:pt x="388" y="395"/>
                      <a:pt x="420" y="388"/>
                      <a:pt x="445" y="375"/>
                    </a:cubicBezTo>
                    <a:lnTo>
                      <a:pt x="661" y="252"/>
                    </a:lnTo>
                    <a:cubicBezTo>
                      <a:pt x="711" y="223"/>
                      <a:pt x="711" y="173"/>
                      <a:pt x="661" y="143"/>
                    </a:cubicBezTo>
                    <a:lnTo>
                      <a:pt x="452" y="23"/>
                    </a:lnTo>
                    <a:cubicBezTo>
                      <a:pt x="427" y="8"/>
                      <a:pt x="393" y="1"/>
                      <a:pt x="359"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p36"/>
              <p:cNvSpPr/>
              <p:nvPr/>
            </p:nvSpPr>
            <p:spPr>
              <a:xfrm>
                <a:off x="1895089" y="3536375"/>
                <a:ext cx="81930" cy="45966"/>
              </a:xfrm>
              <a:custGeom>
                <a:rect b="b" l="l" r="r" t="t"/>
                <a:pathLst>
                  <a:path extrusionOk="0" h="432" w="770">
                    <a:moveTo>
                      <a:pt x="388" y="1"/>
                    </a:moveTo>
                    <a:cubicBezTo>
                      <a:pt x="354" y="1"/>
                      <a:pt x="320" y="8"/>
                      <a:pt x="295" y="23"/>
                    </a:cubicBezTo>
                    <a:lnTo>
                      <a:pt x="57" y="159"/>
                    </a:lnTo>
                    <a:cubicBezTo>
                      <a:pt x="0" y="195"/>
                      <a:pt x="0" y="238"/>
                      <a:pt x="57" y="273"/>
                    </a:cubicBezTo>
                    <a:lnTo>
                      <a:pt x="295" y="411"/>
                    </a:lnTo>
                    <a:cubicBezTo>
                      <a:pt x="320" y="425"/>
                      <a:pt x="354" y="432"/>
                      <a:pt x="388" y="432"/>
                    </a:cubicBezTo>
                    <a:cubicBezTo>
                      <a:pt x="422" y="432"/>
                      <a:pt x="456" y="425"/>
                      <a:pt x="482" y="411"/>
                    </a:cubicBezTo>
                    <a:lnTo>
                      <a:pt x="720" y="273"/>
                    </a:lnTo>
                    <a:cubicBezTo>
                      <a:pt x="770" y="238"/>
                      <a:pt x="770" y="195"/>
                      <a:pt x="720" y="159"/>
                    </a:cubicBezTo>
                    <a:lnTo>
                      <a:pt x="482" y="23"/>
                    </a:lnTo>
                    <a:cubicBezTo>
                      <a:pt x="456" y="8"/>
                      <a:pt x="422" y="1"/>
                      <a:pt x="38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5" name="Google Shape;925;p36"/>
              <p:cNvSpPr/>
              <p:nvPr/>
            </p:nvSpPr>
            <p:spPr>
              <a:xfrm>
                <a:off x="1911901" y="3470618"/>
                <a:ext cx="73524" cy="41178"/>
              </a:xfrm>
              <a:custGeom>
                <a:rect b="b" l="l" r="r" t="t"/>
                <a:pathLst>
                  <a:path extrusionOk="0" h="387" w="691">
                    <a:moveTo>
                      <a:pt x="334" y="1"/>
                    </a:moveTo>
                    <a:cubicBezTo>
                      <a:pt x="301" y="1"/>
                      <a:pt x="267" y="8"/>
                      <a:pt x="237" y="21"/>
                    </a:cubicBezTo>
                    <a:lnTo>
                      <a:pt x="58" y="130"/>
                    </a:lnTo>
                    <a:cubicBezTo>
                      <a:pt x="1" y="158"/>
                      <a:pt x="1" y="209"/>
                      <a:pt x="51" y="237"/>
                    </a:cubicBezTo>
                    <a:lnTo>
                      <a:pt x="267" y="359"/>
                    </a:lnTo>
                    <a:cubicBezTo>
                      <a:pt x="292" y="378"/>
                      <a:pt x="326" y="387"/>
                      <a:pt x="360" y="387"/>
                    </a:cubicBezTo>
                    <a:cubicBezTo>
                      <a:pt x="394" y="387"/>
                      <a:pt x="428" y="378"/>
                      <a:pt x="453" y="359"/>
                    </a:cubicBezTo>
                    <a:lnTo>
                      <a:pt x="641" y="259"/>
                    </a:lnTo>
                    <a:cubicBezTo>
                      <a:pt x="691" y="223"/>
                      <a:pt x="691" y="180"/>
                      <a:pt x="641" y="151"/>
                    </a:cubicBezTo>
                    <a:lnTo>
                      <a:pt x="425" y="21"/>
                    </a:lnTo>
                    <a:cubicBezTo>
                      <a:pt x="399" y="8"/>
                      <a:pt x="367" y="1"/>
                      <a:pt x="334"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6" name="Google Shape;926;p36"/>
              <p:cNvSpPr/>
              <p:nvPr/>
            </p:nvSpPr>
            <p:spPr>
              <a:xfrm>
                <a:off x="1908816" y="3651823"/>
                <a:ext cx="76610" cy="42987"/>
              </a:xfrm>
              <a:custGeom>
                <a:rect b="b" l="l" r="r" t="t"/>
                <a:pathLst>
                  <a:path extrusionOk="0" h="404" w="720">
                    <a:moveTo>
                      <a:pt x="360" y="1"/>
                    </a:moveTo>
                    <a:cubicBezTo>
                      <a:pt x="325" y="1"/>
                      <a:pt x="291" y="8"/>
                      <a:pt x="266" y="23"/>
                    </a:cubicBezTo>
                    <a:lnTo>
                      <a:pt x="51" y="145"/>
                    </a:lnTo>
                    <a:cubicBezTo>
                      <a:pt x="1" y="173"/>
                      <a:pt x="1" y="223"/>
                      <a:pt x="51" y="252"/>
                    </a:cubicBezTo>
                    <a:lnTo>
                      <a:pt x="273" y="382"/>
                    </a:lnTo>
                    <a:cubicBezTo>
                      <a:pt x="299" y="396"/>
                      <a:pt x="334" y="404"/>
                      <a:pt x="368" y="404"/>
                    </a:cubicBezTo>
                    <a:cubicBezTo>
                      <a:pt x="402" y="404"/>
                      <a:pt x="436" y="396"/>
                      <a:pt x="461" y="382"/>
                    </a:cubicBezTo>
                    <a:lnTo>
                      <a:pt x="670" y="259"/>
                    </a:lnTo>
                    <a:cubicBezTo>
                      <a:pt x="720" y="232"/>
                      <a:pt x="720" y="180"/>
                      <a:pt x="670" y="152"/>
                    </a:cubicBezTo>
                    <a:lnTo>
                      <a:pt x="454" y="23"/>
                    </a:lnTo>
                    <a:cubicBezTo>
                      <a:pt x="428" y="8"/>
                      <a:pt x="394" y="1"/>
                      <a:pt x="360"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36"/>
              <p:cNvSpPr/>
              <p:nvPr/>
            </p:nvSpPr>
            <p:spPr>
              <a:xfrm>
                <a:off x="1927862" y="3421673"/>
                <a:ext cx="58309" cy="32134"/>
              </a:xfrm>
              <a:custGeom>
                <a:rect b="b" l="l" r="r" t="t"/>
                <a:pathLst>
                  <a:path extrusionOk="0" h="302" w="548">
                    <a:moveTo>
                      <a:pt x="368" y="0"/>
                    </a:moveTo>
                    <a:cubicBezTo>
                      <a:pt x="334" y="0"/>
                      <a:pt x="300" y="8"/>
                      <a:pt x="275" y="22"/>
                    </a:cubicBezTo>
                    <a:lnTo>
                      <a:pt x="51" y="152"/>
                    </a:lnTo>
                    <a:cubicBezTo>
                      <a:pt x="1" y="179"/>
                      <a:pt x="1" y="229"/>
                      <a:pt x="51" y="259"/>
                    </a:cubicBezTo>
                    <a:lnTo>
                      <a:pt x="87" y="281"/>
                    </a:lnTo>
                    <a:cubicBezTo>
                      <a:pt x="112" y="295"/>
                      <a:pt x="146" y="302"/>
                      <a:pt x="181" y="302"/>
                    </a:cubicBezTo>
                    <a:cubicBezTo>
                      <a:pt x="215" y="302"/>
                      <a:pt x="249" y="295"/>
                      <a:pt x="275" y="281"/>
                    </a:cubicBezTo>
                    <a:lnTo>
                      <a:pt x="498" y="152"/>
                    </a:lnTo>
                    <a:cubicBezTo>
                      <a:pt x="548" y="123"/>
                      <a:pt x="548" y="73"/>
                      <a:pt x="498" y="43"/>
                    </a:cubicBezTo>
                    <a:lnTo>
                      <a:pt x="462" y="22"/>
                    </a:lnTo>
                    <a:cubicBezTo>
                      <a:pt x="437" y="8"/>
                      <a:pt x="403" y="0"/>
                      <a:pt x="368"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36"/>
              <p:cNvSpPr/>
              <p:nvPr/>
            </p:nvSpPr>
            <p:spPr>
              <a:xfrm>
                <a:off x="1911901" y="3711515"/>
                <a:ext cx="74269" cy="42029"/>
              </a:xfrm>
              <a:custGeom>
                <a:rect b="b" l="l" r="r" t="t"/>
                <a:pathLst>
                  <a:path extrusionOk="0" h="395" w="698">
                    <a:moveTo>
                      <a:pt x="335" y="0"/>
                    </a:moveTo>
                    <a:cubicBezTo>
                      <a:pt x="301" y="0"/>
                      <a:pt x="267" y="8"/>
                      <a:pt x="237" y="22"/>
                    </a:cubicBezTo>
                    <a:lnTo>
                      <a:pt x="51" y="136"/>
                    </a:lnTo>
                    <a:cubicBezTo>
                      <a:pt x="1" y="166"/>
                      <a:pt x="1" y="216"/>
                      <a:pt x="51" y="245"/>
                    </a:cubicBezTo>
                    <a:lnTo>
                      <a:pt x="267" y="367"/>
                    </a:lnTo>
                    <a:cubicBezTo>
                      <a:pt x="295" y="386"/>
                      <a:pt x="329" y="395"/>
                      <a:pt x="362" y="395"/>
                    </a:cubicBezTo>
                    <a:cubicBezTo>
                      <a:pt x="396" y="395"/>
                      <a:pt x="428" y="386"/>
                      <a:pt x="453" y="367"/>
                    </a:cubicBezTo>
                    <a:lnTo>
                      <a:pt x="648" y="259"/>
                    </a:lnTo>
                    <a:cubicBezTo>
                      <a:pt x="698" y="231"/>
                      <a:pt x="698" y="179"/>
                      <a:pt x="648" y="152"/>
                    </a:cubicBezTo>
                    <a:lnTo>
                      <a:pt x="432" y="22"/>
                    </a:lnTo>
                    <a:cubicBezTo>
                      <a:pt x="403" y="8"/>
                      <a:pt x="369" y="0"/>
                      <a:pt x="335"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36"/>
              <p:cNvSpPr/>
              <p:nvPr/>
            </p:nvSpPr>
            <p:spPr>
              <a:xfrm>
                <a:off x="1931054" y="3578405"/>
                <a:ext cx="78844" cy="43731"/>
              </a:xfrm>
              <a:custGeom>
                <a:rect b="b" l="l" r="r" t="t"/>
                <a:pathLst>
                  <a:path extrusionOk="0" h="411" w="741">
                    <a:moveTo>
                      <a:pt x="388" y="1"/>
                    </a:moveTo>
                    <a:cubicBezTo>
                      <a:pt x="354" y="1"/>
                      <a:pt x="320" y="8"/>
                      <a:pt x="295" y="23"/>
                    </a:cubicBezTo>
                    <a:lnTo>
                      <a:pt x="50" y="159"/>
                    </a:lnTo>
                    <a:cubicBezTo>
                      <a:pt x="0" y="188"/>
                      <a:pt x="0" y="238"/>
                      <a:pt x="50" y="266"/>
                    </a:cubicBezTo>
                    <a:lnTo>
                      <a:pt x="266" y="388"/>
                    </a:lnTo>
                    <a:cubicBezTo>
                      <a:pt x="291" y="403"/>
                      <a:pt x="323" y="410"/>
                      <a:pt x="357" y="410"/>
                    </a:cubicBezTo>
                    <a:cubicBezTo>
                      <a:pt x="390" y="410"/>
                      <a:pt x="424" y="403"/>
                      <a:pt x="452" y="388"/>
                    </a:cubicBezTo>
                    <a:lnTo>
                      <a:pt x="690" y="252"/>
                    </a:lnTo>
                    <a:cubicBezTo>
                      <a:pt x="740" y="223"/>
                      <a:pt x="740" y="173"/>
                      <a:pt x="690" y="145"/>
                    </a:cubicBezTo>
                    <a:lnTo>
                      <a:pt x="482" y="23"/>
                    </a:lnTo>
                    <a:cubicBezTo>
                      <a:pt x="457" y="8"/>
                      <a:pt x="423" y="1"/>
                      <a:pt x="38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36"/>
              <p:cNvSpPr/>
              <p:nvPr/>
            </p:nvSpPr>
            <p:spPr>
              <a:xfrm>
                <a:off x="1949355" y="3508285"/>
                <a:ext cx="76716" cy="42667"/>
              </a:xfrm>
              <a:custGeom>
                <a:rect b="b" l="l" r="r" t="t"/>
                <a:pathLst>
                  <a:path extrusionOk="0" h="401" w="721">
                    <a:moveTo>
                      <a:pt x="334" y="1"/>
                    </a:moveTo>
                    <a:cubicBezTo>
                      <a:pt x="301" y="1"/>
                      <a:pt x="266" y="10"/>
                      <a:pt x="237" y="28"/>
                    </a:cubicBezTo>
                    <a:lnTo>
                      <a:pt x="58" y="128"/>
                    </a:lnTo>
                    <a:cubicBezTo>
                      <a:pt x="1" y="164"/>
                      <a:pt x="1" y="207"/>
                      <a:pt x="58" y="244"/>
                    </a:cubicBezTo>
                    <a:lnTo>
                      <a:pt x="296" y="380"/>
                    </a:lnTo>
                    <a:cubicBezTo>
                      <a:pt x="321" y="394"/>
                      <a:pt x="353" y="401"/>
                      <a:pt x="386" y="401"/>
                    </a:cubicBezTo>
                    <a:cubicBezTo>
                      <a:pt x="420" y="401"/>
                      <a:pt x="454" y="394"/>
                      <a:pt x="482" y="380"/>
                    </a:cubicBezTo>
                    <a:lnTo>
                      <a:pt x="662" y="271"/>
                    </a:lnTo>
                    <a:cubicBezTo>
                      <a:pt x="720" y="244"/>
                      <a:pt x="720" y="192"/>
                      <a:pt x="668" y="164"/>
                    </a:cubicBezTo>
                    <a:lnTo>
                      <a:pt x="425" y="28"/>
                    </a:lnTo>
                    <a:cubicBezTo>
                      <a:pt x="400" y="10"/>
                      <a:pt x="368" y="1"/>
                      <a:pt x="334"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36"/>
              <p:cNvSpPr/>
              <p:nvPr/>
            </p:nvSpPr>
            <p:spPr>
              <a:xfrm>
                <a:off x="1979999" y="3391773"/>
                <a:ext cx="57457" cy="31602"/>
              </a:xfrm>
              <a:custGeom>
                <a:rect b="b" l="l" r="r" t="t"/>
                <a:pathLst>
                  <a:path extrusionOk="0" h="297" w="540">
                    <a:moveTo>
                      <a:pt x="360" y="0"/>
                    </a:moveTo>
                    <a:cubicBezTo>
                      <a:pt x="326" y="0"/>
                      <a:pt x="292" y="8"/>
                      <a:pt x="267" y="22"/>
                    </a:cubicBezTo>
                    <a:lnTo>
                      <a:pt x="58" y="145"/>
                    </a:lnTo>
                    <a:cubicBezTo>
                      <a:pt x="1" y="174"/>
                      <a:pt x="1" y="224"/>
                      <a:pt x="58" y="252"/>
                    </a:cubicBezTo>
                    <a:lnTo>
                      <a:pt x="87" y="274"/>
                    </a:lnTo>
                    <a:cubicBezTo>
                      <a:pt x="112" y="289"/>
                      <a:pt x="146" y="296"/>
                      <a:pt x="180" y="296"/>
                    </a:cubicBezTo>
                    <a:cubicBezTo>
                      <a:pt x="214" y="296"/>
                      <a:pt x="248" y="289"/>
                      <a:pt x="273" y="274"/>
                    </a:cubicBezTo>
                    <a:lnTo>
                      <a:pt x="489" y="152"/>
                    </a:lnTo>
                    <a:cubicBezTo>
                      <a:pt x="539" y="122"/>
                      <a:pt x="539" y="72"/>
                      <a:pt x="489" y="45"/>
                    </a:cubicBezTo>
                    <a:lnTo>
                      <a:pt x="453" y="22"/>
                    </a:lnTo>
                    <a:cubicBezTo>
                      <a:pt x="428" y="8"/>
                      <a:pt x="394" y="0"/>
                      <a:pt x="36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p36"/>
              <p:cNvSpPr/>
              <p:nvPr/>
            </p:nvSpPr>
            <p:spPr>
              <a:xfrm>
                <a:off x="1960740" y="3682467"/>
                <a:ext cx="76716" cy="42667"/>
              </a:xfrm>
              <a:custGeom>
                <a:rect b="b" l="l" r="r" t="t"/>
                <a:pathLst>
                  <a:path extrusionOk="0" h="401" w="721">
                    <a:moveTo>
                      <a:pt x="361" y="0"/>
                    </a:moveTo>
                    <a:cubicBezTo>
                      <a:pt x="327" y="0"/>
                      <a:pt x="293" y="7"/>
                      <a:pt x="268" y="21"/>
                    </a:cubicBezTo>
                    <a:lnTo>
                      <a:pt x="53" y="144"/>
                    </a:lnTo>
                    <a:cubicBezTo>
                      <a:pt x="1" y="173"/>
                      <a:pt x="1" y="223"/>
                      <a:pt x="53" y="252"/>
                    </a:cubicBezTo>
                    <a:lnTo>
                      <a:pt x="268" y="375"/>
                    </a:lnTo>
                    <a:cubicBezTo>
                      <a:pt x="297" y="392"/>
                      <a:pt x="331" y="401"/>
                      <a:pt x="364" y="401"/>
                    </a:cubicBezTo>
                    <a:cubicBezTo>
                      <a:pt x="397" y="401"/>
                      <a:pt x="429" y="392"/>
                      <a:pt x="454" y="375"/>
                    </a:cubicBezTo>
                    <a:lnTo>
                      <a:pt x="670" y="252"/>
                    </a:lnTo>
                    <a:cubicBezTo>
                      <a:pt x="720" y="223"/>
                      <a:pt x="720" y="173"/>
                      <a:pt x="670" y="144"/>
                    </a:cubicBezTo>
                    <a:lnTo>
                      <a:pt x="454" y="21"/>
                    </a:lnTo>
                    <a:cubicBezTo>
                      <a:pt x="429" y="7"/>
                      <a:pt x="395" y="0"/>
                      <a:pt x="36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36"/>
              <p:cNvSpPr/>
              <p:nvPr/>
            </p:nvSpPr>
            <p:spPr>
              <a:xfrm>
                <a:off x="1960740" y="3440719"/>
                <a:ext cx="77461" cy="42987"/>
              </a:xfrm>
              <a:custGeom>
                <a:rect b="b" l="l" r="r" t="t"/>
                <a:pathLst>
                  <a:path extrusionOk="0" h="404" w="728">
                    <a:moveTo>
                      <a:pt x="368" y="1"/>
                    </a:moveTo>
                    <a:cubicBezTo>
                      <a:pt x="334" y="1"/>
                      <a:pt x="300" y="8"/>
                      <a:pt x="275" y="23"/>
                    </a:cubicBezTo>
                    <a:lnTo>
                      <a:pt x="53" y="152"/>
                    </a:lnTo>
                    <a:cubicBezTo>
                      <a:pt x="1" y="180"/>
                      <a:pt x="1" y="232"/>
                      <a:pt x="53" y="259"/>
                    </a:cubicBezTo>
                    <a:lnTo>
                      <a:pt x="260" y="382"/>
                    </a:lnTo>
                    <a:cubicBezTo>
                      <a:pt x="289" y="396"/>
                      <a:pt x="323" y="404"/>
                      <a:pt x="357" y="404"/>
                    </a:cubicBezTo>
                    <a:cubicBezTo>
                      <a:pt x="390" y="404"/>
                      <a:pt x="423" y="396"/>
                      <a:pt x="448" y="382"/>
                    </a:cubicBezTo>
                    <a:lnTo>
                      <a:pt x="670" y="252"/>
                    </a:lnTo>
                    <a:cubicBezTo>
                      <a:pt x="720" y="223"/>
                      <a:pt x="727" y="173"/>
                      <a:pt x="670" y="145"/>
                    </a:cubicBezTo>
                    <a:lnTo>
                      <a:pt x="461" y="23"/>
                    </a:lnTo>
                    <a:cubicBezTo>
                      <a:pt x="436" y="8"/>
                      <a:pt x="402" y="1"/>
                      <a:pt x="36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36"/>
              <p:cNvSpPr/>
              <p:nvPr/>
            </p:nvSpPr>
            <p:spPr>
              <a:xfrm>
                <a:off x="1959995" y="3620434"/>
                <a:ext cx="79802" cy="44476"/>
              </a:xfrm>
              <a:custGeom>
                <a:rect b="b" l="l" r="r" t="t"/>
                <a:pathLst>
                  <a:path extrusionOk="0" h="418" w="750">
                    <a:moveTo>
                      <a:pt x="386" y="1"/>
                    </a:moveTo>
                    <a:cubicBezTo>
                      <a:pt x="353" y="1"/>
                      <a:pt x="321" y="8"/>
                      <a:pt x="296" y="23"/>
                    </a:cubicBezTo>
                    <a:lnTo>
                      <a:pt x="51" y="159"/>
                    </a:lnTo>
                    <a:cubicBezTo>
                      <a:pt x="1" y="195"/>
                      <a:pt x="1" y="238"/>
                      <a:pt x="51" y="275"/>
                    </a:cubicBezTo>
                    <a:lnTo>
                      <a:pt x="275" y="397"/>
                    </a:lnTo>
                    <a:cubicBezTo>
                      <a:pt x="300" y="411"/>
                      <a:pt x="334" y="418"/>
                      <a:pt x="368" y="418"/>
                    </a:cubicBezTo>
                    <a:cubicBezTo>
                      <a:pt x="402" y="418"/>
                      <a:pt x="436" y="411"/>
                      <a:pt x="461" y="397"/>
                    </a:cubicBezTo>
                    <a:lnTo>
                      <a:pt x="698" y="259"/>
                    </a:lnTo>
                    <a:cubicBezTo>
                      <a:pt x="750" y="232"/>
                      <a:pt x="750" y="181"/>
                      <a:pt x="698" y="152"/>
                    </a:cubicBezTo>
                    <a:lnTo>
                      <a:pt x="482" y="23"/>
                    </a:lnTo>
                    <a:cubicBezTo>
                      <a:pt x="454" y="8"/>
                      <a:pt x="420" y="1"/>
                      <a:pt x="386"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36"/>
              <p:cNvSpPr/>
              <p:nvPr/>
            </p:nvSpPr>
            <p:spPr>
              <a:xfrm>
                <a:off x="1985319" y="3550208"/>
                <a:ext cx="73524" cy="40539"/>
              </a:xfrm>
              <a:custGeom>
                <a:rect b="b" l="l" r="r" t="t"/>
                <a:pathLst>
                  <a:path extrusionOk="0" h="381" w="691">
                    <a:moveTo>
                      <a:pt x="331" y="0"/>
                    </a:moveTo>
                    <a:cubicBezTo>
                      <a:pt x="296" y="0"/>
                      <a:pt x="262" y="7"/>
                      <a:pt x="237" y="22"/>
                    </a:cubicBezTo>
                    <a:lnTo>
                      <a:pt x="51" y="129"/>
                    </a:lnTo>
                    <a:cubicBezTo>
                      <a:pt x="1" y="158"/>
                      <a:pt x="1" y="208"/>
                      <a:pt x="51" y="238"/>
                    </a:cubicBezTo>
                    <a:lnTo>
                      <a:pt x="260" y="358"/>
                    </a:lnTo>
                    <a:cubicBezTo>
                      <a:pt x="288" y="373"/>
                      <a:pt x="322" y="380"/>
                      <a:pt x="356" y="380"/>
                    </a:cubicBezTo>
                    <a:cubicBezTo>
                      <a:pt x="390" y="380"/>
                      <a:pt x="424" y="373"/>
                      <a:pt x="453" y="358"/>
                    </a:cubicBezTo>
                    <a:lnTo>
                      <a:pt x="632" y="251"/>
                    </a:lnTo>
                    <a:cubicBezTo>
                      <a:pt x="691" y="222"/>
                      <a:pt x="691" y="172"/>
                      <a:pt x="632" y="143"/>
                    </a:cubicBezTo>
                    <a:lnTo>
                      <a:pt x="425" y="22"/>
                    </a:lnTo>
                    <a:cubicBezTo>
                      <a:pt x="399" y="7"/>
                      <a:pt x="365" y="0"/>
                      <a:pt x="33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36"/>
              <p:cNvSpPr/>
              <p:nvPr/>
            </p:nvSpPr>
            <p:spPr>
              <a:xfrm>
                <a:off x="1998407" y="3478173"/>
                <a:ext cx="79589" cy="44476"/>
              </a:xfrm>
              <a:custGeom>
                <a:rect b="b" l="l" r="r" t="t"/>
                <a:pathLst>
                  <a:path extrusionOk="0" h="418" w="748">
                    <a:moveTo>
                      <a:pt x="366" y="1"/>
                    </a:moveTo>
                    <a:cubicBezTo>
                      <a:pt x="332" y="1"/>
                      <a:pt x="298" y="8"/>
                      <a:pt x="273" y="23"/>
                    </a:cubicBezTo>
                    <a:lnTo>
                      <a:pt x="50" y="152"/>
                    </a:lnTo>
                    <a:cubicBezTo>
                      <a:pt x="0" y="182"/>
                      <a:pt x="0" y="232"/>
                      <a:pt x="50" y="259"/>
                    </a:cubicBezTo>
                    <a:lnTo>
                      <a:pt x="287" y="397"/>
                    </a:lnTo>
                    <a:cubicBezTo>
                      <a:pt x="312" y="411"/>
                      <a:pt x="346" y="418"/>
                      <a:pt x="380" y="418"/>
                    </a:cubicBezTo>
                    <a:cubicBezTo>
                      <a:pt x="414" y="418"/>
                      <a:pt x="449" y="411"/>
                      <a:pt x="475" y="397"/>
                    </a:cubicBezTo>
                    <a:lnTo>
                      <a:pt x="697" y="268"/>
                    </a:lnTo>
                    <a:cubicBezTo>
                      <a:pt x="747" y="238"/>
                      <a:pt x="747" y="188"/>
                      <a:pt x="697" y="159"/>
                    </a:cubicBezTo>
                    <a:lnTo>
                      <a:pt x="459" y="23"/>
                    </a:lnTo>
                    <a:cubicBezTo>
                      <a:pt x="434" y="8"/>
                      <a:pt x="400" y="1"/>
                      <a:pt x="366"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36"/>
              <p:cNvSpPr/>
              <p:nvPr/>
            </p:nvSpPr>
            <p:spPr>
              <a:xfrm>
                <a:off x="2014368" y="3592344"/>
                <a:ext cx="74269" cy="41178"/>
              </a:xfrm>
              <a:custGeom>
                <a:rect b="b" l="l" r="r" t="t"/>
                <a:pathLst>
                  <a:path extrusionOk="0" h="387" w="698">
                    <a:moveTo>
                      <a:pt x="332" y="1"/>
                    </a:moveTo>
                    <a:cubicBezTo>
                      <a:pt x="298" y="1"/>
                      <a:pt x="264" y="10"/>
                      <a:pt x="239" y="28"/>
                    </a:cubicBezTo>
                    <a:lnTo>
                      <a:pt x="51" y="135"/>
                    </a:lnTo>
                    <a:cubicBezTo>
                      <a:pt x="1" y="164"/>
                      <a:pt x="1" y="207"/>
                      <a:pt x="51" y="244"/>
                    </a:cubicBezTo>
                    <a:lnTo>
                      <a:pt x="273" y="366"/>
                    </a:lnTo>
                    <a:cubicBezTo>
                      <a:pt x="299" y="380"/>
                      <a:pt x="333" y="387"/>
                      <a:pt x="368" y="387"/>
                    </a:cubicBezTo>
                    <a:cubicBezTo>
                      <a:pt x="402" y="387"/>
                      <a:pt x="436" y="380"/>
                      <a:pt x="461" y="366"/>
                    </a:cubicBezTo>
                    <a:lnTo>
                      <a:pt x="647" y="257"/>
                    </a:lnTo>
                    <a:cubicBezTo>
                      <a:pt x="697" y="230"/>
                      <a:pt x="697" y="178"/>
                      <a:pt x="647" y="150"/>
                    </a:cubicBezTo>
                    <a:lnTo>
                      <a:pt x="425" y="28"/>
                    </a:lnTo>
                    <a:cubicBezTo>
                      <a:pt x="400" y="10"/>
                      <a:pt x="366" y="1"/>
                      <a:pt x="332"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36"/>
              <p:cNvSpPr/>
              <p:nvPr/>
            </p:nvSpPr>
            <p:spPr>
              <a:xfrm>
                <a:off x="2012878" y="3411032"/>
                <a:ext cx="76503" cy="42029"/>
              </a:xfrm>
              <a:custGeom>
                <a:rect b="b" l="l" r="r" t="t"/>
                <a:pathLst>
                  <a:path extrusionOk="0" h="395" w="719">
                    <a:moveTo>
                      <a:pt x="360" y="0"/>
                    </a:moveTo>
                    <a:cubicBezTo>
                      <a:pt x="325" y="0"/>
                      <a:pt x="291" y="7"/>
                      <a:pt x="266" y="21"/>
                    </a:cubicBezTo>
                    <a:lnTo>
                      <a:pt x="51" y="143"/>
                    </a:lnTo>
                    <a:cubicBezTo>
                      <a:pt x="1" y="173"/>
                      <a:pt x="1" y="223"/>
                      <a:pt x="51" y="252"/>
                    </a:cubicBezTo>
                    <a:lnTo>
                      <a:pt x="266" y="373"/>
                    </a:lnTo>
                    <a:cubicBezTo>
                      <a:pt x="291" y="387"/>
                      <a:pt x="325" y="395"/>
                      <a:pt x="360" y="395"/>
                    </a:cubicBezTo>
                    <a:cubicBezTo>
                      <a:pt x="394" y="395"/>
                      <a:pt x="428" y="387"/>
                      <a:pt x="453" y="373"/>
                    </a:cubicBezTo>
                    <a:lnTo>
                      <a:pt x="661" y="252"/>
                    </a:lnTo>
                    <a:cubicBezTo>
                      <a:pt x="718" y="223"/>
                      <a:pt x="718" y="173"/>
                      <a:pt x="661" y="143"/>
                    </a:cubicBezTo>
                    <a:lnTo>
                      <a:pt x="453" y="21"/>
                    </a:lnTo>
                    <a:cubicBezTo>
                      <a:pt x="428" y="7"/>
                      <a:pt x="394" y="0"/>
                      <a:pt x="36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36"/>
              <p:cNvSpPr/>
              <p:nvPr/>
            </p:nvSpPr>
            <p:spPr>
              <a:xfrm>
                <a:off x="2031286" y="3360491"/>
                <a:ext cx="60437" cy="33517"/>
              </a:xfrm>
              <a:custGeom>
                <a:rect b="b" l="l" r="r" t="t"/>
                <a:pathLst>
                  <a:path extrusionOk="0" h="315" w="568">
                    <a:moveTo>
                      <a:pt x="388" y="1"/>
                    </a:moveTo>
                    <a:cubicBezTo>
                      <a:pt x="354" y="1"/>
                      <a:pt x="320" y="7"/>
                      <a:pt x="295" y="21"/>
                    </a:cubicBezTo>
                    <a:lnTo>
                      <a:pt x="57" y="166"/>
                    </a:lnTo>
                    <a:cubicBezTo>
                      <a:pt x="7" y="194"/>
                      <a:pt x="0" y="237"/>
                      <a:pt x="57" y="273"/>
                    </a:cubicBezTo>
                    <a:lnTo>
                      <a:pt x="86" y="287"/>
                    </a:lnTo>
                    <a:cubicBezTo>
                      <a:pt x="115" y="305"/>
                      <a:pt x="149" y="314"/>
                      <a:pt x="182" y="314"/>
                    </a:cubicBezTo>
                    <a:cubicBezTo>
                      <a:pt x="215" y="314"/>
                      <a:pt x="248" y="305"/>
                      <a:pt x="273" y="287"/>
                    </a:cubicBezTo>
                    <a:lnTo>
                      <a:pt x="518" y="151"/>
                    </a:lnTo>
                    <a:cubicBezTo>
                      <a:pt x="568" y="123"/>
                      <a:pt x="568" y="71"/>
                      <a:pt x="518" y="44"/>
                    </a:cubicBezTo>
                    <a:lnTo>
                      <a:pt x="482" y="21"/>
                    </a:lnTo>
                    <a:cubicBezTo>
                      <a:pt x="457" y="7"/>
                      <a:pt x="422" y="1"/>
                      <a:pt x="38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36"/>
              <p:cNvSpPr/>
              <p:nvPr/>
            </p:nvSpPr>
            <p:spPr>
              <a:xfrm>
                <a:off x="2033414" y="3520202"/>
                <a:ext cx="77461" cy="42987"/>
              </a:xfrm>
              <a:custGeom>
                <a:rect b="b" l="l" r="r" t="t"/>
                <a:pathLst>
                  <a:path extrusionOk="0" h="404" w="728">
                    <a:moveTo>
                      <a:pt x="372" y="1"/>
                    </a:moveTo>
                    <a:cubicBezTo>
                      <a:pt x="338" y="1"/>
                      <a:pt x="304" y="8"/>
                      <a:pt x="275" y="23"/>
                    </a:cubicBezTo>
                    <a:lnTo>
                      <a:pt x="60" y="152"/>
                    </a:lnTo>
                    <a:cubicBezTo>
                      <a:pt x="8" y="182"/>
                      <a:pt x="1" y="232"/>
                      <a:pt x="60" y="261"/>
                    </a:cubicBezTo>
                    <a:lnTo>
                      <a:pt x="267" y="382"/>
                    </a:lnTo>
                    <a:cubicBezTo>
                      <a:pt x="292" y="396"/>
                      <a:pt x="327" y="404"/>
                      <a:pt x="361" y="404"/>
                    </a:cubicBezTo>
                    <a:cubicBezTo>
                      <a:pt x="396" y="404"/>
                      <a:pt x="430" y="396"/>
                      <a:pt x="455" y="382"/>
                    </a:cubicBezTo>
                    <a:lnTo>
                      <a:pt x="677" y="252"/>
                    </a:lnTo>
                    <a:cubicBezTo>
                      <a:pt x="727" y="225"/>
                      <a:pt x="727" y="175"/>
                      <a:pt x="677" y="145"/>
                    </a:cubicBezTo>
                    <a:lnTo>
                      <a:pt x="468" y="23"/>
                    </a:lnTo>
                    <a:cubicBezTo>
                      <a:pt x="440" y="8"/>
                      <a:pt x="406" y="1"/>
                      <a:pt x="372"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36"/>
              <p:cNvSpPr/>
              <p:nvPr/>
            </p:nvSpPr>
            <p:spPr>
              <a:xfrm>
                <a:off x="2050332" y="3448380"/>
                <a:ext cx="78844" cy="44476"/>
              </a:xfrm>
              <a:custGeom>
                <a:rect b="b" l="l" r="r" t="t"/>
                <a:pathLst>
                  <a:path extrusionOk="0" h="418" w="741">
                    <a:moveTo>
                      <a:pt x="359" y="1"/>
                    </a:moveTo>
                    <a:cubicBezTo>
                      <a:pt x="325" y="1"/>
                      <a:pt x="291" y="8"/>
                      <a:pt x="266" y="22"/>
                    </a:cubicBezTo>
                    <a:lnTo>
                      <a:pt x="51" y="144"/>
                    </a:lnTo>
                    <a:cubicBezTo>
                      <a:pt x="1" y="173"/>
                      <a:pt x="1" y="223"/>
                      <a:pt x="51" y="253"/>
                    </a:cubicBezTo>
                    <a:lnTo>
                      <a:pt x="289" y="396"/>
                    </a:lnTo>
                    <a:cubicBezTo>
                      <a:pt x="317" y="411"/>
                      <a:pt x="351" y="418"/>
                      <a:pt x="384" y="418"/>
                    </a:cubicBezTo>
                    <a:cubicBezTo>
                      <a:pt x="418" y="418"/>
                      <a:pt x="450" y="411"/>
                      <a:pt x="475" y="396"/>
                    </a:cubicBezTo>
                    <a:lnTo>
                      <a:pt x="691" y="273"/>
                    </a:lnTo>
                    <a:cubicBezTo>
                      <a:pt x="741" y="237"/>
                      <a:pt x="741" y="194"/>
                      <a:pt x="691" y="167"/>
                    </a:cubicBezTo>
                    <a:lnTo>
                      <a:pt x="453" y="22"/>
                    </a:lnTo>
                    <a:cubicBezTo>
                      <a:pt x="428" y="8"/>
                      <a:pt x="394" y="1"/>
                      <a:pt x="359"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36"/>
              <p:cNvSpPr/>
              <p:nvPr/>
            </p:nvSpPr>
            <p:spPr>
              <a:xfrm>
                <a:off x="2062675" y="3562444"/>
                <a:ext cx="78099" cy="43625"/>
              </a:xfrm>
              <a:custGeom>
                <a:rect b="b" l="l" r="r" t="t"/>
                <a:pathLst>
                  <a:path extrusionOk="0" h="410" w="734">
                    <a:moveTo>
                      <a:pt x="369" y="0"/>
                    </a:moveTo>
                    <a:cubicBezTo>
                      <a:pt x="335" y="0"/>
                      <a:pt x="301" y="7"/>
                      <a:pt x="273" y="21"/>
                    </a:cubicBezTo>
                    <a:lnTo>
                      <a:pt x="57" y="150"/>
                    </a:lnTo>
                    <a:cubicBezTo>
                      <a:pt x="0" y="180"/>
                      <a:pt x="0" y="230"/>
                      <a:pt x="57" y="259"/>
                    </a:cubicBezTo>
                    <a:lnTo>
                      <a:pt x="273" y="388"/>
                    </a:lnTo>
                    <a:cubicBezTo>
                      <a:pt x="298" y="402"/>
                      <a:pt x="332" y="409"/>
                      <a:pt x="366" y="409"/>
                    </a:cubicBezTo>
                    <a:cubicBezTo>
                      <a:pt x="400" y="409"/>
                      <a:pt x="434" y="402"/>
                      <a:pt x="459" y="388"/>
                    </a:cubicBezTo>
                    <a:lnTo>
                      <a:pt x="682" y="259"/>
                    </a:lnTo>
                    <a:cubicBezTo>
                      <a:pt x="733" y="230"/>
                      <a:pt x="733" y="180"/>
                      <a:pt x="682" y="150"/>
                    </a:cubicBezTo>
                    <a:lnTo>
                      <a:pt x="459" y="21"/>
                    </a:lnTo>
                    <a:cubicBezTo>
                      <a:pt x="434" y="7"/>
                      <a:pt x="402" y="0"/>
                      <a:pt x="36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36"/>
              <p:cNvSpPr/>
              <p:nvPr/>
            </p:nvSpPr>
            <p:spPr>
              <a:xfrm>
                <a:off x="2064164" y="3379643"/>
                <a:ext cx="79483" cy="44476"/>
              </a:xfrm>
              <a:custGeom>
                <a:rect b="b" l="l" r="r" t="t"/>
                <a:pathLst>
                  <a:path extrusionOk="0" h="418" w="747">
                    <a:moveTo>
                      <a:pt x="388" y="0"/>
                    </a:moveTo>
                    <a:cubicBezTo>
                      <a:pt x="354" y="0"/>
                      <a:pt x="320" y="7"/>
                      <a:pt x="295" y="21"/>
                    </a:cubicBezTo>
                    <a:lnTo>
                      <a:pt x="50" y="159"/>
                    </a:lnTo>
                    <a:cubicBezTo>
                      <a:pt x="0" y="193"/>
                      <a:pt x="0" y="236"/>
                      <a:pt x="50" y="266"/>
                    </a:cubicBezTo>
                    <a:lnTo>
                      <a:pt x="266" y="395"/>
                    </a:lnTo>
                    <a:cubicBezTo>
                      <a:pt x="291" y="410"/>
                      <a:pt x="325" y="417"/>
                      <a:pt x="359" y="417"/>
                    </a:cubicBezTo>
                    <a:cubicBezTo>
                      <a:pt x="393" y="417"/>
                      <a:pt x="427" y="410"/>
                      <a:pt x="452" y="395"/>
                    </a:cubicBezTo>
                    <a:lnTo>
                      <a:pt x="690" y="252"/>
                    </a:lnTo>
                    <a:cubicBezTo>
                      <a:pt x="747" y="223"/>
                      <a:pt x="747" y="173"/>
                      <a:pt x="690" y="143"/>
                    </a:cubicBezTo>
                    <a:lnTo>
                      <a:pt x="481" y="21"/>
                    </a:lnTo>
                    <a:cubicBezTo>
                      <a:pt x="456" y="7"/>
                      <a:pt x="422" y="0"/>
                      <a:pt x="388"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36"/>
              <p:cNvSpPr/>
              <p:nvPr/>
            </p:nvSpPr>
            <p:spPr>
              <a:xfrm>
                <a:off x="2085551" y="3330591"/>
                <a:ext cx="58096" cy="32027"/>
              </a:xfrm>
              <a:custGeom>
                <a:rect b="b" l="l" r="r" t="t"/>
                <a:pathLst>
                  <a:path extrusionOk="0" h="301" w="546">
                    <a:moveTo>
                      <a:pt x="367" y="1"/>
                    </a:moveTo>
                    <a:cubicBezTo>
                      <a:pt x="333" y="1"/>
                      <a:pt x="298" y="8"/>
                      <a:pt x="273" y="23"/>
                    </a:cubicBezTo>
                    <a:lnTo>
                      <a:pt x="58" y="152"/>
                    </a:lnTo>
                    <a:cubicBezTo>
                      <a:pt x="1" y="180"/>
                      <a:pt x="1" y="223"/>
                      <a:pt x="58" y="259"/>
                    </a:cubicBezTo>
                    <a:lnTo>
                      <a:pt x="87" y="275"/>
                    </a:lnTo>
                    <a:cubicBezTo>
                      <a:pt x="116" y="292"/>
                      <a:pt x="150" y="301"/>
                      <a:pt x="183" y="301"/>
                    </a:cubicBezTo>
                    <a:cubicBezTo>
                      <a:pt x="216" y="301"/>
                      <a:pt x="248" y="292"/>
                      <a:pt x="273" y="275"/>
                    </a:cubicBezTo>
                    <a:lnTo>
                      <a:pt x="496" y="152"/>
                    </a:lnTo>
                    <a:cubicBezTo>
                      <a:pt x="546" y="123"/>
                      <a:pt x="546" y="73"/>
                      <a:pt x="496" y="44"/>
                    </a:cubicBezTo>
                    <a:lnTo>
                      <a:pt x="460" y="23"/>
                    </a:lnTo>
                    <a:cubicBezTo>
                      <a:pt x="435" y="8"/>
                      <a:pt x="401" y="1"/>
                      <a:pt x="36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36"/>
              <p:cNvSpPr/>
              <p:nvPr/>
            </p:nvSpPr>
            <p:spPr>
              <a:xfrm>
                <a:off x="2086296" y="3490516"/>
                <a:ext cx="75759" cy="42135"/>
              </a:xfrm>
              <a:custGeom>
                <a:rect b="b" l="l" r="r" t="t"/>
                <a:pathLst>
                  <a:path extrusionOk="0" h="396" w="712">
                    <a:moveTo>
                      <a:pt x="357" y="0"/>
                    </a:moveTo>
                    <a:cubicBezTo>
                      <a:pt x="324" y="0"/>
                      <a:pt x="291" y="8"/>
                      <a:pt x="266" y="22"/>
                    </a:cubicBezTo>
                    <a:lnTo>
                      <a:pt x="51" y="143"/>
                    </a:lnTo>
                    <a:cubicBezTo>
                      <a:pt x="1" y="172"/>
                      <a:pt x="1" y="223"/>
                      <a:pt x="51" y="252"/>
                    </a:cubicBezTo>
                    <a:lnTo>
                      <a:pt x="260" y="374"/>
                    </a:lnTo>
                    <a:cubicBezTo>
                      <a:pt x="285" y="388"/>
                      <a:pt x="319" y="395"/>
                      <a:pt x="353" y="395"/>
                    </a:cubicBezTo>
                    <a:cubicBezTo>
                      <a:pt x="387" y="395"/>
                      <a:pt x="421" y="388"/>
                      <a:pt x="446" y="374"/>
                    </a:cubicBezTo>
                    <a:lnTo>
                      <a:pt x="661" y="252"/>
                    </a:lnTo>
                    <a:cubicBezTo>
                      <a:pt x="712" y="223"/>
                      <a:pt x="712" y="172"/>
                      <a:pt x="661" y="143"/>
                    </a:cubicBezTo>
                    <a:lnTo>
                      <a:pt x="453" y="22"/>
                    </a:lnTo>
                    <a:cubicBezTo>
                      <a:pt x="424" y="8"/>
                      <a:pt x="390" y="0"/>
                      <a:pt x="35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6" name="Google Shape;946;p36"/>
              <p:cNvSpPr/>
              <p:nvPr/>
            </p:nvSpPr>
            <p:spPr>
              <a:xfrm>
                <a:off x="2101512" y="3417097"/>
                <a:ext cx="82036" cy="45966"/>
              </a:xfrm>
              <a:custGeom>
                <a:rect b="b" l="l" r="r" t="t"/>
                <a:pathLst>
                  <a:path extrusionOk="0" h="432" w="771">
                    <a:moveTo>
                      <a:pt x="389" y="0"/>
                    </a:moveTo>
                    <a:cubicBezTo>
                      <a:pt x="355" y="0"/>
                      <a:pt x="321" y="8"/>
                      <a:pt x="296" y="22"/>
                    </a:cubicBezTo>
                    <a:lnTo>
                      <a:pt x="58" y="166"/>
                    </a:lnTo>
                    <a:cubicBezTo>
                      <a:pt x="1" y="195"/>
                      <a:pt x="1" y="245"/>
                      <a:pt x="51" y="272"/>
                    </a:cubicBezTo>
                    <a:lnTo>
                      <a:pt x="289" y="411"/>
                    </a:lnTo>
                    <a:cubicBezTo>
                      <a:pt x="318" y="424"/>
                      <a:pt x="352" y="431"/>
                      <a:pt x="386" y="431"/>
                    </a:cubicBezTo>
                    <a:cubicBezTo>
                      <a:pt x="420" y="431"/>
                      <a:pt x="454" y="424"/>
                      <a:pt x="482" y="411"/>
                    </a:cubicBezTo>
                    <a:lnTo>
                      <a:pt x="720" y="272"/>
                    </a:lnTo>
                    <a:cubicBezTo>
                      <a:pt x="770" y="245"/>
                      <a:pt x="770" y="195"/>
                      <a:pt x="720" y="166"/>
                    </a:cubicBezTo>
                    <a:lnTo>
                      <a:pt x="482" y="22"/>
                    </a:lnTo>
                    <a:cubicBezTo>
                      <a:pt x="457" y="8"/>
                      <a:pt x="423" y="0"/>
                      <a:pt x="38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36"/>
              <p:cNvSpPr/>
              <p:nvPr/>
            </p:nvSpPr>
            <p:spPr>
              <a:xfrm>
                <a:off x="2115344" y="3532545"/>
                <a:ext cx="76610" cy="42987"/>
              </a:xfrm>
              <a:custGeom>
                <a:rect b="b" l="l" r="r" t="t"/>
                <a:pathLst>
                  <a:path extrusionOk="0" h="404" w="720">
                    <a:moveTo>
                      <a:pt x="357" y="0"/>
                    </a:moveTo>
                    <a:cubicBezTo>
                      <a:pt x="323" y="0"/>
                      <a:pt x="291" y="8"/>
                      <a:pt x="266" y="22"/>
                    </a:cubicBezTo>
                    <a:lnTo>
                      <a:pt x="50" y="145"/>
                    </a:lnTo>
                    <a:cubicBezTo>
                      <a:pt x="0" y="179"/>
                      <a:pt x="0" y="223"/>
                      <a:pt x="50" y="252"/>
                    </a:cubicBezTo>
                    <a:lnTo>
                      <a:pt x="273" y="381"/>
                    </a:lnTo>
                    <a:cubicBezTo>
                      <a:pt x="299" y="396"/>
                      <a:pt x="331" y="403"/>
                      <a:pt x="364" y="403"/>
                    </a:cubicBezTo>
                    <a:cubicBezTo>
                      <a:pt x="398" y="403"/>
                      <a:pt x="432" y="396"/>
                      <a:pt x="461" y="381"/>
                    </a:cubicBezTo>
                    <a:lnTo>
                      <a:pt x="670" y="259"/>
                    </a:lnTo>
                    <a:cubicBezTo>
                      <a:pt x="720" y="231"/>
                      <a:pt x="720" y="179"/>
                      <a:pt x="670" y="152"/>
                    </a:cubicBezTo>
                    <a:lnTo>
                      <a:pt x="454" y="22"/>
                    </a:lnTo>
                    <a:cubicBezTo>
                      <a:pt x="425" y="8"/>
                      <a:pt x="390" y="0"/>
                      <a:pt x="35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36"/>
              <p:cNvSpPr/>
              <p:nvPr/>
            </p:nvSpPr>
            <p:spPr>
              <a:xfrm>
                <a:off x="2118430" y="3349744"/>
                <a:ext cx="77355" cy="42987"/>
              </a:xfrm>
              <a:custGeom>
                <a:rect b="b" l="l" r="r" t="t"/>
                <a:pathLst>
                  <a:path extrusionOk="0" h="404" w="727">
                    <a:moveTo>
                      <a:pt x="366" y="0"/>
                    </a:moveTo>
                    <a:cubicBezTo>
                      <a:pt x="332" y="0"/>
                      <a:pt x="298" y="8"/>
                      <a:pt x="273" y="22"/>
                    </a:cubicBezTo>
                    <a:lnTo>
                      <a:pt x="58" y="145"/>
                    </a:lnTo>
                    <a:cubicBezTo>
                      <a:pt x="1" y="181"/>
                      <a:pt x="1" y="224"/>
                      <a:pt x="51" y="259"/>
                    </a:cubicBezTo>
                    <a:lnTo>
                      <a:pt x="266" y="381"/>
                    </a:lnTo>
                    <a:cubicBezTo>
                      <a:pt x="291" y="396"/>
                      <a:pt x="325" y="403"/>
                      <a:pt x="359" y="403"/>
                    </a:cubicBezTo>
                    <a:cubicBezTo>
                      <a:pt x="394" y="403"/>
                      <a:pt x="428" y="396"/>
                      <a:pt x="453" y="381"/>
                    </a:cubicBezTo>
                    <a:lnTo>
                      <a:pt x="668" y="252"/>
                    </a:lnTo>
                    <a:cubicBezTo>
                      <a:pt x="718" y="224"/>
                      <a:pt x="727" y="172"/>
                      <a:pt x="668" y="145"/>
                    </a:cubicBezTo>
                    <a:lnTo>
                      <a:pt x="460" y="22"/>
                    </a:lnTo>
                    <a:cubicBezTo>
                      <a:pt x="435" y="8"/>
                      <a:pt x="400" y="0"/>
                      <a:pt x="366"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p36"/>
              <p:cNvSpPr/>
              <p:nvPr/>
            </p:nvSpPr>
            <p:spPr>
              <a:xfrm>
                <a:off x="2137583" y="3300160"/>
                <a:ext cx="58202" cy="32134"/>
              </a:xfrm>
              <a:custGeom>
                <a:rect b="b" l="l" r="r" t="t"/>
                <a:pathLst>
                  <a:path extrusionOk="0" h="302" w="547">
                    <a:moveTo>
                      <a:pt x="366" y="0"/>
                    </a:moveTo>
                    <a:cubicBezTo>
                      <a:pt x="332" y="0"/>
                      <a:pt x="298" y="10"/>
                      <a:pt x="273" y="28"/>
                    </a:cubicBezTo>
                    <a:lnTo>
                      <a:pt x="57" y="150"/>
                    </a:lnTo>
                    <a:cubicBezTo>
                      <a:pt x="0" y="179"/>
                      <a:pt x="0" y="229"/>
                      <a:pt x="57" y="259"/>
                    </a:cubicBezTo>
                    <a:lnTo>
                      <a:pt x="86" y="280"/>
                    </a:lnTo>
                    <a:cubicBezTo>
                      <a:pt x="111" y="294"/>
                      <a:pt x="145" y="301"/>
                      <a:pt x="179" y="301"/>
                    </a:cubicBezTo>
                    <a:cubicBezTo>
                      <a:pt x="214" y="301"/>
                      <a:pt x="248" y="294"/>
                      <a:pt x="273" y="280"/>
                    </a:cubicBezTo>
                    <a:lnTo>
                      <a:pt x="495" y="150"/>
                    </a:lnTo>
                    <a:cubicBezTo>
                      <a:pt x="547" y="121"/>
                      <a:pt x="547" y="71"/>
                      <a:pt x="495" y="43"/>
                    </a:cubicBezTo>
                    <a:lnTo>
                      <a:pt x="461" y="28"/>
                    </a:lnTo>
                    <a:cubicBezTo>
                      <a:pt x="435" y="10"/>
                      <a:pt x="400" y="0"/>
                      <a:pt x="366"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36"/>
              <p:cNvSpPr/>
              <p:nvPr/>
            </p:nvSpPr>
            <p:spPr>
              <a:xfrm>
                <a:off x="2137583" y="3459127"/>
                <a:ext cx="78844" cy="44263"/>
              </a:xfrm>
              <a:custGeom>
                <a:rect b="b" l="l" r="r" t="t"/>
                <a:pathLst>
                  <a:path extrusionOk="0" h="416" w="741">
                    <a:moveTo>
                      <a:pt x="386" y="0"/>
                    </a:moveTo>
                    <a:cubicBezTo>
                      <a:pt x="352" y="0"/>
                      <a:pt x="320" y="8"/>
                      <a:pt x="295" y="22"/>
                    </a:cubicBezTo>
                    <a:lnTo>
                      <a:pt x="50" y="159"/>
                    </a:lnTo>
                    <a:cubicBezTo>
                      <a:pt x="0" y="188"/>
                      <a:pt x="0" y="238"/>
                      <a:pt x="50" y="266"/>
                    </a:cubicBezTo>
                    <a:lnTo>
                      <a:pt x="259" y="388"/>
                    </a:lnTo>
                    <a:cubicBezTo>
                      <a:pt x="287" y="406"/>
                      <a:pt x="321" y="415"/>
                      <a:pt x="355" y="415"/>
                    </a:cubicBezTo>
                    <a:cubicBezTo>
                      <a:pt x="388" y="415"/>
                      <a:pt x="420" y="406"/>
                      <a:pt x="445" y="388"/>
                    </a:cubicBezTo>
                    <a:lnTo>
                      <a:pt x="690" y="252"/>
                    </a:lnTo>
                    <a:cubicBezTo>
                      <a:pt x="740" y="223"/>
                      <a:pt x="740" y="172"/>
                      <a:pt x="690" y="145"/>
                    </a:cubicBezTo>
                    <a:lnTo>
                      <a:pt x="481" y="22"/>
                    </a:lnTo>
                    <a:cubicBezTo>
                      <a:pt x="453" y="8"/>
                      <a:pt x="419" y="0"/>
                      <a:pt x="386"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36"/>
              <p:cNvSpPr/>
              <p:nvPr/>
            </p:nvSpPr>
            <p:spPr>
              <a:xfrm>
                <a:off x="2155884" y="3387198"/>
                <a:ext cx="79589" cy="44476"/>
              </a:xfrm>
              <a:custGeom>
                <a:rect b="b" l="l" r="r" t="t"/>
                <a:pathLst>
                  <a:path extrusionOk="0" h="418" w="748">
                    <a:moveTo>
                      <a:pt x="367" y="0"/>
                    </a:moveTo>
                    <a:cubicBezTo>
                      <a:pt x="332" y="0"/>
                      <a:pt x="298" y="7"/>
                      <a:pt x="273" y="22"/>
                    </a:cubicBezTo>
                    <a:lnTo>
                      <a:pt x="51" y="152"/>
                    </a:lnTo>
                    <a:cubicBezTo>
                      <a:pt x="1" y="181"/>
                      <a:pt x="1" y="231"/>
                      <a:pt x="51" y="260"/>
                    </a:cubicBezTo>
                    <a:lnTo>
                      <a:pt x="289" y="397"/>
                    </a:lnTo>
                    <a:cubicBezTo>
                      <a:pt x="317" y="410"/>
                      <a:pt x="351" y="417"/>
                      <a:pt x="385" y="417"/>
                    </a:cubicBezTo>
                    <a:cubicBezTo>
                      <a:pt x="419" y="417"/>
                      <a:pt x="453" y="410"/>
                      <a:pt x="482" y="397"/>
                    </a:cubicBezTo>
                    <a:lnTo>
                      <a:pt x="698" y="267"/>
                    </a:lnTo>
                    <a:cubicBezTo>
                      <a:pt x="748" y="238"/>
                      <a:pt x="748" y="195"/>
                      <a:pt x="698" y="158"/>
                    </a:cubicBezTo>
                    <a:lnTo>
                      <a:pt x="461" y="22"/>
                    </a:lnTo>
                    <a:cubicBezTo>
                      <a:pt x="435" y="7"/>
                      <a:pt x="401" y="0"/>
                      <a:pt x="36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36"/>
              <p:cNvSpPr/>
              <p:nvPr/>
            </p:nvSpPr>
            <p:spPr>
              <a:xfrm>
                <a:off x="2166524" y="3501156"/>
                <a:ext cx="79802" cy="45008"/>
              </a:xfrm>
              <a:custGeom>
                <a:rect b="b" l="l" r="r" t="t"/>
                <a:pathLst>
                  <a:path extrusionOk="0" h="423" w="750">
                    <a:moveTo>
                      <a:pt x="385" y="0"/>
                    </a:moveTo>
                    <a:cubicBezTo>
                      <a:pt x="353" y="0"/>
                      <a:pt x="321" y="8"/>
                      <a:pt x="296" y="22"/>
                    </a:cubicBezTo>
                    <a:lnTo>
                      <a:pt x="51" y="166"/>
                    </a:lnTo>
                    <a:cubicBezTo>
                      <a:pt x="1" y="195"/>
                      <a:pt x="1" y="245"/>
                      <a:pt x="51" y="274"/>
                    </a:cubicBezTo>
                    <a:lnTo>
                      <a:pt x="275" y="397"/>
                    </a:lnTo>
                    <a:cubicBezTo>
                      <a:pt x="300" y="414"/>
                      <a:pt x="334" y="423"/>
                      <a:pt x="368" y="423"/>
                    </a:cubicBezTo>
                    <a:cubicBezTo>
                      <a:pt x="402" y="423"/>
                      <a:pt x="436" y="414"/>
                      <a:pt x="461" y="397"/>
                    </a:cubicBezTo>
                    <a:lnTo>
                      <a:pt x="698" y="259"/>
                    </a:lnTo>
                    <a:cubicBezTo>
                      <a:pt x="749" y="231"/>
                      <a:pt x="749" y="181"/>
                      <a:pt x="698" y="152"/>
                    </a:cubicBezTo>
                    <a:lnTo>
                      <a:pt x="475" y="22"/>
                    </a:lnTo>
                    <a:cubicBezTo>
                      <a:pt x="450" y="8"/>
                      <a:pt x="418" y="0"/>
                      <a:pt x="385"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p36"/>
              <p:cNvSpPr/>
              <p:nvPr/>
            </p:nvSpPr>
            <p:spPr>
              <a:xfrm>
                <a:off x="2190252" y="3271006"/>
                <a:ext cx="57564" cy="31389"/>
              </a:xfrm>
              <a:custGeom>
                <a:rect b="b" l="l" r="r" t="t"/>
                <a:pathLst>
                  <a:path extrusionOk="0" h="295" w="541">
                    <a:moveTo>
                      <a:pt x="356" y="0"/>
                    </a:moveTo>
                    <a:cubicBezTo>
                      <a:pt x="323" y="0"/>
                      <a:pt x="288" y="8"/>
                      <a:pt x="259" y="22"/>
                    </a:cubicBezTo>
                    <a:lnTo>
                      <a:pt x="52" y="145"/>
                    </a:lnTo>
                    <a:cubicBezTo>
                      <a:pt x="0" y="172"/>
                      <a:pt x="0" y="222"/>
                      <a:pt x="52" y="252"/>
                    </a:cubicBezTo>
                    <a:lnTo>
                      <a:pt x="86" y="274"/>
                    </a:lnTo>
                    <a:cubicBezTo>
                      <a:pt x="112" y="288"/>
                      <a:pt x="147" y="295"/>
                      <a:pt x="181" y="295"/>
                    </a:cubicBezTo>
                    <a:cubicBezTo>
                      <a:pt x="215" y="295"/>
                      <a:pt x="249" y="288"/>
                      <a:pt x="274" y="274"/>
                    </a:cubicBezTo>
                    <a:lnTo>
                      <a:pt x="483" y="152"/>
                    </a:lnTo>
                    <a:cubicBezTo>
                      <a:pt x="533" y="122"/>
                      <a:pt x="540" y="72"/>
                      <a:pt x="483" y="43"/>
                    </a:cubicBezTo>
                    <a:lnTo>
                      <a:pt x="447" y="22"/>
                    </a:lnTo>
                    <a:cubicBezTo>
                      <a:pt x="422" y="8"/>
                      <a:pt x="390" y="0"/>
                      <a:pt x="356"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36"/>
              <p:cNvSpPr/>
              <p:nvPr/>
            </p:nvSpPr>
            <p:spPr>
              <a:xfrm>
                <a:off x="2170355" y="3319206"/>
                <a:ext cx="77461" cy="43412"/>
              </a:xfrm>
              <a:custGeom>
                <a:rect b="b" l="l" r="r" t="t"/>
                <a:pathLst>
                  <a:path extrusionOk="0" h="408" w="728">
                    <a:moveTo>
                      <a:pt x="368" y="0"/>
                    </a:moveTo>
                    <a:cubicBezTo>
                      <a:pt x="334" y="0"/>
                      <a:pt x="299" y="7"/>
                      <a:pt x="273" y="21"/>
                    </a:cubicBezTo>
                    <a:lnTo>
                      <a:pt x="51" y="151"/>
                    </a:lnTo>
                    <a:cubicBezTo>
                      <a:pt x="1" y="180"/>
                      <a:pt x="1" y="230"/>
                      <a:pt x="51" y="259"/>
                    </a:cubicBezTo>
                    <a:lnTo>
                      <a:pt x="267" y="382"/>
                    </a:lnTo>
                    <a:cubicBezTo>
                      <a:pt x="292" y="399"/>
                      <a:pt x="326" y="408"/>
                      <a:pt x="360" y="408"/>
                    </a:cubicBezTo>
                    <a:cubicBezTo>
                      <a:pt x="394" y="408"/>
                      <a:pt x="429" y="399"/>
                      <a:pt x="455" y="382"/>
                    </a:cubicBezTo>
                    <a:lnTo>
                      <a:pt x="677" y="259"/>
                    </a:lnTo>
                    <a:cubicBezTo>
                      <a:pt x="727" y="230"/>
                      <a:pt x="727" y="180"/>
                      <a:pt x="677" y="151"/>
                    </a:cubicBezTo>
                    <a:lnTo>
                      <a:pt x="461" y="21"/>
                    </a:lnTo>
                    <a:cubicBezTo>
                      <a:pt x="436" y="7"/>
                      <a:pt x="402" y="0"/>
                      <a:pt x="368"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36"/>
              <p:cNvSpPr/>
              <p:nvPr/>
            </p:nvSpPr>
            <p:spPr>
              <a:xfrm>
                <a:off x="2191848" y="3429334"/>
                <a:ext cx="76503" cy="42667"/>
              </a:xfrm>
              <a:custGeom>
                <a:rect b="b" l="l" r="r" t="t"/>
                <a:pathLst>
                  <a:path extrusionOk="0" h="401" w="719">
                    <a:moveTo>
                      <a:pt x="363" y="1"/>
                    </a:moveTo>
                    <a:cubicBezTo>
                      <a:pt x="329" y="1"/>
                      <a:pt x="295" y="7"/>
                      <a:pt x="266" y="21"/>
                    </a:cubicBezTo>
                    <a:lnTo>
                      <a:pt x="51" y="144"/>
                    </a:lnTo>
                    <a:cubicBezTo>
                      <a:pt x="1" y="173"/>
                      <a:pt x="1" y="223"/>
                      <a:pt x="51" y="252"/>
                    </a:cubicBezTo>
                    <a:lnTo>
                      <a:pt x="259" y="373"/>
                    </a:lnTo>
                    <a:cubicBezTo>
                      <a:pt x="284" y="391"/>
                      <a:pt x="319" y="400"/>
                      <a:pt x="353" y="400"/>
                    </a:cubicBezTo>
                    <a:cubicBezTo>
                      <a:pt x="387" y="400"/>
                      <a:pt x="421" y="391"/>
                      <a:pt x="446" y="373"/>
                    </a:cubicBezTo>
                    <a:lnTo>
                      <a:pt x="668" y="252"/>
                    </a:lnTo>
                    <a:cubicBezTo>
                      <a:pt x="718" y="223"/>
                      <a:pt x="718" y="173"/>
                      <a:pt x="668" y="144"/>
                    </a:cubicBezTo>
                    <a:lnTo>
                      <a:pt x="460" y="21"/>
                    </a:lnTo>
                    <a:cubicBezTo>
                      <a:pt x="431" y="7"/>
                      <a:pt x="397" y="1"/>
                      <a:pt x="363"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6" name="Google Shape;956;p36"/>
              <p:cNvSpPr/>
              <p:nvPr/>
            </p:nvSpPr>
            <p:spPr>
              <a:xfrm>
                <a:off x="2207809" y="3357405"/>
                <a:ext cx="79802" cy="44476"/>
              </a:xfrm>
              <a:custGeom>
                <a:rect b="b" l="l" r="r" t="t"/>
                <a:pathLst>
                  <a:path extrusionOk="0" h="418" w="750">
                    <a:moveTo>
                      <a:pt x="368" y="1"/>
                    </a:moveTo>
                    <a:cubicBezTo>
                      <a:pt x="334" y="1"/>
                      <a:pt x="300" y="8"/>
                      <a:pt x="275" y="23"/>
                    </a:cubicBezTo>
                    <a:lnTo>
                      <a:pt x="51" y="143"/>
                    </a:lnTo>
                    <a:cubicBezTo>
                      <a:pt x="1" y="180"/>
                      <a:pt x="1" y="223"/>
                      <a:pt x="51" y="259"/>
                    </a:cubicBezTo>
                    <a:lnTo>
                      <a:pt x="289" y="395"/>
                    </a:lnTo>
                    <a:cubicBezTo>
                      <a:pt x="317" y="410"/>
                      <a:pt x="351" y="417"/>
                      <a:pt x="385" y="417"/>
                    </a:cubicBezTo>
                    <a:cubicBezTo>
                      <a:pt x="418" y="417"/>
                      <a:pt x="450" y="410"/>
                      <a:pt x="475" y="395"/>
                    </a:cubicBezTo>
                    <a:lnTo>
                      <a:pt x="698" y="266"/>
                    </a:lnTo>
                    <a:cubicBezTo>
                      <a:pt x="749" y="238"/>
                      <a:pt x="749" y="187"/>
                      <a:pt x="698" y="159"/>
                    </a:cubicBezTo>
                    <a:lnTo>
                      <a:pt x="461" y="23"/>
                    </a:lnTo>
                    <a:cubicBezTo>
                      <a:pt x="436" y="8"/>
                      <a:pt x="402" y="1"/>
                      <a:pt x="36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36"/>
              <p:cNvSpPr/>
              <p:nvPr/>
            </p:nvSpPr>
            <p:spPr>
              <a:xfrm>
                <a:off x="2220896" y="3471363"/>
                <a:ext cx="77355" cy="43625"/>
              </a:xfrm>
              <a:custGeom>
                <a:rect b="b" l="l" r="r" t="t"/>
                <a:pathLst>
                  <a:path extrusionOk="0" h="410" w="727">
                    <a:moveTo>
                      <a:pt x="363" y="1"/>
                    </a:moveTo>
                    <a:cubicBezTo>
                      <a:pt x="329" y="1"/>
                      <a:pt x="295" y="7"/>
                      <a:pt x="266" y="21"/>
                    </a:cubicBezTo>
                    <a:lnTo>
                      <a:pt x="50" y="151"/>
                    </a:lnTo>
                    <a:cubicBezTo>
                      <a:pt x="0" y="180"/>
                      <a:pt x="0" y="230"/>
                      <a:pt x="50" y="259"/>
                    </a:cubicBezTo>
                    <a:lnTo>
                      <a:pt x="273" y="389"/>
                    </a:lnTo>
                    <a:cubicBezTo>
                      <a:pt x="297" y="403"/>
                      <a:pt x="328" y="410"/>
                      <a:pt x="359" y="410"/>
                    </a:cubicBezTo>
                    <a:cubicBezTo>
                      <a:pt x="394" y="410"/>
                      <a:pt x="430" y="401"/>
                      <a:pt x="461" y="382"/>
                    </a:cubicBezTo>
                    <a:lnTo>
                      <a:pt x="677" y="259"/>
                    </a:lnTo>
                    <a:cubicBezTo>
                      <a:pt x="727" y="230"/>
                      <a:pt x="727" y="180"/>
                      <a:pt x="677" y="151"/>
                    </a:cubicBezTo>
                    <a:lnTo>
                      <a:pt x="454" y="21"/>
                    </a:lnTo>
                    <a:cubicBezTo>
                      <a:pt x="428" y="7"/>
                      <a:pt x="396" y="1"/>
                      <a:pt x="363"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36"/>
              <p:cNvSpPr/>
              <p:nvPr/>
            </p:nvSpPr>
            <p:spPr>
              <a:xfrm>
                <a:off x="2223237" y="3290052"/>
                <a:ext cx="75759" cy="42242"/>
              </a:xfrm>
              <a:custGeom>
                <a:rect b="b" l="l" r="r" t="t"/>
                <a:pathLst>
                  <a:path extrusionOk="0" h="397" w="712">
                    <a:moveTo>
                      <a:pt x="353" y="1"/>
                    </a:moveTo>
                    <a:cubicBezTo>
                      <a:pt x="319" y="1"/>
                      <a:pt x="284" y="8"/>
                      <a:pt x="259" y="23"/>
                    </a:cubicBezTo>
                    <a:lnTo>
                      <a:pt x="51" y="145"/>
                    </a:lnTo>
                    <a:cubicBezTo>
                      <a:pt x="1" y="173"/>
                      <a:pt x="1" y="224"/>
                      <a:pt x="51" y="252"/>
                    </a:cubicBezTo>
                    <a:lnTo>
                      <a:pt x="259" y="375"/>
                    </a:lnTo>
                    <a:cubicBezTo>
                      <a:pt x="284" y="389"/>
                      <a:pt x="319" y="396"/>
                      <a:pt x="353" y="396"/>
                    </a:cubicBezTo>
                    <a:cubicBezTo>
                      <a:pt x="387" y="396"/>
                      <a:pt x="421" y="389"/>
                      <a:pt x="446" y="375"/>
                    </a:cubicBezTo>
                    <a:lnTo>
                      <a:pt x="661" y="252"/>
                    </a:lnTo>
                    <a:cubicBezTo>
                      <a:pt x="711" y="224"/>
                      <a:pt x="711" y="173"/>
                      <a:pt x="661" y="145"/>
                    </a:cubicBezTo>
                    <a:lnTo>
                      <a:pt x="446" y="23"/>
                    </a:lnTo>
                    <a:cubicBezTo>
                      <a:pt x="421" y="8"/>
                      <a:pt x="387" y="1"/>
                      <a:pt x="353"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36"/>
              <p:cNvSpPr/>
              <p:nvPr/>
            </p:nvSpPr>
            <p:spPr>
              <a:xfrm>
                <a:off x="2241645" y="3239617"/>
                <a:ext cx="59692" cy="32985"/>
              </a:xfrm>
              <a:custGeom>
                <a:rect b="b" l="l" r="r" t="t"/>
                <a:pathLst>
                  <a:path extrusionOk="0" h="310" w="561">
                    <a:moveTo>
                      <a:pt x="383" y="0"/>
                    </a:moveTo>
                    <a:cubicBezTo>
                      <a:pt x="350" y="0"/>
                      <a:pt x="316" y="8"/>
                      <a:pt x="287" y="22"/>
                    </a:cubicBezTo>
                    <a:lnTo>
                      <a:pt x="50" y="158"/>
                    </a:lnTo>
                    <a:cubicBezTo>
                      <a:pt x="0" y="188"/>
                      <a:pt x="0" y="238"/>
                      <a:pt x="50" y="267"/>
                    </a:cubicBezTo>
                    <a:lnTo>
                      <a:pt x="86" y="288"/>
                    </a:lnTo>
                    <a:cubicBezTo>
                      <a:pt x="111" y="303"/>
                      <a:pt x="146" y="310"/>
                      <a:pt x="180" y="310"/>
                    </a:cubicBezTo>
                    <a:cubicBezTo>
                      <a:pt x="214" y="310"/>
                      <a:pt x="248" y="303"/>
                      <a:pt x="273" y="288"/>
                    </a:cubicBezTo>
                    <a:lnTo>
                      <a:pt x="509" y="152"/>
                    </a:lnTo>
                    <a:cubicBezTo>
                      <a:pt x="561" y="122"/>
                      <a:pt x="561" y="72"/>
                      <a:pt x="509" y="43"/>
                    </a:cubicBezTo>
                    <a:lnTo>
                      <a:pt x="475" y="22"/>
                    </a:lnTo>
                    <a:cubicBezTo>
                      <a:pt x="449" y="8"/>
                      <a:pt x="416" y="0"/>
                      <a:pt x="383"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36"/>
              <p:cNvSpPr/>
              <p:nvPr/>
            </p:nvSpPr>
            <p:spPr>
              <a:xfrm>
                <a:off x="2243773" y="3398690"/>
                <a:ext cx="76716" cy="42987"/>
              </a:xfrm>
              <a:custGeom>
                <a:rect b="b" l="l" r="r" t="t"/>
                <a:pathLst>
                  <a:path extrusionOk="0" h="404" w="721">
                    <a:moveTo>
                      <a:pt x="368" y="1"/>
                    </a:moveTo>
                    <a:cubicBezTo>
                      <a:pt x="334" y="1"/>
                      <a:pt x="299" y="8"/>
                      <a:pt x="273" y="23"/>
                    </a:cubicBezTo>
                    <a:lnTo>
                      <a:pt x="51" y="152"/>
                    </a:lnTo>
                    <a:cubicBezTo>
                      <a:pt x="1" y="180"/>
                      <a:pt x="1" y="230"/>
                      <a:pt x="51" y="259"/>
                    </a:cubicBezTo>
                    <a:lnTo>
                      <a:pt x="260" y="382"/>
                    </a:lnTo>
                    <a:cubicBezTo>
                      <a:pt x="285" y="396"/>
                      <a:pt x="319" y="404"/>
                      <a:pt x="353" y="404"/>
                    </a:cubicBezTo>
                    <a:cubicBezTo>
                      <a:pt x="387" y="404"/>
                      <a:pt x="421" y="396"/>
                      <a:pt x="446" y="382"/>
                    </a:cubicBezTo>
                    <a:lnTo>
                      <a:pt x="670" y="252"/>
                    </a:lnTo>
                    <a:cubicBezTo>
                      <a:pt x="720" y="223"/>
                      <a:pt x="720" y="180"/>
                      <a:pt x="670" y="144"/>
                    </a:cubicBezTo>
                    <a:lnTo>
                      <a:pt x="462" y="23"/>
                    </a:lnTo>
                    <a:cubicBezTo>
                      <a:pt x="437" y="8"/>
                      <a:pt x="402" y="1"/>
                      <a:pt x="36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36"/>
              <p:cNvSpPr/>
              <p:nvPr/>
            </p:nvSpPr>
            <p:spPr>
              <a:xfrm>
                <a:off x="2260691" y="3327506"/>
                <a:ext cx="78844" cy="43731"/>
              </a:xfrm>
              <a:custGeom>
                <a:rect b="b" l="l" r="r" t="t"/>
                <a:pathLst>
                  <a:path extrusionOk="0" h="411" w="741">
                    <a:moveTo>
                      <a:pt x="353" y="1"/>
                    </a:moveTo>
                    <a:cubicBezTo>
                      <a:pt x="318" y="1"/>
                      <a:pt x="284" y="8"/>
                      <a:pt x="259" y="23"/>
                    </a:cubicBezTo>
                    <a:lnTo>
                      <a:pt x="51" y="145"/>
                    </a:lnTo>
                    <a:cubicBezTo>
                      <a:pt x="1" y="174"/>
                      <a:pt x="1" y="224"/>
                      <a:pt x="51" y="252"/>
                    </a:cubicBezTo>
                    <a:lnTo>
                      <a:pt x="287" y="390"/>
                    </a:lnTo>
                    <a:cubicBezTo>
                      <a:pt x="313" y="404"/>
                      <a:pt x="347" y="411"/>
                      <a:pt x="382" y="411"/>
                    </a:cubicBezTo>
                    <a:cubicBezTo>
                      <a:pt x="416" y="411"/>
                      <a:pt x="450" y="404"/>
                      <a:pt x="475" y="390"/>
                    </a:cubicBezTo>
                    <a:lnTo>
                      <a:pt x="684" y="267"/>
                    </a:lnTo>
                    <a:cubicBezTo>
                      <a:pt x="741" y="238"/>
                      <a:pt x="741" y="188"/>
                      <a:pt x="684" y="159"/>
                    </a:cubicBezTo>
                    <a:lnTo>
                      <a:pt x="446" y="23"/>
                    </a:lnTo>
                    <a:cubicBezTo>
                      <a:pt x="421" y="8"/>
                      <a:pt x="387" y="1"/>
                      <a:pt x="353"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36"/>
              <p:cNvSpPr/>
              <p:nvPr/>
            </p:nvSpPr>
            <p:spPr>
              <a:xfrm>
                <a:off x="2272821" y="3441251"/>
                <a:ext cx="78099" cy="43199"/>
              </a:xfrm>
              <a:custGeom>
                <a:rect b="b" l="l" r="r" t="t"/>
                <a:pathLst>
                  <a:path extrusionOk="0" h="406" w="734">
                    <a:moveTo>
                      <a:pt x="373" y="0"/>
                    </a:moveTo>
                    <a:cubicBezTo>
                      <a:pt x="337" y="0"/>
                      <a:pt x="301" y="9"/>
                      <a:pt x="275" y="25"/>
                    </a:cubicBezTo>
                    <a:lnTo>
                      <a:pt x="52" y="147"/>
                    </a:lnTo>
                    <a:cubicBezTo>
                      <a:pt x="0" y="184"/>
                      <a:pt x="0" y="227"/>
                      <a:pt x="52" y="261"/>
                    </a:cubicBezTo>
                    <a:lnTo>
                      <a:pt x="275" y="384"/>
                    </a:lnTo>
                    <a:cubicBezTo>
                      <a:pt x="300" y="398"/>
                      <a:pt x="332" y="406"/>
                      <a:pt x="365" y="406"/>
                    </a:cubicBezTo>
                    <a:cubicBezTo>
                      <a:pt x="399" y="406"/>
                      <a:pt x="433" y="398"/>
                      <a:pt x="461" y="384"/>
                    </a:cubicBezTo>
                    <a:lnTo>
                      <a:pt x="677" y="261"/>
                    </a:lnTo>
                    <a:cubicBezTo>
                      <a:pt x="727" y="227"/>
                      <a:pt x="734" y="184"/>
                      <a:pt x="677" y="147"/>
                    </a:cubicBezTo>
                    <a:lnTo>
                      <a:pt x="461" y="25"/>
                    </a:lnTo>
                    <a:cubicBezTo>
                      <a:pt x="437" y="8"/>
                      <a:pt x="406" y="0"/>
                      <a:pt x="373"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36"/>
              <p:cNvSpPr/>
              <p:nvPr/>
            </p:nvSpPr>
            <p:spPr>
              <a:xfrm>
                <a:off x="2274524" y="3258663"/>
                <a:ext cx="78844" cy="43731"/>
              </a:xfrm>
              <a:custGeom>
                <a:rect b="b" l="l" r="r" t="t"/>
                <a:pathLst>
                  <a:path extrusionOk="0" h="411" w="741">
                    <a:moveTo>
                      <a:pt x="381" y="1"/>
                    </a:moveTo>
                    <a:cubicBezTo>
                      <a:pt x="347" y="1"/>
                      <a:pt x="312" y="8"/>
                      <a:pt x="286" y="23"/>
                    </a:cubicBezTo>
                    <a:lnTo>
                      <a:pt x="50" y="159"/>
                    </a:lnTo>
                    <a:cubicBezTo>
                      <a:pt x="0" y="188"/>
                      <a:pt x="0" y="238"/>
                      <a:pt x="50" y="268"/>
                    </a:cubicBezTo>
                    <a:lnTo>
                      <a:pt x="259" y="390"/>
                    </a:lnTo>
                    <a:cubicBezTo>
                      <a:pt x="284" y="404"/>
                      <a:pt x="318" y="411"/>
                      <a:pt x="352" y="411"/>
                    </a:cubicBezTo>
                    <a:cubicBezTo>
                      <a:pt x="386" y="411"/>
                      <a:pt x="420" y="404"/>
                      <a:pt x="445" y="390"/>
                    </a:cubicBezTo>
                    <a:lnTo>
                      <a:pt x="690" y="252"/>
                    </a:lnTo>
                    <a:cubicBezTo>
                      <a:pt x="740" y="224"/>
                      <a:pt x="740" y="174"/>
                      <a:pt x="690" y="145"/>
                    </a:cubicBezTo>
                    <a:lnTo>
                      <a:pt x="474" y="23"/>
                    </a:lnTo>
                    <a:cubicBezTo>
                      <a:pt x="449" y="8"/>
                      <a:pt x="415" y="1"/>
                      <a:pt x="38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36"/>
              <p:cNvSpPr/>
              <p:nvPr/>
            </p:nvSpPr>
            <p:spPr>
              <a:xfrm>
                <a:off x="2295804" y="3206738"/>
                <a:ext cx="62139" cy="34474"/>
              </a:xfrm>
              <a:custGeom>
                <a:rect b="b" l="l" r="r" t="t"/>
                <a:pathLst>
                  <a:path extrusionOk="0" h="324" w="584">
                    <a:moveTo>
                      <a:pt x="404" y="0"/>
                    </a:moveTo>
                    <a:cubicBezTo>
                      <a:pt x="370" y="0"/>
                      <a:pt x="336" y="8"/>
                      <a:pt x="311" y="22"/>
                    </a:cubicBezTo>
                    <a:lnTo>
                      <a:pt x="52" y="172"/>
                    </a:lnTo>
                    <a:cubicBezTo>
                      <a:pt x="0" y="202"/>
                      <a:pt x="0" y="252"/>
                      <a:pt x="52" y="281"/>
                    </a:cubicBezTo>
                    <a:lnTo>
                      <a:pt x="86" y="302"/>
                    </a:lnTo>
                    <a:cubicBezTo>
                      <a:pt x="112" y="317"/>
                      <a:pt x="147" y="324"/>
                      <a:pt x="181" y="324"/>
                    </a:cubicBezTo>
                    <a:cubicBezTo>
                      <a:pt x="215" y="324"/>
                      <a:pt x="249" y="317"/>
                      <a:pt x="274" y="302"/>
                    </a:cubicBezTo>
                    <a:lnTo>
                      <a:pt x="533" y="152"/>
                    </a:lnTo>
                    <a:cubicBezTo>
                      <a:pt x="583" y="122"/>
                      <a:pt x="583" y="72"/>
                      <a:pt x="533" y="43"/>
                    </a:cubicBezTo>
                    <a:lnTo>
                      <a:pt x="497" y="22"/>
                    </a:lnTo>
                    <a:cubicBezTo>
                      <a:pt x="472" y="8"/>
                      <a:pt x="438" y="0"/>
                      <a:pt x="404"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36"/>
              <p:cNvSpPr/>
              <p:nvPr/>
            </p:nvSpPr>
            <p:spPr>
              <a:xfrm>
                <a:off x="2295804" y="3369003"/>
                <a:ext cx="75865" cy="42774"/>
              </a:xfrm>
              <a:custGeom>
                <a:rect b="b" l="l" r="r" t="t"/>
                <a:pathLst>
                  <a:path extrusionOk="0" h="402" w="713">
                    <a:moveTo>
                      <a:pt x="361" y="0"/>
                    </a:moveTo>
                    <a:cubicBezTo>
                      <a:pt x="327" y="0"/>
                      <a:pt x="293" y="9"/>
                      <a:pt x="268" y="28"/>
                    </a:cubicBezTo>
                    <a:lnTo>
                      <a:pt x="59" y="150"/>
                    </a:lnTo>
                    <a:cubicBezTo>
                      <a:pt x="0" y="179"/>
                      <a:pt x="0" y="229"/>
                      <a:pt x="52" y="259"/>
                    </a:cubicBezTo>
                    <a:lnTo>
                      <a:pt x="268" y="379"/>
                    </a:lnTo>
                    <a:cubicBezTo>
                      <a:pt x="293" y="394"/>
                      <a:pt x="327" y="401"/>
                      <a:pt x="361" y="401"/>
                    </a:cubicBezTo>
                    <a:cubicBezTo>
                      <a:pt x="395" y="401"/>
                      <a:pt x="429" y="394"/>
                      <a:pt x="454" y="379"/>
                    </a:cubicBezTo>
                    <a:lnTo>
                      <a:pt x="663" y="259"/>
                    </a:lnTo>
                    <a:cubicBezTo>
                      <a:pt x="713" y="229"/>
                      <a:pt x="713" y="179"/>
                      <a:pt x="663" y="150"/>
                    </a:cubicBezTo>
                    <a:lnTo>
                      <a:pt x="454" y="28"/>
                    </a:lnTo>
                    <a:cubicBezTo>
                      <a:pt x="429" y="9"/>
                      <a:pt x="395" y="0"/>
                      <a:pt x="36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p36"/>
              <p:cNvSpPr/>
              <p:nvPr/>
            </p:nvSpPr>
            <p:spPr>
              <a:xfrm>
                <a:off x="2311871" y="3296223"/>
                <a:ext cx="82036" cy="45966"/>
              </a:xfrm>
              <a:custGeom>
                <a:rect b="b" l="l" r="r" t="t"/>
                <a:pathLst>
                  <a:path extrusionOk="0" h="432" w="771">
                    <a:moveTo>
                      <a:pt x="382" y="1"/>
                    </a:moveTo>
                    <a:cubicBezTo>
                      <a:pt x="348" y="1"/>
                      <a:pt x="314" y="8"/>
                      <a:pt x="289" y="22"/>
                    </a:cubicBezTo>
                    <a:lnTo>
                      <a:pt x="51" y="158"/>
                    </a:lnTo>
                    <a:cubicBezTo>
                      <a:pt x="1" y="187"/>
                      <a:pt x="1" y="237"/>
                      <a:pt x="51" y="266"/>
                    </a:cubicBezTo>
                    <a:lnTo>
                      <a:pt x="289" y="410"/>
                    </a:lnTo>
                    <a:cubicBezTo>
                      <a:pt x="314" y="424"/>
                      <a:pt x="348" y="432"/>
                      <a:pt x="382" y="432"/>
                    </a:cubicBezTo>
                    <a:cubicBezTo>
                      <a:pt x="416" y="432"/>
                      <a:pt x="450" y="424"/>
                      <a:pt x="475" y="410"/>
                    </a:cubicBezTo>
                    <a:lnTo>
                      <a:pt x="712" y="266"/>
                    </a:lnTo>
                    <a:cubicBezTo>
                      <a:pt x="763" y="237"/>
                      <a:pt x="770" y="187"/>
                      <a:pt x="712" y="158"/>
                    </a:cubicBezTo>
                    <a:lnTo>
                      <a:pt x="475" y="22"/>
                    </a:lnTo>
                    <a:cubicBezTo>
                      <a:pt x="450" y="8"/>
                      <a:pt x="416" y="1"/>
                      <a:pt x="382"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7" name="Google Shape;967;p36"/>
              <p:cNvSpPr/>
              <p:nvPr/>
            </p:nvSpPr>
            <p:spPr>
              <a:xfrm>
                <a:off x="2317191" y="3475938"/>
                <a:ext cx="77461" cy="42880"/>
              </a:xfrm>
              <a:custGeom>
                <a:rect b="b" l="l" r="r" t="t"/>
                <a:pathLst>
                  <a:path extrusionOk="0" h="403" w="728">
                    <a:moveTo>
                      <a:pt x="365" y="1"/>
                    </a:moveTo>
                    <a:cubicBezTo>
                      <a:pt x="332" y="1"/>
                      <a:pt x="299" y="8"/>
                      <a:pt x="274" y="21"/>
                    </a:cubicBezTo>
                    <a:lnTo>
                      <a:pt x="51" y="151"/>
                    </a:lnTo>
                    <a:cubicBezTo>
                      <a:pt x="1" y="180"/>
                      <a:pt x="1" y="230"/>
                      <a:pt x="51" y="259"/>
                    </a:cubicBezTo>
                    <a:lnTo>
                      <a:pt x="274" y="382"/>
                    </a:lnTo>
                    <a:cubicBezTo>
                      <a:pt x="299" y="396"/>
                      <a:pt x="332" y="403"/>
                      <a:pt x="365" y="403"/>
                    </a:cubicBezTo>
                    <a:cubicBezTo>
                      <a:pt x="398" y="403"/>
                      <a:pt x="432" y="396"/>
                      <a:pt x="462" y="382"/>
                    </a:cubicBezTo>
                    <a:lnTo>
                      <a:pt x="677" y="259"/>
                    </a:lnTo>
                    <a:cubicBezTo>
                      <a:pt x="727" y="230"/>
                      <a:pt x="727" y="180"/>
                      <a:pt x="677" y="151"/>
                    </a:cubicBezTo>
                    <a:lnTo>
                      <a:pt x="462" y="21"/>
                    </a:lnTo>
                    <a:cubicBezTo>
                      <a:pt x="432" y="8"/>
                      <a:pt x="398" y="1"/>
                      <a:pt x="365"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36"/>
              <p:cNvSpPr/>
              <p:nvPr/>
            </p:nvSpPr>
            <p:spPr>
              <a:xfrm>
                <a:off x="2324959" y="3411671"/>
                <a:ext cx="77355" cy="42880"/>
              </a:xfrm>
              <a:custGeom>
                <a:rect b="b" l="l" r="r" t="t"/>
                <a:pathLst>
                  <a:path extrusionOk="0" h="403" w="727">
                    <a:moveTo>
                      <a:pt x="359" y="1"/>
                    </a:moveTo>
                    <a:cubicBezTo>
                      <a:pt x="325" y="1"/>
                      <a:pt x="291" y="8"/>
                      <a:pt x="266" y="22"/>
                    </a:cubicBezTo>
                    <a:lnTo>
                      <a:pt x="50" y="144"/>
                    </a:lnTo>
                    <a:cubicBezTo>
                      <a:pt x="0" y="173"/>
                      <a:pt x="0" y="223"/>
                      <a:pt x="50" y="253"/>
                    </a:cubicBezTo>
                    <a:lnTo>
                      <a:pt x="273" y="382"/>
                    </a:lnTo>
                    <a:cubicBezTo>
                      <a:pt x="298" y="396"/>
                      <a:pt x="332" y="403"/>
                      <a:pt x="366" y="403"/>
                    </a:cubicBezTo>
                    <a:cubicBezTo>
                      <a:pt x="400" y="403"/>
                      <a:pt x="434" y="396"/>
                      <a:pt x="459" y="382"/>
                    </a:cubicBezTo>
                    <a:lnTo>
                      <a:pt x="668" y="260"/>
                    </a:lnTo>
                    <a:cubicBezTo>
                      <a:pt x="727" y="230"/>
                      <a:pt x="727" y="180"/>
                      <a:pt x="675" y="151"/>
                    </a:cubicBezTo>
                    <a:lnTo>
                      <a:pt x="452" y="22"/>
                    </a:lnTo>
                    <a:cubicBezTo>
                      <a:pt x="427" y="8"/>
                      <a:pt x="393" y="1"/>
                      <a:pt x="359"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36"/>
              <p:cNvSpPr/>
              <p:nvPr/>
            </p:nvSpPr>
            <p:spPr>
              <a:xfrm>
                <a:off x="2328789" y="3225784"/>
                <a:ext cx="81079" cy="45221"/>
              </a:xfrm>
              <a:custGeom>
                <a:rect b="b" l="l" r="r" t="t"/>
                <a:pathLst>
                  <a:path extrusionOk="0" h="425" w="762">
                    <a:moveTo>
                      <a:pt x="403" y="1"/>
                    </a:moveTo>
                    <a:cubicBezTo>
                      <a:pt x="369" y="1"/>
                      <a:pt x="334" y="8"/>
                      <a:pt x="309" y="23"/>
                    </a:cubicBezTo>
                    <a:lnTo>
                      <a:pt x="51" y="173"/>
                    </a:lnTo>
                    <a:cubicBezTo>
                      <a:pt x="1" y="202"/>
                      <a:pt x="1" y="252"/>
                      <a:pt x="51" y="282"/>
                    </a:cubicBezTo>
                    <a:lnTo>
                      <a:pt x="259" y="404"/>
                    </a:lnTo>
                    <a:cubicBezTo>
                      <a:pt x="284" y="418"/>
                      <a:pt x="318" y="425"/>
                      <a:pt x="353" y="425"/>
                    </a:cubicBezTo>
                    <a:cubicBezTo>
                      <a:pt x="387" y="425"/>
                      <a:pt x="421" y="418"/>
                      <a:pt x="446" y="404"/>
                    </a:cubicBezTo>
                    <a:lnTo>
                      <a:pt x="704" y="252"/>
                    </a:lnTo>
                    <a:cubicBezTo>
                      <a:pt x="761" y="225"/>
                      <a:pt x="761" y="182"/>
                      <a:pt x="711" y="145"/>
                    </a:cubicBezTo>
                    <a:lnTo>
                      <a:pt x="496" y="23"/>
                    </a:lnTo>
                    <a:cubicBezTo>
                      <a:pt x="471" y="8"/>
                      <a:pt x="437" y="1"/>
                      <a:pt x="403"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36"/>
              <p:cNvSpPr/>
              <p:nvPr/>
            </p:nvSpPr>
            <p:spPr>
              <a:xfrm>
                <a:off x="2347197" y="3337720"/>
                <a:ext cx="78844" cy="44263"/>
              </a:xfrm>
              <a:custGeom>
                <a:rect b="b" l="l" r="r" t="t"/>
                <a:pathLst>
                  <a:path extrusionOk="0" h="416" w="741">
                    <a:moveTo>
                      <a:pt x="388" y="1"/>
                    </a:moveTo>
                    <a:cubicBezTo>
                      <a:pt x="354" y="1"/>
                      <a:pt x="319" y="9"/>
                      <a:pt x="293" y="27"/>
                    </a:cubicBezTo>
                    <a:lnTo>
                      <a:pt x="57" y="165"/>
                    </a:lnTo>
                    <a:cubicBezTo>
                      <a:pt x="0" y="192"/>
                      <a:pt x="0" y="242"/>
                      <a:pt x="57" y="272"/>
                    </a:cubicBezTo>
                    <a:lnTo>
                      <a:pt x="266" y="394"/>
                    </a:lnTo>
                    <a:cubicBezTo>
                      <a:pt x="291" y="409"/>
                      <a:pt x="325" y="416"/>
                      <a:pt x="359" y="416"/>
                    </a:cubicBezTo>
                    <a:cubicBezTo>
                      <a:pt x="393" y="416"/>
                      <a:pt x="427" y="409"/>
                      <a:pt x="452" y="394"/>
                    </a:cubicBezTo>
                    <a:lnTo>
                      <a:pt x="690" y="258"/>
                    </a:lnTo>
                    <a:cubicBezTo>
                      <a:pt x="740" y="228"/>
                      <a:pt x="740" y="178"/>
                      <a:pt x="690" y="149"/>
                    </a:cubicBezTo>
                    <a:lnTo>
                      <a:pt x="481" y="27"/>
                    </a:lnTo>
                    <a:cubicBezTo>
                      <a:pt x="456" y="9"/>
                      <a:pt x="422" y="1"/>
                      <a:pt x="38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36"/>
              <p:cNvSpPr/>
              <p:nvPr/>
            </p:nvSpPr>
            <p:spPr>
              <a:xfrm>
                <a:off x="2369223" y="3445507"/>
                <a:ext cx="77355" cy="43519"/>
              </a:xfrm>
              <a:custGeom>
                <a:rect b="b" l="l" r="r" t="t"/>
                <a:pathLst>
                  <a:path extrusionOk="0" h="409" w="727">
                    <a:moveTo>
                      <a:pt x="368" y="1"/>
                    </a:moveTo>
                    <a:cubicBezTo>
                      <a:pt x="334" y="1"/>
                      <a:pt x="299" y="10"/>
                      <a:pt x="274" y="28"/>
                    </a:cubicBezTo>
                    <a:lnTo>
                      <a:pt x="52" y="150"/>
                    </a:lnTo>
                    <a:cubicBezTo>
                      <a:pt x="0" y="178"/>
                      <a:pt x="0" y="230"/>
                      <a:pt x="52" y="257"/>
                    </a:cubicBezTo>
                    <a:lnTo>
                      <a:pt x="268" y="387"/>
                    </a:lnTo>
                    <a:cubicBezTo>
                      <a:pt x="296" y="401"/>
                      <a:pt x="330" y="409"/>
                      <a:pt x="364" y="409"/>
                    </a:cubicBezTo>
                    <a:cubicBezTo>
                      <a:pt x="398" y="409"/>
                      <a:pt x="432" y="401"/>
                      <a:pt x="461" y="387"/>
                    </a:cubicBezTo>
                    <a:lnTo>
                      <a:pt x="676" y="257"/>
                    </a:lnTo>
                    <a:cubicBezTo>
                      <a:pt x="726" y="230"/>
                      <a:pt x="726" y="178"/>
                      <a:pt x="676" y="150"/>
                    </a:cubicBezTo>
                    <a:lnTo>
                      <a:pt x="461" y="28"/>
                    </a:lnTo>
                    <a:cubicBezTo>
                      <a:pt x="436" y="10"/>
                      <a:pt x="402" y="1"/>
                      <a:pt x="36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2" name="Google Shape;972;p36"/>
              <p:cNvSpPr/>
              <p:nvPr/>
            </p:nvSpPr>
            <p:spPr>
              <a:xfrm>
                <a:off x="2376139" y="3380388"/>
                <a:ext cx="80334" cy="44370"/>
              </a:xfrm>
              <a:custGeom>
                <a:rect b="b" l="l" r="r" t="t"/>
                <a:pathLst>
                  <a:path extrusionOk="0" h="417" w="755">
                    <a:moveTo>
                      <a:pt x="389" y="0"/>
                    </a:moveTo>
                    <a:cubicBezTo>
                      <a:pt x="355" y="0"/>
                      <a:pt x="321" y="8"/>
                      <a:pt x="296" y="22"/>
                    </a:cubicBezTo>
                    <a:lnTo>
                      <a:pt x="58" y="159"/>
                    </a:lnTo>
                    <a:cubicBezTo>
                      <a:pt x="1" y="186"/>
                      <a:pt x="1" y="238"/>
                      <a:pt x="51" y="266"/>
                    </a:cubicBezTo>
                    <a:lnTo>
                      <a:pt x="273" y="395"/>
                    </a:lnTo>
                    <a:cubicBezTo>
                      <a:pt x="298" y="410"/>
                      <a:pt x="332" y="417"/>
                      <a:pt x="367" y="417"/>
                    </a:cubicBezTo>
                    <a:cubicBezTo>
                      <a:pt x="401" y="417"/>
                      <a:pt x="435" y="410"/>
                      <a:pt x="461" y="395"/>
                    </a:cubicBezTo>
                    <a:lnTo>
                      <a:pt x="698" y="259"/>
                    </a:lnTo>
                    <a:cubicBezTo>
                      <a:pt x="755" y="229"/>
                      <a:pt x="755" y="179"/>
                      <a:pt x="698" y="152"/>
                    </a:cubicBezTo>
                    <a:lnTo>
                      <a:pt x="482" y="22"/>
                    </a:lnTo>
                    <a:cubicBezTo>
                      <a:pt x="457" y="8"/>
                      <a:pt x="423" y="0"/>
                      <a:pt x="38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p36"/>
              <p:cNvSpPr/>
              <p:nvPr/>
            </p:nvSpPr>
            <p:spPr>
              <a:xfrm>
                <a:off x="2366243" y="3255684"/>
                <a:ext cx="97252" cy="55116"/>
              </a:xfrm>
              <a:custGeom>
                <a:rect b="b" l="l" r="r" t="t"/>
                <a:pathLst>
                  <a:path extrusionOk="0" h="518" w="914">
                    <a:moveTo>
                      <a:pt x="532" y="1"/>
                    </a:moveTo>
                    <a:cubicBezTo>
                      <a:pt x="498" y="1"/>
                      <a:pt x="464" y="7"/>
                      <a:pt x="439" y="21"/>
                    </a:cubicBezTo>
                    <a:lnTo>
                      <a:pt x="51" y="246"/>
                    </a:lnTo>
                    <a:cubicBezTo>
                      <a:pt x="1" y="273"/>
                      <a:pt x="1" y="323"/>
                      <a:pt x="51" y="352"/>
                    </a:cubicBezTo>
                    <a:lnTo>
                      <a:pt x="287" y="496"/>
                    </a:lnTo>
                    <a:cubicBezTo>
                      <a:pt x="313" y="510"/>
                      <a:pt x="347" y="518"/>
                      <a:pt x="382" y="518"/>
                    </a:cubicBezTo>
                    <a:cubicBezTo>
                      <a:pt x="416" y="518"/>
                      <a:pt x="450" y="510"/>
                      <a:pt x="475" y="496"/>
                    </a:cubicBezTo>
                    <a:lnTo>
                      <a:pt x="863" y="266"/>
                    </a:lnTo>
                    <a:cubicBezTo>
                      <a:pt x="913" y="237"/>
                      <a:pt x="913" y="187"/>
                      <a:pt x="863" y="159"/>
                    </a:cubicBezTo>
                    <a:lnTo>
                      <a:pt x="625" y="21"/>
                    </a:lnTo>
                    <a:cubicBezTo>
                      <a:pt x="600" y="7"/>
                      <a:pt x="566" y="1"/>
                      <a:pt x="532"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p36"/>
              <p:cNvSpPr/>
              <p:nvPr/>
            </p:nvSpPr>
            <p:spPr>
              <a:xfrm>
                <a:off x="2421360" y="3416352"/>
                <a:ext cx="77355" cy="42774"/>
              </a:xfrm>
              <a:custGeom>
                <a:rect b="b" l="l" r="r" t="t"/>
                <a:pathLst>
                  <a:path extrusionOk="0" h="402" w="727">
                    <a:moveTo>
                      <a:pt x="359" y="0"/>
                    </a:moveTo>
                    <a:cubicBezTo>
                      <a:pt x="325" y="0"/>
                      <a:pt x="291" y="7"/>
                      <a:pt x="266" y="21"/>
                    </a:cubicBezTo>
                    <a:lnTo>
                      <a:pt x="57" y="143"/>
                    </a:lnTo>
                    <a:cubicBezTo>
                      <a:pt x="0" y="173"/>
                      <a:pt x="0" y="223"/>
                      <a:pt x="50" y="252"/>
                    </a:cubicBezTo>
                    <a:lnTo>
                      <a:pt x="273" y="381"/>
                    </a:lnTo>
                    <a:cubicBezTo>
                      <a:pt x="298" y="395"/>
                      <a:pt x="332" y="402"/>
                      <a:pt x="366" y="402"/>
                    </a:cubicBezTo>
                    <a:cubicBezTo>
                      <a:pt x="400" y="402"/>
                      <a:pt x="434" y="395"/>
                      <a:pt x="459" y="381"/>
                    </a:cubicBezTo>
                    <a:lnTo>
                      <a:pt x="668" y="259"/>
                    </a:lnTo>
                    <a:cubicBezTo>
                      <a:pt x="726" y="223"/>
                      <a:pt x="726" y="179"/>
                      <a:pt x="675" y="150"/>
                    </a:cubicBezTo>
                    <a:lnTo>
                      <a:pt x="452" y="21"/>
                    </a:lnTo>
                    <a:cubicBezTo>
                      <a:pt x="427" y="7"/>
                      <a:pt x="393" y="0"/>
                      <a:pt x="35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p36"/>
              <p:cNvSpPr/>
              <p:nvPr/>
            </p:nvSpPr>
            <p:spPr>
              <a:xfrm>
                <a:off x="2401356" y="3287072"/>
                <a:ext cx="113319" cy="63629"/>
              </a:xfrm>
              <a:custGeom>
                <a:rect b="b" l="l" r="r" t="t"/>
                <a:pathLst>
                  <a:path extrusionOk="0" h="598" w="1065">
                    <a:moveTo>
                      <a:pt x="708" y="1"/>
                    </a:moveTo>
                    <a:cubicBezTo>
                      <a:pt x="675" y="1"/>
                      <a:pt x="641" y="7"/>
                      <a:pt x="612" y="21"/>
                    </a:cubicBezTo>
                    <a:lnTo>
                      <a:pt x="59" y="346"/>
                    </a:lnTo>
                    <a:cubicBezTo>
                      <a:pt x="0" y="373"/>
                      <a:pt x="0" y="425"/>
                      <a:pt x="52" y="453"/>
                    </a:cubicBezTo>
                    <a:lnTo>
                      <a:pt x="267" y="575"/>
                    </a:lnTo>
                    <a:cubicBezTo>
                      <a:pt x="292" y="590"/>
                      <a:pt x="327" y="597"/>
                      <a:pt x="361" y="597"/>
                    </a:cubicBezTo>
                    <a:cubicBezTo>
                      <a:pt x="395" y="597"/>
                      <a:pt x="429" y="590"/>
                      <a:pt x="454" y="575"/>
                    </a:cubicBezTo>
                    <a:lnTo>
                      <a:pt x="1014" y="252"/>
                    </a:lnTo>
                    <a:cubicBezTo>
                      <a:pt x="1064" y="223"/>
                      <a:pt x="1064" y="173"/>
                      <a:pt x="1014" y="144"/>
                    </a:cubicBezTo>
                    <a:lnTo>
                      <a:pt x="799" y="21"/>
                    </a:lnTo>
                    <a:cubicBezTo>
                      <a:pt x="774" y="7"/>
                      <a:pt x="741" y="1"/>
                      <a:pt x="70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p36"/>
              <p:cNvSpPr/>
              <p:nvPr/>
            </p:nvSpPr>
            <p:spPr>
              <a:xfrm>
                <a:off x="2472540" y="3384964"/>
                <a:ext cx="80334" cy="44476"/>
              </a:xfrm>
              <a:custGeom>
                <a:rect b="b" l="l" r="r" t="t"/>
                <a:pathLst>
                  <a:path extrusionOk="0" h="418" w="755">
                    <a:moveTo>
                      <a:pt x="389" y="0"/>
                    </a:moveTo>
                    <a:cubicBezTo>
                      <a:pt x="354" y="0"/>
                      <a:pt x="320" y="8"/>
                      <a:pt x="295" y="22"/>
                    </a:cubicBezTo>
                    <a:lnTo>
                      <a:pt x="57" y="159"/>
                    </a:lnTo>
                    <a:cubicBezTo>
                      <a:pt x="0" y="186"/>
                      <a:pt x="0" y="238"/>
                      <a:pt x="57" y="266"/>
                    </a:cubicBezTo>
                    <a:lnTo>
                      <a:pt x="273" y="395"/>
                    </a:lnTo>
                    <a:cubicBezTo>
                      <a:pt x="298" y="410"/>
                      <a:pt x="332" y="417"/>
                      <a:pt x="366" y="417"/>
                    </a:cubicBezTo>
                    <a:cubicBezTo>
                      <a:pt x="401" y="417"/>
                      <a:pt x="435" y="410"/>
                      <a:pt x="461" y="395"/>
                    </a:cubicBezTo>
                    <a:lnTo>
                      <a:pt x="697" y="259"/>
                    </a:lnTo>
                    <a:cubicBezTo>
                      <a:pt x="754" y="223"/>
                      <a:pt x="754" y="179"/>
                      <a:pt x="697" y="152"/>
                    </a:cubicBezTo>
                    <a:lnTo>
                      <a:pt x="482" y="22"/>
                    </a:lnTo>
                    <a:cubicBezTo>
                      <a:pt x="457" y="8"/>
                      <a:pt x="423" y="0"/>
                      <a:pt x="38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7" name="Google Shape;977;p36"/>
              <p:cNvSpPr/>
              <p:nvPr/>
            </p:nvSpPr>
            <p:spPr>
              <a:xfrm>
                <a:off x="2430511" y="3316865"/>
                <a:ext cx="136089" cy="76503"/>
              </a:xfrm>
              <a:custGeom>
                <a:rect b="b" l="l" r="r" t="t"/>
                <a:pathLst>
                  <a:path extrusionOk="0" h="719" w="1279">
                    <a:moveTo>
                      <a:pt x="913" y="0"/>
                    </a:moveTo>
                    <a:cubicBezTo>
                      <a:pt x="879" y="0"/>
                      <a:pt x="845" y="8"/>
                      <a:pt x="820" y="22"/>
                    </a:cubicBezTo>
                    <a:lnTo>
                      <a:pt x="50" y="461"/>
                    </a:lnTo>
                    <a:cubicBezTo>
                      <a:pt x="0" y="490"/>
                      <a:pt x="0" y="540"/>
                      <a:pt x="50" y="568"/>
                    </a:cubicBezTo>
                    <a:lnTo>
                      <a:pt x="273" y="697"/>
                    </a:lnTo>
                    <a:cubicBezTo>
                      <a:pt x="298" y="712"/>
                      <a:pt x="332" y="719"/>
                      <a:pt x="366" y="719"/>
                    </a:cubicBezTo>
                    <a:cubicBezTo>
                      <a:pt x="400" y="719"/>
                      <a:pt x="434" y="712"/>
                      <a:pt x="459" y="697"/>
                    </a:cubicBezTo>
                    <a:lnTo>
                      <a:pt x="1229" y="259"/>
                    </a:lnTo>
                    <a:cubicBezTo>
                      <a:pt x="1279" y="223"/>
                      <a:pt x="1279" y="179"/>
                      <a:pt x="1229" y="152"/>
                    </a:cubicBezTo>
                    <a:lnTo>
                      <a:pt x="1006" y="22"/>
                    </a:lnTo>
                    <a:cubicBezTo>
                      <a:pt x="981" y="8"/>
                      <a:pt x="947" y="0"/>
                      <a:pt x="913"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36"/>
              <p:cNvSpPr/>
              <p:nvPr/>
            </p:nvSpPr>
            <p:spPr>
              <a:xfrm>
                <a:off x="2526912" y="3346765"/>
                <a:ext cx="91825" cy="51286"/>
              </a:xfrm>
              <a:custGeom>
                <a:rect b="b" l="l" r="r" t="t"/>
                <a:pathLst>
                  <a:path extrusionOk="0" h="482" w="863">
                    <a:moveTo>
                      <a:pt x="495" y="0"/>
                    </a:moveTo>
                    <a:cubicBezTo>
                      <a:pt x="461" y="0"/>
                      <a:pt x="427" y="7"/>
                      <a:pt x="402" y="21"/>
                    </a:cubicBezTo>
                    <a:lnTo>
                      <a:pt x="57" y="223"/>
                    </a:lnTo>
                    <a:cubicBezTo>
                      <a:pt x="0" y="252"/>
                      <a:pt x="0" y="302"/>
                      <a:pt x="57" y="330"/>
                    </a:cubicBezTo>
                    <a:lnTo>
                      <a:pt x="273" y="459"/>
                    </a:lnTo>
                    <a:cubicBezTo>
                      <a:pt x="298" y="474"/>
                      <a:pt x="332" y="481"/>
                      <a:pt x="366" y="481"/>
                    </a:cubicBezTo>
                    <a:cubicBezTo>
                      <a:pt x="400" y="481"/>
                      <a:pt x="434" y="474"/>
                      <a:pt x="459" y="459"/>
                    </a:cubicBezTo>
                    <a:lnTo>
                      <a:pt x="804" y="259"/>
                    </a:lnTo>
                    <a:cubicBezTo>
                      <a:pt x="863" y="230"/>
                      <a:pt x="863" y="180"/>
                      <a:pt x="804" y="150"/>
                    </a:cubicBezTo>
                    <a:lnTo>
                      <a:pt x="588" y="21"/>
                    </a:lnTo>
                    <a:cubicBezTo>
                      <a:pt x="563" y="7"/>
                      <a:pt x="529" y="0"/>
                      <a:pt x="495"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36"/>
              <p:cNvSpPr/>
              <p:nvPr/>
            </p:nvSpPr>
            <p:spPr>
              <a:xfrm>
                <a:off x="1857636" y="3739819"/>
                <a:ext cx="79589" cy="45115"/>
              </a:xfrm>
              <a:custGeom>
                <a:rect b="b" l="l" r="r" t="t"/>
                <a:pathLst>
                  <a:path extrusionOk="0" h="424" w="748">
                    <a:moveTo>
                      <a:pt x="384" y="0"/>
                    </a:moveTo>
                    <a:cubicBezTo>
                      <a:pt x="351" y="0"/>
                      <a:pt x="317" y="7"/>
                      <a:pt x="288" y="22"/>
                    </a:cubicBezTo>
                    <a:lnTo>
                      <a:pt x="50" y="165"/>
                    </a:lnTo>
                    <a:cubicBezTo>
                      <a:pt x="0" y="195"/>
                      <a:pt x="0" y="245"/>
                      <a:pt x="50" y="274"/>
                    </a:cubicBezTo>
                    <a:lnTo>
                      <a:pt x="266" y="396"/>
                    </a:lnTo>
                    <a:cubicBezTo>
                      <a:pt x="292" y="415"/>
                      <a:pt x="329" y="423"/>
                      <a:pt x="365" y="423"/>
                    </a:cubicBezTo>
                    <a:cubicBezTo>
                      <a:pt x="397" y="423"/>
                      <a:pt x="429" y="416"/>
                      <a:pt x="452" y="403"/>
                    </a:cubicBezTo>
                    <a:lnTo>
                      <a:pt x="697" y="258"/>
                    </a:lnTo>
                    <a:cubicBezTo>
                      <a:pt x="747" y="231"/>
                      <a:pt x="747" y="181"/>
                      <a:pt x="697" y="151"/>
                    </a:cubicBezTo>
                    <a:lnTo>
                      <a:pt x="475" y="22"/>
                    </a:lnTo>
                    <a:cubicBezTo>
                      <a:pt x="450" y="7"/>
                      <a:pt x="417" y="0"/>
                      <a:pt x="384"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36"/>
              <p:cNvSpPr/>
              <p:nvPr/>
            </p:nvSpPr>
            <p:spPr>
              <a:xfrm>
                <a:off x="1751339" y="3741415"/>
                <a:ext cx="79589" cy="44476"/>
              </a:xfrm>
              <a:custGeom>
                <a:rect b="b" l="l" r="r" t="t"/>
                <a:pathLst>
                  <a:path extrusionOk="0" h="418" w="748">
                    <a:moveTo>
                      <a:pt x="384" y="0"/>
                    </a:moveTo>
                    <a:cubicBezTo>
                      <a:pt x="351" y="0"/>
                      <a:pt x="316" y="7"/>
                      <a:pt x="287" y="21"/>
                    </a:cubicBezTo>
                    <a:lnTo>
                      <a:pt x="57" y="157"/>
                    </a:lnTo>
                    <a:cubicBezTo>
                      <a:pt x="0" y="187"/>
                      <a:pt x="0" y="237"/>
                      <a:pt x="50" y="266"/>
                    </a:cubicBezTo>
                    <a:lnTo>
                      <a:pt x="273" y="395"/>
                    </a:lnTo>
                    <a:cubicBezTo>
                      <a:pt x="298" y="410"/>
                      <a:pt x="332" y="417"/>
                      <a:pt x="366" y="417"/>
                    </a:cubicBezTo>
                    <a:cubicBezTo>
                      <a:pt x="400" y="417"/>
                      <a:pt x="434" y="410"/>
                      <a:pt x="459" y="395"/>
                    </a:cubicBezTo>
                    <a:lnTo>
                      <a:pt x="697" y="259"/>
                    </a:lnTo>
                    <a:cubicBezTo>
                      <a:pt x="747" y="230"/>
                      <a:pt x="747" y="180"/>
                      <a:pt x="697" y="150"/>
                    </a:cubicBezTo>
                    <a:lnTo>
                      <a:pt x="475" y="21"/>
                    </a:lnTo>
                    <a:cubicBezTo>
                      <a:pt x="450" y="7"/>
                      <a:pt x="417" y="0"/>
                      <a:pt x="384"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36"/>
              <p:cNvSpPr/>
              <p:nvPr/>
            </p:nvSpPr>
            <p:spPr>
              <a:xfrm>
                <a:off x="1803263" y="3771207"/>
                <a:ext cx="79589" cy="44370"/>
              </a:xfrm>
              <a:custGeom>
                <a:rect b="b" l="l" r="r" t="t"/>
                <a:pathLst>
                  <a:path extrusionOk="0" h="417" w="748">
                    <a:moveTo>
                      <a:pt x="387" y="1"/>
                    </a:moveTo>
                    <a:cubicBezTo>
                      <a:pt x="351" y="1"/>
                      <a:pt x="315" y="10"/>
                      <a:pt x="289" y="29"/>
                    </a:cubicBezTo>
                    <a:lnTo>
                      <a:pt x="58" y="158"/>
                    </a:lnTo>
                    <a:cubicBezTo>
                      <a:pt x="1" y="188"/>
                      <a:pt x="1" y="238"/>
                      <a:pt x="51" y="265"/>
                    </a:cubicBezTo>
                    <a:lnTo>
                      <a:pt x="273" y="395"/>
                    </a:lnTo>
                    <a:cubicBezTo>
                      <a:pt x="299" y="409"/>
                      <a:pt x="334" y="417"/>
                      <a:pt x="368" y="417"/>
                    </a:cubicBezTo>
                    <a:cubicBezTo>
                      <a:pt x="402" y="417"/>
                      <a:pt x="436" y="409"/>
                      <a:pt x="461" y="395"/>
                    </a:cubicBezTo>
                    <a:lnTo>
                      <a:pt x="698" y="258"/>
                    </a:lnTo>
                    <a:cubicBezTo>
                      <a:pt x="748" y="231"/>
                      <a:pt x="748" y="179"/>
                      <a:pt x="698" y="151"/>
                    </a:cubicBezTo>
                    <a:lnTo>
                      <a:pt x="475" y="22"/>
                    </a:lnTo>
                    <a:cubicBezTo>
                      <a:pt x="451" y="8"/>
                      <a:pt x="420" y="1"/>
                      <a:pt x="387"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2" name="Google Shape;982;p36"/>
              <p:cNvSpPr/>
              <p:nvPr/>
            </p:nvSpPr>
            <p:spPr>
              <a:xfrm>
                <a:off x="1805711" y="3681722"/>
                <a:ext cx="128534" cy="72779"/>
              </a:xfrm>
              <a:custGeom>
                <a:rect b="b" l="l" r="r" t="t"/>
                <a:pathLst>
                  <a:path extrusionOk="0" h="684" w="1208">
                    <a:moveTo>
                      <a:pt x="845" y="1"/>
                    </a:moveTo>
                    <a:cubicBezTo>
                      <a:pt x="811" y="1"/>
                      <a:pt x="779" y="7"/>
                      <a:pt x="754" y="21"/>
                    </a:cubicBezTo>
                    <a:lnTo>
                      <a:pt x="50" y="425"/>
                    </a:lnTo>
                    <a:cubicBezTo>
                      <a:pt x="0" y="453"/>
                      <a:pt x="0" y="503"/>
                      <a:pt x="50" y="532"/>
                    </a:cubicBezTo>
                    <a:lnTo>
                      <a:pt x="266" y="661"/>
                    </a:lnTo>
                    <a:cubicBezTo>
                      <a:pt x="294" y="676"/>
                      <a:pt x="328" y="683"/>
                      <a:pt x="361" y="683"/>
                    </a:cubicBezTo>
                    <a:cubicBezTo>
                      <a:pt x="395" y="683"/>
                      <a:pt x="427" y="676"/>
                      <a:pt x="452" y="661"/>
                    </a:cubicBezTo>
                    <a:lnTo>
                      <a:pt x="1156" y="259"/>
                    </a:lnTo>
                    <a:cubicBezTo>
                      <a:pt x="1208" y="230"/>
                      <a:pt x="1208" y="180"/>
                      <a:pt x="1156" y="151"/>
                    </a:cubicBezTo>
                    <a:lnTo>
                      <a:pt x="940" y="21"/>
                    </a:lnTo>
                    <a:cubicBezTo>
                      <a:pt x="912" y="7"/>
                      <a:pt x="878" y="1"/>
                      <a:pt x="845"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36"/>
              <p:cNvSpPr/>
              <p:nvPr/>
            </p:nvSpPr>
            <p:spPr>
              <a:xfrm>
                <a:off x="1908816" y="3651823"/>
                <a:ext cx="76610" cy="42987"/>
              </a:xfrm>
              <a:custGeom>
                <a:rect b="b" l="l" r="r" t="t"/>
                <a:pathLst>
                  <a:path extrusionOk="0" h="404" w="720">
                    <a:moveTo>
                      <a:pt x="360" y="1"/>
                    </a:moveTo>
                    <a:cubicBezTo>
                      <a:pt x="325" y="1"/>
                      <a:pt x="291" y="8"/>
                      <a:pt x="266" y="23"/>
                    </a:cubicBezTo>
                    <a:lnTo>
                      <a:pt x="51" y="145"/>
                    </a:lnTo>
                    <a:cubicBezTo>
                      <a:pt x="1" y="173"/>
                      <a:pt x="1" y="223"/>
                      <a:pt x="51" y="252"/>
                    </a:cubicBezTo>
                    <a:lnTo>
                      <a:pt x="273" y="382"/>
                    </a:lnTo>
                    <a:cubicBezTo>
                      <a:pt x="299" y="396"/>
                      <a:pt x="334" y="404"/>
                      <a:pt x="368" y="404"/>
                    </a:cubicBezTo>
                    <a:cubicBezTo>
                      <a:pt x="402" y="404"/>
                      <a:pt x="436" y="396"/>
                      <a:pt x="461" y="382"/>
                    </a:cubicBezTo>
                    <a:lnTo>
                      <a:pt x="670" y="259"/>
                    </a:lnTo>
                    <a:cubicBezTo>
                      <a:pt x="720" y="232"/>
                      <a:pt x="720" y="180"/>
                      <a:pt x="670" y="152"/>
                    </a:cubicBezTo>
                    <a:lnTo>
                      <a:pt x="454" y="23"/>
                    </a:lnTo>
                    <a:cubicBezTo>
                      <a:pt x="428" y="8"/>
                      <a:pt x="394" y="1"/>
                      <a:pt x="360"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36"/>
              <p:cNvSpPr/>
              <p:nvPr/>
            </p:nvSpPr>
            <p:spPr>
              <a:xfrm>
                <a:off x="1843803" y="3567764"/>
                <a:ext cx="78844" cy="44476"/>
              </a:xfrm>
              <a:custGeom>
                <a:rect b="b" l="l" r="r" t="t"/>
                <a:pathLst>
                  <a:path extrusionOk="0" h="418" w="741">
                    <a:moveTo>
                      <a:pt x="360" y="0"/>
                    </a:moveTo>
                    <a:cubicBezTo>
                      <a:pt x="326" y="0"/>
                      <a:pt x="292" y="7"/>
                      <a:pt x="267" y="21"/>
                    </a:cubicBezTo>
                    <a:lnTo>
                      <a:pt x="58" y="143"/>
                    </a:lnTo>
                    <a:cubicBezTo>
                      <a:pt x="1" y="173"/>
                      <a:pt x="1" y="223"/>
                      <a:pt x="51" y="252"/>
                    </a:cubicBezTo>
                    <a:lnTo>
                      <a:pt x="296" y="395"/>
                    </a:lnTo>
                    <a:cubicBezTo>
                      <a:pt x="321" y="410"/>
                      <a:pt x="353" y="417"/>
                      <a:pt x="386" y="417"/>
                    </a:cubicBezTo>
                    <a:cubicBezTo>
                      <a:pt x="420" y="417"/>
                      <a:pt x="454" y="410"/>
                      <a:pt x="482" y="395"/>
                    </a:cubicBezTo>
                    <a:lnTo>
                      <a:pt x="691" y="273"/>
                    </a:lnTo>
                    <a:cubicBezTo>
                      <a:pt x="741" y="237"/>
                      <a:pt x="741" y="193"/>
                      <a:pt x="691" y="159"/>
                    </a:cubicBezTo>
                    <a:lnTo>
                      <a:pt x="453" y="21"/>
                    </a:lnTo>
                    <a:cubicBezTo>
                      <a:pt x="428" y="7"/>
                      <a:pt x="394" y="0"/>
                      <a:pt x="360"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36"/>
              <p:cNvSpPr/>
              <p:nvPr/>
            </p:nvSpPr>
            <p:spPr>
              <a:xfrm>
                <a:off x="1791878" y="3597557"/>
                <a:ext cx="79589" cy="44476"/>
              </a:xfrm>
              <a:custGeom>
                <a:rect b="b" l="l" r="r" t="t"/>
                <a:pathLst>
                  <a:path extrusionOk="0" h="418" w="748">
                    <a:moveTo>
                      <a:pt x="366" y="0"/>
                    </a:moveTo>
                    <a:cubicBezTo>
                      <a:pt x="332" y="0"/>
                      <a:pt x="298" y="7"/>
                      <a:pt x="273" y="22"/>
                    </a:cubicBezTo>
                    <a:lnTo>
                      <a:pt x="51" y="152"/>
                    </a:lnTo>
                    <a:cubicBezTo>
                      <a:pt x="1" y="181"/>
                      <a:pt x="1" y="231"/>
                      <a:pt x="51" y="258"/>
                    </a:cubicBezTo>
                    <a:lnTo>
                      <a:pt x="287" y="396"/>
                    </a:lnTo>
                    <a:cubicBezTo>
                      <a:pt x="312" y="410"/>
                      <a:pt x="346" y="417"/>
                      <a:pt x="380" y="417"/>
                    </a:cubicBezTo>
                    <a:cubicBezTo>
                      <a:pt x="415" y="417"/>
                      <a:pt x="449" y="410"/>
                      <a:pt x="475" y="396"/>
                    </a:cubicBezTo>
                    <a:lnTo>
                      <a:pt x="698" y="267"/>
                    </a:lnTo>
                    <a:cubicBezTo>
                      <a:pt x="748" y="238"/>
                      <a:pt x="748" y="188"/>
                      <a:pt x="698" y="158"/>
                    </a:cubicBezTo>
                    <a:lnTo>
                      <a:pt x="460" y="22"/>
                    </a:lnTo>
                    <a:cubicBezTo>
                      <a:pt x="435" y="7"/>
                      <a:pt x="400" y="0"/>
                      <a:pt x="366"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p36"/>
              <p:cNvSpPr/>
              <p:nvPr/>
            </p:nvSpPr>
            <p:spPr>
              <a:xfrm>
                <a:off x="1879874" y="3451359"/>
                <a:ext cx="54372" cy="30006"/>
              </a:xfrm>
              <a:custGeom>
                <a:rect b="b" l="l" r="r" t="t"/>
                <a:pathLst>
                  <a:path extrusionOk="0" h="282" w="511">
                    <a:moveTo>
                      <a:pt x="327" y="1"/>
                    </a:moveTo>
                    <a:cubicBezTo>
                      <a:pt x="294" y="1"/>
                      <a:pt x="261" y="8"/>
                      <a:pt x="236" y="23"/>
                    </a:cubicBezTo>
                    <a:lnTo>
                      <a:pt x="50" y="132"/>
                    </a:lnTo>
                    <a:cubicBezTo>
                      <a:pt x="0" y="159"/>
                      <a:pt x="0" y="209"/>
                      <a:pt x="50" y="239"/>
                    </a:cubicBezTo>
                    <a:lnTo>
                      <a:pt x="86" y="261"/>
                    </a:lnTo>
                    <a:cubicBezTo>
                      <a:pt x="111" y="275"/>
                      <a:pt x="144" y="282"/>
                      <a:pt x="177" y="282"/>
                    </a:cubicBezTo>
                    <a:cubicBezTo>
                      <a:pt x="210" y="282"/>
                      <a:pt x="244" y="275"/>
                      <a:pt x="273" y="261"/>
                    </a:cubicBezTo>
                    <a:lnTo>
                      <a:pt x="452" y="152"/>
                    </a:lnTo>
                    <a:cubicBezTo>
                      <a:pt x="511" y="123"/>
                      <a:pt x="511" y="73"/>
                      <a:pt x="452" y="45"/>
                    </a:cubicBezTo>
                    <a:lnTo>
                      <a:pt x="424" y="23"/>
                    </a:lnTo>
                    <a:cubicBezTo>
                      <a:pt x="395" y="8"/>
                      <a:pt x="361" y="1"/>
                      <a:pt x="327"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36"/>
              <p:cNvSpPr/>
              <p:nvPr/>
            </p:nvSpPr>
            <p:spPr>
              <a:xfrm>
                <a:off x="1825502" y="3479769"/>
                <a:ext cx="59798" cy="32985"/>
              </a:xfrm>
              <a:custGeom>
                <a:rect b="b" l="l" r="r" t="t"/>
                <a:pathLst>
                  <a:path extrusionOk="0" h="310" w="562">
                    <a:moveTo>
                      <a:pt x="382" y="1"/>
                    </a:moveTo>
                    <a:cubicBezTo>
                      <a:pt x="348" y="1"/>
                      <a:pt x="313" y="8"/>
                      <a:pt x="288" y="22"/>
                    </a:cubicBezTo>
                    <a:lnTo>
                      <a:pt x="50" y="158"/>
                    </a:lnTo>
                    <a:cubicBezTo>
                      <a:pt x="0" y="187"/>
                      <a:pt x="0" y="237"/>
                      <a:pt x="50" y="267"/>
                    </a:cubicBezTo>
                    <a:lnTo>
                      <a:pt x="87" y="287"/>
                    </a:lnTo>
                    <a:cubicBezTo>
                      <a:pt x="112" y="302"/>
                      <a:pt x="144" y="309"/>
                      <a:pt x="177" y="309"/>
                    </a:cubicBezTo>
                    <a:cubicBezTo>
                      <a:pt x="210" y="309"/>
                      <a:pt x="244" y="302"/>
                      <a:pt x="273" y="287"/>
                    </a:cubicBezTo>
                    <a:lnTo>
                      <a:pt x="511" y="151"/>
                    </a:lnTo>
                    <a:cubicBezTo>
                      <a:pt x="561" y="123"/>
                      <a:pt x="561" y="72"/>
                      <a:pt x="511" y="44"/>
                    </a:cubicBezTo>
                    <a:lnTo>
                      <a:pt x="475" y="22"/>
                    </a:lnTo>
                    <a:cubicBezTo>
                      <a:pt x="450" y="8"/>
                      <a:pt x="416" y="1"/>
                      <a:pt x="382"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36"/>
              <p:cNvSpPr/>
              <p:nvPr/>
            </p:nvSpPr>
            <p:spPr>
              <a:xfrm>
                <a:off x="1857636" y="3498921"/>
                <a:ext cx="79589" cy="44263"/>
              </a:xfrm>
              <a:custGeom>
                <a:rect b="b" l="l" r="r" t="t"/>
                <a:pathLst>
                  <a:path extrusionOk="0" h="416" w="748">
                    <a:moveTo>
                      <a:pt x="388" y="0"/>
                    </a:moveTo>
                    <a:cubicBezTo>
                      <a:pt x="354" y="0"/>
                      <a:pt x="320" y="7"/>
                      <a:pt x="295" y="21"/>
                    </a:cubicBezTo>
                    <a:lnTo>
                      <a:pt x="57" y="159"/>
                    </a:lnTo>
                    <a:cubicBezTo>
                      <a:pt x="7" y="187"/>
                      <a:pt x="0" y="237"/>
                      <a:pt x="57" y="266"/>
                    </a:cubicBezTo>
                    <a:lnTo>
                      <a:pt x="266" y="388"/>
                    </a:lnTo>
                    <a:cubicBezTo>
                      <a:pt x="291" y="407"/>
                      <a:pt x="325" y="416"/>
                      <a:pt x="359" y="416"/>
                    </a:cubicBezTo>
                    <a:cubicBezTo>
                      <a:pt x="393" y="416"/>
                      <a:pt x="427" y="407"/>
                      <a:pt x="452" y="388"/>
                    </a:cubicBezTo>
                    <a:lnTo>
                      <a:pt x="690" y="252"/>
                    </a:lnTo>
                    <a:cubicBezTo>
                      <a:pt x="747" y="223"/>
                      <a:pt x="747" y="173"/>
                      <a:pt x="697" y="144"/>
                    </a:cubicBezTo>
                    <a:lnTo>
                      <a:pt x="482" y="21"/>
                    </a:lnTo>
                    <a:cubicBezTo>
                      <a:pt x="457" y="7"/>
                      <a:pt x="422" y="0"/>
                      <a:pt x="388"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36"/>
              <p:cNvSpPr/>
              <p:nvPr/>
            </p:nvSpPr>
            <p:spPr>
              <a:xfrm>
                <a:off x="2012878" y="3411032"/>
                <a:ext cx="76503" cy="42029"/>
              </a:xfrm>
              <a:custGeom>
                <a:rect b="b" l="l" r="r" t="t"/>
                <a:pathLst>
                  <a:path extrusionOk="0" h="395" w="719">
                    <a:moveTo>
                      <a:pt x="360" y="0"/>
                    </a:moveTo>
                    <a:cubicBezTo>
                      <a:pt x="325" y="0"/>
                      <a:pt x="291" y="7"/>
                      <a:pt x="266" y="21"/>
                    </a:cubicBezTo>
                    <a:lnTo>
                      <a:pt x="51" y="143"/>
                    </a:lnTo>
                    <a:cubicBezTo>
                      <a:pt x="1" y="173"/>
                      <a:pt x="1" y="223"/>
                      <a:pt x="51" y="252"/>
                    </a:cubicBezTo>
                    <a:lnTo>
                      <a:pt x="266" y="373"/>
                    </a:lnTo>
                    <a:cubicBezTo>
                      <a:pt x="291" y="387"/>
                      <a:pt x="325" y="395"/>
                      <a:pt x="360" y="395"/>
                    </a:cubicBezTo>
                    <a:cubicBezTo>
                      <a:pt x="394" y="395"/>
                      <a:pt x="428" y="387"/>
                      <a:pt x="453" y="373"/>
                    </a:cubicBezTo>
                    <a:lnTo>
                      <a:pt x="661" y="252"/>
                    </a:lnTo>
                    <a:cubicBezTo>
                      <a:pt x="718" y="223"/>
                      <a:pt x="718" y="173"/>
                      <a:pt x="661" y="143"/>
                    </a:cubicBezTo>
                    <a:lnTo>
                      <a:pt x="453" y="21"/>
                    </a:lnTo>
                    <a:cubicBezTo>
                      <a:pt x="428" y="7"/>
                      <a:pt x="394" y="0"/>
                      <a:pt x="360"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p36"/>
              <p:cNvSpPr/>
              <p:nvPr/>
            </p:nvSpPr>
            <p:spPr>
              <a:xfrm>
                <a:off x="1960740" y="3440719"/>
                <a:ext cx="77461" cy="42987"/>
              </a:xfrm>
              <a:custGeom>
                <a:rect b="b" l="l" r="r" t="t"/>
                <a:pathLst>
                  <a:path extrusionOk="0" h="404" w="728">
                    <a:moveTo>
                      <a:pt x="368" y="1"/>
                    </a:moveTo>
                    <a:cubicBezTo>
                      <a:pt x="334" y="1"/>
                      <a:pt x="300" y="8"/>
                      <a:pt x="275" y="23"/>
                    </a:cubicBezTo>
                    <a:lnTo>
                      <a:pt x="53" y="152"/>
                    </a:lnTo>
                    <a:cubicBezTo>
                      <a:pt x="1" y="180"/>
                      <a:pt x="1" y="232"/>
                      <a:pt x="53" y="259"/>
                    </a:cubicBezTo>
                    <a:lnTo>
                      <a:pt x="260" y="382"/>
                    </a:lnTo>
                    <a:cubicBezTo>
                      <a:pt x="289" y="396"/>
                      <a:pt x="323" y="404"/>
                      <a:pt x="357" y="404"/>
                    </a:cubicBezTo>
                    <a:cubicBezTo>
                      <a:pt x="390" y="404"/>
                      <a:pt x="423" y="396"/>
                      <a:pt x="448" y="382"/>
                    </a:cubicBezTo>
                    <a:lnTo>
                      <a:pt x="670" y="252"/>
                    </a:lnTo>
                    <a:cubicBezTo>
                      <a:pt x="720" y="223"/>
                      <a:pt x="727" y="173"/>
                      <a:pt x="670" y="145"/>
                    </a:cubicBezTo>
                    <a:lnTo>
                      <a:pt x="461" y="23"/>
                    </a:lnTo>
                    <a:cubicBezTo>
                      <a:pt x="436" y="8"/>
                      <a:pt x="402" y="1"/>
                      <a:pt x="36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36"/>
              <p:cNvSpPr/>
              <p:nvPr/>
            </p:nvSpPr>
            <p:spPr>
              <a:xfrm>
                <a:off x="2260691" y="3327506"/>
                <a:ext cx="78844" cy="43731"/>
              </a:xfrm>
              <a:custGeom>
                <a:rect b="b" l="l" r="r" t="t"/>
                <a:pathLst>
                  <a:path extrusionOk="0" h="411" w="741">
                    <a:moveTo>
                      <a:pt x="353" y="1"/>
                    </a:moveTo>
                    <a:cubicBezTo>
                      <a:pt x="318" y="1"/>
                      <a:pt x="284" y="8"/>
                      <a:pt x="259" y="23"/>
                    </a:cubicBezTo>
                    <a:lnTo>
                      <a:pt x="51" y="145"/>
                    </a:lnTo>
                    <a:cubicBezTo>
                      <a:pt x="1" y="174"/>
                      <a:pt x="1" y="224"/>
                      <a:pt x="51" y="252"/>
                    </a:cubicBezTo>
                    <a:lnTo>
                      <a:pt x="287" y="390"/>
                    </a:lnTo>
                    <a:cubicBezTo>
                      <a:pt x="313" y="404"/>
                      <a:pt x="347" y="411"/>
                      <a:pt x="382" y="411"/>
                    </a:cubicBezTo>
                    <a:cubicBezTo>
                      <a:pt x="416" y="411"/>
                      <a:pt x="450" y="404"/>
                      <a:pt x="475" y="390"/>
                    </a:cubicBezTo>
                    <a:lnTo>
                      <a:pt x="684" y="267"/>
                    </a:lnTo>
                    <a:cubicBezTo>
                      <a:pt x="741" y="238"/>
                      <a:pt x="741" y="188"/>
                      <a:pt x="684" y="159"/>
                    </a:cubicBezTo>
                    <a:lnTo>
                      <a:pt x="446" y="23"/>
                    </a:lnTo>
                    <a:cubicBezTo>
                      <a:pt x="421" y="8"/>
                      <a:pt x="387" y="1"/>
                      <a:pt x="353"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36"/>
              <p:cNvSpPr/>
              <p:nvPr/>
            </p:nvSpPr>
            <p:spPr>
              <a:xfrm>
                <a:off x="2223237" y="3290052"/>
                <a:ext cx="75759" cy="42242"/>
              </a:xfrm>
              <a:custGeom>
                <a:rect b="b" l="l" r="r" t="t"/>
                <a:pathLst>
                  <a:path extrusionOk="0" h="397" w="712">
                    <a:moveTo>
                      <a:pt x="353" y="1"/>
                    </a:moveTo>
                    <a:cubicBezTo>
                      <a:pt x="319" y="1"/>
                      <a:pt x="284" y="8"/>
                      <a:pt x="259" y="23"/>
                    </a:cubicBezTo>
                    <a:lnTo>
                      <a:pt x="51" y="145"/>
                    </a:lnTo>
                    <a:cubicBezTo>
                      <a:pt x="1" y="173"/>
                      <a:pt x="1" y="224"/>
                      <a:pt x="51" y="252"/>
                    </a:cubicBezTo>
                    <a:lnTo>
                      <a:pt x="259" y="375"/>
                    </a:lnTo>
                    <a:cubicBezTo>
                      <a:pt x="284" y="389"/>
                      <a:pt x="319" y="396"/>
                      <a:pt x="353" y="396"/>
                    </a:cubicBezTo>
                    <a:cubicBezTo>
                      <a:pt x="387" y="396"/>
                      <a:pt x="421" y="389"/>
                      <a:pt x="446" y="375"/>
                    </a:cubicBezTo>
                    <a:lnTo>
                      <a:pt x="661" y="252"/>
                    </a:lnTo>
                    <a:cubicBezTo>
                      <a:pt x="711" y="224"/>
                      <a:pt x="711" y="173"/>
                      <a:pt x="661" y="145"/>
                    </a:cubicBezTo>
                    <a:lnTo>
                      <a:pt x="446" y="23"/>
                    </a:lnTo>
                    <a:cubicBezTo>
                      <a:pt x="421" y="8"/>
                      <a:pt x="387" y="1"/>
                      <a:pt x="353"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36"/>
              <p:cNvSpPr/>
              <p:nvPr/>
            </p:nvSpPr>
            <p:spPr>
              <a:xfrm>
                <a:off x="2190252" y="3271006"/>
                <a:ext cx="57564" cy="31389"/>
              </a:xfrm>
              <a:custGeom>
                <a:rect b="b" l="l" r="r" t="t"/>
                <a:pathLst>
                  <a:path extrusionOk="0" h="295" w="541">
                    <a:moveTo>
                      <a:pt x="356" y="0"/>
                    </a:moveTo>
                    <a:cubicBezTo>
                      <a:pt x="323" y="0"/>
                      <a:pt x="288" y="8"/>
                      <a:pt x="259" y="22"/>
                    </a:cubicBezTo>
                    <a:lnTo>
                      <a:pt x="52" y="145"/>
                    </a:lnTo>
                    <a:cubicBezTo>
                      <a:pt x="0" y="172"/>
                      <a:pt x="0" y="222"/>
                      <a:pt x="52" y="252"/>
                    </a:cubicBezTo>
                    <a:lnTo>
                      <a:pt x="86" y="274"/>
                    </a:lnTo>
                    <a:cubicBezTo>
                      <a:pt x="112" y="288"/>
                      <a:pt x="147" y="295"/>
                      <a:pt x="181" y="295"/>
                    </a:cubicBezTo>
                    <a:cubicBezTo>
                      <a:pt x="215" y="295"/>
                      <a:pt x="249" y="288"/>
                      <a:pt x="274" y="274"/>
                    </a:cubicBezTo>
                    <a:lnTo>
                      <a:pt x="483" y="152"/>
                    </a:lnTo>
                    <a:cubicBezTo>
                      <a:pt x="533" y="122"/>
                      <a:pt x="540" y="72"/>
                      <a:pt x="483" y="43"/>
                    </a:cubicBezTo>
                    <a:lnTo>
                      <a:pt x="447" y="22"/>
                    </a:lnTo>
                    <a:cubicBezTo>
                      <a:pt x="422" y="8"/>
                      <a:pt x="390" y="0"/>
                      <a:pt x="356"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p36"/>
              <p:cNvSpPr/>
              <p:nvPr/>
            </p:nvSpPr>
            <p:spPr>
              <a:xfrm>
                <a:off x="2137583" y="3300160"/>
                <a:ext cx="58202" cy="32134"/>
              </a:xfrm>
              <a:custGeom>
                <a:rect b="b" l="l" r="r" t="t"/>
                <a:pathLst>
                  <a:path extrusionOk="0" h="302" w="547">
                    <a:moveTo>
                      <a:pt x="366" y="0"/>
                    </a:moveTo>
                    <a:cubicBezTo>
                      <a:pt x="332" y="0"/>
                      <a:pt x="298" y="10"/>
                      <a:pt x="273" y="28"/>
                    </a:cubicBezTo>
                    <a:lnTo>
                      <a:pt x="57" y="150"/>
                    </a:lnTo>
                    <a:cubicBezTo>
                      <a:pt x="0" y="179"/>
                      <a:pt x="0" y="229"/>
                      <a:pt x="57" y="259"/>
                    </a:cubicBezTo>
                    <a:lnTo>
                      <a:pt x="86" y="280"/>
                    </a:lnTo>
                    <a:cubicBezTo>
                      <a:pt x="111" y="294"/>
                      <a:pt x="145" y="301"/>
                      <a:pt x="179" y="301"/>
                    </a:cubicBezTo>
                    <a:cubicBezTo>
                      <a:pt x="214" y="301"/>
                      <a:pt x="248" y="294"/>
                      <a:pt x="273" y="280"/>
                    </a:cubicBezTo>
                    <a:lnTo>
                      <a:pt x="495" y="150"/>
                    </a:lnTo>
                    <a:cubicBezTo>
                      <a:pt x="547" y="121"/>
                      <a:pt x="547" y="71"/>
                      <a:pt x="495" y="43"/>
                    </a:cubicBezTo>
                    <a:lnTo>
                      <a:pt x="461" y="28"/>
                    </a:lnTo>
                    <a:cubicBezTo>
                      <a:pt x="435" y="10"/>
                      <a:pt x="400" y="0"/>
                      <a:pt x="366"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36"/>
              <p:cNvSpPr/>
              <p:nvPr/>
            </p:nvSpPr>
            <p:spPr>
              <a:xfrm>
                <a:off x="1979999" y="3391773"/>
                <a:ext cx="57457" cy="31602"/>
              </a:xfrm>
              <a:custGeom>
                <a:rect b="b" l="l" r="r" t="t"/>
                <a:pathLst>
                  <a:path extrusionOk="0" h="297" w="540">
                    <a:moveTo>
                      <a:pt x="360" y="0"/>
                    </a:moveTo>
                    <a:cubicBezTo>
                      <a:pt x="326" y="0"/>
                      <a:pt x="292" y="8"/>
                      <a:pt x="267" y="22"/>
                    </a:cubicBezTo>
                    <a:lnTo>
                      <a:pt x="58" y="145"/>
                    </a:lnTo>
                    <a:cubicBezTo>
                      <a:pt x="1" y="174"/>
                      <a:pt x="1" y="224"/>
                      <a:pt x="58" y="252"/>
                    </a:cubicBezTo>
                    <a:lnTo>
                      <a:pt x="87" y="274"/>
                    </a:lnTo>
                    <a:cubicBezTo>
                      <a:pt x="112" y="289"/>
                      <a:pt x="146" y="296"/>
                      <a:pt x="180" y="296"/>
                    </a:cubicBezTo>
                    <a:cubicBezTo>
                      <a:pt x="214" y="296"/>
                      <a:pt x="248" y="289"/>
                      <a:pt x="273" y="274"/>
                    </a:cubicBezTo>
                    <a:lnTo>
                      <a:pt x="489" y="152"/>
                    </a:lnTo>
                    <a:cubicBezTo>
                      <a:pt x="539" y="122"/>
                      <a:pt x="539" y="72"/>
                      <a:pt x="489" y="45"/>
                    </a:cubicBezTo>
                    <a:lnTo>
                      <a:pt x="453" y="22"/>
                    </a:lnTo>
                    <a:cubicBezTo>
                      <a:pt x="428" y="8"/>
                      <a:pt x="394" y="0"/>
                      <a:pt x="360"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36"/>
              <p:cNvSpPr/>
              <p:nvPr/>
            </p:nvSpPr>
            <p:spPr>
              <a:xfrm>
                <a:off x="2085551" y="3330591"/>
                <a:ext cx="58096" cy="32027"/>
              </a:xfrm>
              <a:custGeom>
                <a:rect b="b" l="l" r="r" t="t"/>
                <a:pathLst>
                  <a:path extrusionOk="0" h="301" w="546">
                    <a:moveTo>
                      <a:pt x="367" y="1"/>
                    </a:moveTo>
                    <a:cubicBezTo>
                      <a:pt x="333" y="1"/>
                      <a:pt x="298" y="8"/>
                      <a:pt x="273" y="23"/>
                    </a:cubicBezTo>
                    <a:lnTo>
                      <a:pt x="58" y="152"/>
                    </a:lnTo>
                    <a:cubicBezTo>
                      <a:pt x="1" y="180"/>
                      <a:pt x="1" y="223"/>
                      <a:pt x="58" y="259"/>
                    </a:cubicBezTo>
                    <a:lnTo>
                      <a:pt x="87" y="275"/>
                    </a:lnTo>
                    <a:cubicBezTo>
                      <a:pt x="116" y="292"/>
                      <a:pt x="150" y="301"/>
                      <a:pt x="183" y="301"/>
                    </a:cubicBezTo>
                    <a:cubicBezTo>
                      <a:pt x="216" y="301"/>
                      <a:pt x="248" y="292"/>
                      <a:pt x="273" y="275"/>
                    </a:cubicBezTo>
                    <a:lnTo>
                      <a:pt x="496" y="152"/>
                    </a:lnTo>
                    <a:cubicBezTo>
                      <a:pt x="546" y="123"/>
                      <a:pt x="546" y="73"/>
                      <a:pt x="496" y="44"/>
                    </a:cubicBezTo>
                    <a:lnTo>
                      <a:pt x="460" y="23"/>
                    </a:lnTo>
                    <a:cubicBezTo>
                      <a:pt x="435" y="8"/>
                      <a:pt x="401" y="1"/>
                      <a:pt x="367"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36"/>
              <p:cNvSpPr/>
              <p:nvPr/>
            </p:nvSpPr>
            <p:spPr>
              <a:xfrm>
                <a:off x="2170355" y="3319206"/>
                <a:ext cx="77461" cy="43412"/>
              </a:xfrm>
              <a:custGeom>
                <a:rect b="b" l="l" r="r" t="t"/>
                <a:pathLst>
                  <a:path extrusionOk="0" h="408" w="728">
                    <a:moveTo>
                      <a:pt x="368" y="0"/>
                    </a:moveTo>
                    <a:cubicBezTo>
                      <a:pt x="334" y="0"/>
                      <a:pt x="299" y="7"/>
                      <a:pt x="273" y="21"/>
                    </a:cubicBezTo>
                    <a:lnTo>
                      <a:pt x="51" y="151"/>
                    </a:lnTo>
                    <a:cubicBezTo>
                      <a:pt x="1" y="180"/>
                      <a:pt x="1" y="230"/>
                      <a:pt x="51" y="259"/>
                    </a:cubicBezTo>
                    <a:lnTo>
                      <a:pt x="267" y="382"/>
                    </a:lnTo>
                    <a:cubicBezTo>
                      <a:pt x="292" y="399"/>
                      <a:pt x="326" y="408"/>
                      <a:pt x="360" y="408"/>
                    </a:cubicBezTo>
                    <a:cubicBezTo>
                      <a:pt x="394" y="408"/>
                      <a:pt x="429" y="399"/>
                      <a:pt x="455" y="382"/>
                    </a:cubicBezTo>
                    <a:lnTo>
                      <a:pt x="677" y="259"/>
                    </a:lnTo>
                    <a:cubicBezTo>
                      <a:pt x="727" y="230"/>
                      <a:pt x="727" y="180"/>
                      <a:pt x="677" y="151"/>
                    </a:cubicBezTo>
                    <a:lnTo>
                      <a:pt x="461" y="21"/>
                    </a:lnTo>
                    <a:cubicBezTo>
                      <a:pt x="436" y="7"/>
                      <a:pt x="402" y="0"/>
                      <a:pt x="368"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p36"/>
              <p:cNvSpPr/>
              <p:nvPr/>
            </p:nvSpPr>
            <p:spPr>
              <a:xfrm>
                <a:off x="2118430" y="3349744"/>
                <a:ext cx="77355" cy="42987"/>
              </a:xfrm>
              <a:custGeom>
                <a:rect b="b" l="l" r="r" t="t"/>
                <a:pathLst>
                  <a:path extrusionOk="0" h="404" w="727">
                    <a:moveTo>
                      <a:pt x="366" y="0"/>
                    </a:moveTo>
                    <a:cubicBezTo>
                      <a:pt x="332" y="0"/>
                      <a:pt x="298" y="8"/>
                      <a:pt x="273" y="22"/>
                    </a:cubicBezTo>
                    <a:lnTo>
                      <a:pt x="58" y="145"/>
                    </a:lnTo>
                    <a:cubicBezTo>
                      <a:pt x="1" y="181"/>
                      <a:pt x="1" y="224"/>
                      <a:pt x="51" y="259"/>
                    </a:cubicBezTo>
                    <a:lnTo>
                      <a:pt x="266" y="381"/>
                    </a:lnTo>
                    <a:cubicBezTo>
                      <a:pt x="291" y="396"/>
                      <a:pt x="325" y="403"/>
                      <a:pt x="359" y="403"/>
                    </a:cubicBezTo>
                    <a:cubicBezTo>
                      <a:pt x="394" y="403"/>
                      <a:pt x="428" y="396"/>
                      <a:pt x="453" y="381"/>
                    </a:cubicBezTo>
                    <a:lnTo>
                      <a:pt x="668" y="252"/>
                    </a:lnTo>
                    <a:cubicBezTo>
                      <a:pt x="718" y="224"/>
                      <a:pt x="727" y="172"/>
                      <a:pt x="668" y="145"/>
                    </a:cubicBezTo>
                    <a:lnTo>
                      <a:pt x="460" y="22"/>
                    </a:lnTo>
                    <a:cubicBezTo>
                      <a:pt x="435" y="8"/>
                      <a:pt x="400" y="0"/>
                      <a:pt x="366"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9" name="Google Shape;999;p36"/>
              <p:cNvSpPr/>
              <p:nvPr/>
            </p:nvSpPr>
            <p:spPr>
              <a:xfrm>
                <a:off x="2031286" y="3360491"/>
                <a:ext cx="60437" cy="33517"/>
              </a:xfrm>
              <a:custGeom>
                <a:rect b="b" l="l" r="r" t="t"/>
                <a:pathLst>
                  <a:path extrusionOk="0" h="315" w="568">
                    <a:moveTo>
                      <a:pt x="388" y="1"/>
                    </a:moveTo>
                    <a:cubicBezTo>
                      <a:pt x="354" y="1"/>
                      <a:pt x="320" y="7"/>
                      <a:pt x="295" y="21"/>
                    </a:cubicBezTo>
                    <a:lnTo>
                      <a:pt x="57" y="166"/>
                    </a:lnTo>
                    <a:cubicBezTo>
                      <a:pt x="7" y="194"/>
                      <a:pt x="0" y="237"/>
                      <a:pt x="57" y="273"/>
                    </a:cubicBezTo>
                    <a:lnTo>
                      <a:pt x="86" y="287"/>
                    </a:lnTo>
                    <a:cubicBezTo>
                      <a:pt x="115" y="305"/>
                      <a:pt x="149" y="314"/>
                      <a:pt x="182" y="314"/>
                    </a:cubicBezTo>
                    <a:cubicBezTo>
                      <a:pt x="215" y="314"/>
                      <a:pt x="248" y="305"/>
                      <a:pt x="273" y="287"/>
                    </a:cubicBezTo>
                    <a:lnTo>
                      <a:pt x="518" y="151"/>
                    </a:lnTo>
                    <a:cubicBezTo>
                      <a:pt x="568" y="123"/>
                      <a:pt x="568" y="71"/>
                      <a:pt x="518" y="44"/>
                    </a:cubicBezTo>
                    <a:lnTo>
                      <a:pt x="482" y="21"/>
                    </a:lnTo>
                    <a:cubicBezTo>
                      <a:pt x="457" y="7"/>
                      <a:pt x="422" y="1"/>
                      <a:pt x="38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p36"/>
              <p:cNvSpPr/>
              <p:nvPr/>
            </p:nvSpPr>
            <p:spPr>
              <a:xfrm>
                <a:off x="2064164" y="3379643"/>
                <a:ext cx="79483" cy="44476"/>
              </a:xfrm>
              <a:custGeom>
                <a:rect b="b" l="l" r="r" t="t"/>
                <a:pathLst>
                  <a:path extrusionOk="0" h="418" w="747">
                    <a:moveTo>
                      <a:pt x="388" y="0"/>
                    </a:moveTo>
                    <a:cubicBezTo>
                      <a:pt x="354" y="0"/>
                      <a:pt x="320" y="7"/>
                      <a:pt x="295" y="21"/>
                    </a:cubicBezTo>
                    <a:lnTo>
                      <a:pt x="50" y="159"/>
                    </a:lnTo>
                    <a:cubicBezTo>
                      <a:pt x="0" y="193"/>
                      <a:pt x="0" y="236"/>
                      <a:pt x="50" y="266"/>
                    </a:cubicBezTo>
                    <a:lnTo>
                      <a:pt x="266" y="395"/>
                    </a:lnTo>
                    <a:cubicBezTo>
                      <a:pt x="291" y="410"/>
                      <a:pt x="325" y="417"/>
                      <a:pt x="359" y="417"/>
                    </a:cubicBezTo>
                    <a:cubicBezTo>
                      <a:pt x="393" y="417"/>
                      <a:pt x="427" y="410"/>
                      <a:pt x="452" y="395"/>
                    </a:cubicBezTo>
                    <a:lnTo>
                      <a:pt x="690" y="252"/>
                    </a:lnTo>
                    <a:cubicBezTo>
                      <a:pt x="747" y="223"/>
                      <a:pt x="747" y="173"/>
                      <a:pt x="690" y="143"/>
                    </a:cubicBezTo>
                    <a:lnTo>
                      <a:pt x="481" y="21"/>
                    </a:lnTo>
                    <a:cubicBezTo>
                      <a:pt x="456" y="7"/>
                      <a:pt x="422" y="0"/>
                      <a:pt x="388"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36"/>
              <p:cNvSpPr/>
              <p:nvPr/>
            </p:nvSpPr>
            <p:spPr>
              <a:xfrm>
                <a:off x="2347197" y="3337720"/>
                <a:ext cx="78844" cy="44263"/>
              </a:xfrm>
              <a:custGeom>
                <a:rect b="b" l="l" r="r" t="t"/>
                <a:pathLst>
                  <a:path extrusionOk="0" h="416" w="741">
                    <a:moveTo>
                      <a:pt x="388" y="1"/>
                    </a:moveTo>
                    <a:cubicBezTo>
                      <a:pt x="354" y="1"/>
                      <a:pt x="319" y="9"/>
                      <a:pt x="293" y="27"/>
                    </a:cubicBezTo>
                    <a:lnTo>
                      <a:pt x="57" y="165"/>
                    </a:lnTo>
                    <a:cubicBezTo>
                      <a:pt x="0" y="192"/>
                      <a:pt x="0" y="242"/>
                      <a:pt x="57" y="272"/>
                    </a:cubicBezTo>
                    <a:lnTo>
                      <a:pt x="266" y="394"/>
                    </a:lnTo>
                    <a:cubicBezTo>
                      <a:pt x="291" y="409"/>
                      <a:pt x="325" y="416"/>
                      <a:pt x="359" y="416"/>
                    </a:cubicBezTo>
                    <a:cubicBezTo>
                      <a:pt x="393" y="416"/>
                      <a:pt x="427" y="409"/>
                      <a:pt x="452" y="394"/>
                    </a:cubicBezTo>
                    <a:lnTo>
                      <a:pt x="690" y="258"/>
                    </a:lnTo>
                    <a:cubicBezTo>
                      <a:pt x="740" y="228"/>
                      <a:pt x="740" y="178"/>
                      <a:pt x="690" y="149"/>
                    </a:cubicBezTo>
                    <a:lnTo>
                      <a:pt x="481" y="27"/>
                    </a:lnTo>
                    <a:cubicBezTo>
                      <a:pt x="456" y="9"/>
                      <a:pt x="422" y="1"/>
                      <a:pt x="38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p36"/>
              <p:cNvSpPr/>
              <p:nvPr/>
            </p:nvSpPr>
            <p:spPr>
              <a:xfrm>
                <a:off x="2295804" y="3369003"/>
                <a:ext cx="75865" cy="42774"/>
              </a:xfrm>
              <a:custGeom>
                <a:rect b="b" l="l" r="r" t="t"/>
                <a:pathLst>
                  <a:path extrusionOk="0" h="402" w="713">
                    <a:moveTo>
                      <a:pt x="361" y="0"/>
                    </a:moveTo>
                    <a:cubicBezTo>
                      <a:pt x="327" y="0"/>
                      <a:pt x="293" y="9"/>
                      <a:pt x="268" y="28"/>
                    </a:cubicBezTo>
                    <a:lnTo>
                      <a:pt x="59" y="150"/>
                    </a:lnTo>
                    <a:cubicBezTo>
                      <a:pt x="0" y="179"/>
                      <a:pt x="0" y="229"/>
                      <a:pt x="52" y="259"/>
                    </a:cubicBezTo>
                    <a:lnTo>
                      <a:pt x="268" y="379"/>
                    </a:lnTo>
                    <a:cubicBezTo>
                      <a:pt x="293" y="394"/>
                      <a:pt x="327" y="401"/>
                      <a:pt x="361" y="401"/>
                    </a:cubicBezTo>
                    <a:cubicBezTo>
                      <a:pt x="395" y="401"/>
                      <a:pt x="429" y="394"/>
                      <a:pt x="454" y="379"/>
                    </a:cubicBezTo>
                    <a:lnTo>
                      <a:pt x="663" y="259"/>
                    </a:lnTo>
                    <a:cubicBezTo>
                      <a:pt x="713" y="229"/>
                      <a:pt x="713" y="179"/>
                      <a:pt x="663" y="150"/>
                    </a:cubicBezTo>
                    <a:lnTo>
                      <a:pt x="454" y="28"/>
                    </a:lnTo>
                    <a:cubicBezTo>
                      <a:pt x="429" y="9"/>
                      <a:pt x="395" y="0"/>
                      <a:pt x="361"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3" name="Google Shape;1003;p36"/>
              <p:cNvSpPr/>
              <p:nvPr/>
            </p:nvSpPr>
            <p:spPr>
              <a:xfrm>
                <a:off x="2207809" y="3357405"/>
                <a:ext cx="79802" cy="44476"/>
              </a:xfrm>
              <a:custGeom>
                <a:rect b="b" l="l" r="r" t="t"/>
                <a:pathLst>
                  <a:path extrusionOk="0" h="418" w="750">
                    <a:moveTo>
                      <a:pt x="368" y="1"/>
                    </a:moveTo>
                    <a:cubicBezTo>
                      <a:pt x="334" y="1"/>
                      <a:pt x="300" y="8"/>
                      <a:pt x="275" y="23"/>
                    </a:cubicBezTo>
                    <a:lnTo>
                      <a:pt x="51" y="143"/>
                    </a:lnTo>
                    <a:cubicBezTo>
                      <a:pt x="1" y="180"/>
                      <a:pt x="1" y="223"/>
                      <a:pt x="51" y="259"/>
                    </a:cubicBezTo>
                    <a:lnTo>
                      <a:pt x="289" y="395"/>
                    </a:lnTo>
                    <a:cubicBezTo>
                      <a:pt x="317" y="410"/>
                      <a:pt x="351" y="417"/>
                      <a:pt x="385" y="417"/>
                    </a:cubicBezTo>
                    <a:cubicBezTo>
                      <a:pt x="418" y="417"/>
                      <a:pt x="450" y="410"/>
                      <a:pt x="475" y="395"/>
                    </a:cubicBezTo>
                    <a:lnTo>
                      <a:pt x="698" y="266"/>
                    </a:lnTo>
                    <a:cubicBezTo>
                      <a:pt x="749" y="238"/>
                      <a:pt x="749" y="187"/>
                      <a:pt x="698" y="159"/>
                    </a:cubicBezTo>
                    <a:lnTo>
                      <a:pt x="461" y="23"/>
                    </a:lnTo>
                    <a:cubicBezTo>
                      <a:pt x="436" y="8"/>
                      <a:pt x="402" y="1"/>
                      <a:pt x="36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4" name="Google Shape;1004;p36"/>
              <p:cNvSpPr/>
              <p:nvPr/>
            </p:nvSpPr>
            <p:spPr>
              <a:xfrm>
                <a:off x="2155884" y="3387198"/>
                <a:ext cx="79589" cy="44476"/>
              </a:xfrm>
              <a:custGeom>
                <a:rect b="b" l="l" r="r" t="t"/>
                <a:pathLst>
                  <a:path extrusionOk="0" h="418" w="748">
                    <a:moveTo>
                      <a:pt x="367" y="0"/>
                    </a:moveTo>
                    <a:cubicBezTo>
                      <a:pt x="332" y="0"/>
                      <a:pt x="298" y="7"/>
                      <a:pt x="273" y="22"/>
                    </a:cubicBezTo>
                    <a:lnTo>
                      <a:pt x="51" y="152"/>
                    </a:lnTo>
                    <a:cubicBezTo>
                      <a:pt x="1" y="181"/>
                      <a:pt x="1" y="231"/>
                      <a:pt x="51" y="260"/>
                    </a:cubicBezTo>
                    <a:lnTo>
                      <a:pt x="289" y="397"/>
                    </a:lnTo>
                    <a:cubicBezTo>
                      <a:pt x="317" y="410"/>
                      <a:pt x="351" y="417"/>
                      <a:pt x="385" y="417"/>
                    </a:cubicBezTo>
                    <a:cubicBezTo>
                      <a:pt x="419" y="417"/>
                      <a:pt x="453" y="410"/>
                      <a:pt x="482" y="397"/>
                    </a:cubicBezTo>
                    <a:lnTo>
                      <a:pt x="698" y="267"/>
                    </a:lnTo>
                    <a:cubicBezTo>
                      <a:pt x="748" y="238"/>
                      <a:pt x="748" y="195"/>
                      <a:pt x="698" y="158"/>
                    </a:cubicBezTo>
                    <a:lnTo>
                      <a:pt x="461" y="22"/>
                    </a:lnTo>
                    <a:cubicBezTo>
                      <a:pt x="435" y="7"/>
                      <a:pt x="401" y="0"/>
                      <a:pt x="367"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36"/>
              <p:cNvSpPr/>
              <p:nvPr/>
            </p:nvSpPr>
            <p:spPr>
              <a:xfrm>
                <a:off x="2101512" y="3417097"/>
                <a:ext cx="82036" cy="45966"/>
              </a:xfrm>
              <a:custGeom>
                <a:rect b="b" l="l" r="r" t="t"/>
                <a:pathLst>
                  <a:path extrusionOk="0" h="432" w="771">
                    <a:moveTo>
                      <a:pt x="389" y="0"/>
                    </a:moveTo>
                    <a:cubicBezTo>
                      <a:pt x="355" y="0"/>
                      <a:pt x="321" y="8"/>
                      <a:pt x="296" y="22"/>
                    </a:cubicBezTo>
                    <a:lnTo>
                      <a:pt x="58" y="166"/>
                    </a:lnTo>
                    <a:cubicBezTo>
                      <a:pt x="1" y="195"/>
                      <a:pt x="1" y="245"/>
                      <a:pt x="51" y="272"/>
                    </a:cubicBezTo>
                    <a:lnTo>
                      <a:pt x="289" y="411"/>
                    </a:lnTo>
                    <a:cubicBezTo>
                      <a:pt x="318" y="424"/>
                      <a:pt x="352" y="431"/>
                      <a:pt x="386" y="431"/>
                    </a:cubicBezTo>
                    <a:cubicBezTo>
                      <a:pt x="420" y="431"/>
                      <a:pt x="454" y="424"/>
                      <a:pt x="482" y="411"/>
                    </a:cubicBezTo>
                    <a:lnTo>
                      <a:pt x="720" y="272"/>
                    </a:lnTo>
                    <a:cubicBezTo>
                      <a:pt x="770" y="245"/>
                      <a:pt x="770" y="195"/>
                      <a:pt x="720" y="166"/>
                    </a:cubicBezTo>
                    <a:lnTo>
                      <a:pt x="482" y="22"/>
                    </a:lnTo>
                    <a:cubicBezTo>
                      <a:pt x="457" y="8"/>
                      <a:pt x="423" y="0"/>
                      <a:pt x="389"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36"/>
              <p:cNvSpPr/>
              <p:nvPr/>
            </p:nvSpPr>
            <p:spPr>
              <a:xfrm>
                <a:off x="2191848" y="3429334"/>
                <a:ext cx="76503" cy="42667"/>
              </a:xfrm>
              <a:custGeom>
                <a:rect b="b" l="l" r="r" t="t"/>
                <a:pathLst>
                  <a:path extrusionOk="0" h="401" w="719">
                    <a:moveTo>
                      <a:pt x="363" y="1"/>
                    </a:moveTo>
                    <a:cubicBezTo>
                      <a:pt x="329" y="1"/>
                      <a:pt x="295" y="7"/>
                      <a:pt x="266" y="21"/>
                    </a:cubicBezTo>
                    <a:lnTo>
                      <a:pt x="51" y="144"/>
                    </a:lnTo>
                    <a:cubicBezTo>
                      <a:pt x="1" y="173"/>
                      <a:pt x="1" y="223"/>
                      <a:pt x="51" y="252"/>
                    </a:cubicBezTo>
                    <a:lnTo>
                      <a:pt x="259" y="373"/>
                    </a:lnTo>
                    <a:cubicBezTo>
                      <a:pt x="284" y="391"/>
                      <a:pt x="319" y="400"/>
                      <a:pt x="353" y="400"/>
                    </a:cubicBezTo>
                    <a:cubicBezTo>
                      <a:pt x="387" y="400"/>
                      <a:pt x="421" y="391"/>
                      <a:pt x="446" y="373"/>
                    </a:cubicBezTo>
                    <a:lnTo>
                      <a:pt x="668" y="252"/>
                    </a:lnTo>
                    <a:cubicBezTo>
                      <a:pt x="718" y="223"/>
                      <a:pt x="718" y="173"/>
                      <a:pt x="668" y="144"/>
                    </a:cubicBezTo>
                    <a:lnTo>
                      <a:pt x="460" y="21"/>
                    </a:lnTo>
                    <a:cubicBezTo>
                      <a:pt x="431" y="7"/>
                      <a:pt x="397" y="1"/>
                      <a:pt x="363"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36"/>
              <p:cNvSpPr/>
              <p:nvPr/>
            </p:nvSpPr>
            <p:spPr>
              <a:xfrm>
                <a:off x="2050332" y="3448380"/>
                <a:ext cx="78844" cy="44476"/>
              </a:xfrm>
              <a:custGeom>
                <a:rect b="b" l="l" r="r" t="t"/>
                <a:pathLst>
                  <a:path extrusionOk="0" h="418" w="741">
                    <a:moveTo>
                      <a:pt x="359" y="1"/>
                    </a:moveTo>
                    <a:cubicBezTo>
                      <a:pt x="325" y="1"/>
                      <a:pt x="291" y="8"/>
                      <a:pt x="266" y="22"/>
                    </a:cubicBezTo>
                    <a:lnTo>
                      <a:pt x="51" y="144"/>
                    </a:lnTo>
                    <a:cubicBezTo>
                      <a:pt x="1" y="173"/>
                      <a:pt x="1" y="223"/>
                      <a:pt x="51" y="253"/>
                    </a:cubicBezTo>
                    <a:lnTo>
                      <a:pt x="289" y="396"/>
                    </a:lnTo>
                    <a:cubicBezTo>
                      <a:pt x="317" y="411"/>
                      <a:pt x="351" y="418"/>
                      <a:pt x="384" y="418"/>
                    </a:cubicBezTo>
                    <a:cubicBezTo>
                      <a:pt x="418" y="418"/>
                      <a:pt x="450" y="411"/>
                      <a:pt x="475" y="396"/>
                    </a:cubicBezTo>
                    <a:lnTo>
                      <a:pt x="691" y="273"/>
                    </a:lnTo>
                    <a:cubicBezTo>
                      <a:pt x="741" y="237"/>
                      <a:pt x="741" y="194"/>
                      <a:pt x="691" y="167"/>
                    </a:cubicBezTo>
                    <a:lnTo>
                      <a:pt x="453" y="22"/>
                    </a:lnTo>
                    <a:cubicBezTo>
                      <a:pt x="428" y="8"/>
                      <a:pt x="394" y="1"/>
                      <a:pt x="359"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8" name="Google Shape;1008;p36"/>
              <p:cNvSpPr/>
              <p:nvPr/>
            </p:nvSpPr>
            <p:spPr>
              <a:xfrm>
                <a:off x="2137583" y="3459127"/>
                <a:ext cx="78844" cy="44263"/>
              </a:xfrm>
              <a:custGeom>
                <a:rect b="b" l="l" r="r" t="t"/>
                <a:pathLst>
                  <a:path extrusionOk="0" h="416" w="741">
                    <a:moveTo>
                      <a:pt x="386" y="0"/>
                    </a:moveTo>
                    <a:cubicBezTo>
                      <a:pt x="352" y="0"/>
                      <a:pt x="320" y="8"/>
                      <a:pt x="295" y="22"/>
                    </a:cubicBezTo>
                    <a:lnTo>
                      <a:pt x="50" y="159"/>
                    </a:lnTo>
                    <a:cubicBezTo>
                      <a:pt x="0" y="188"/>
                      <a:pt x="0" y="238"/>
                      <a:pt x="50" y="266"/>
                    </a:cubicBezTo>
                    <a:lnTo>
                      <a:pt x="259" y="388"/>
                    </a:lnTo>
                    <a:cubicBezTo>
                      <a:pt x="287" y="406"/>
                      <a:pt x="321" y="415"/>
                      <a:pt x="355" y="415"/>
                    </a:cubicBezTo>
                    <a:cubicBezTo>
                      <a:pt x="388" y="415"/>
                      <a:pt x="420" y="406"/>
                      <a:pt x="445" y="388"/>
                    </a:cubicBezTo>
                    <a:lnTo>
                      <a:pt x="690" y="252"/>
                    </a:lnTo>
                    <a:cubicBezTo>
                      <a:pt x="740" y="223"/>
                      <a:pt x="740" y="172"/>
                      <a:pt x="690" y="145"/>
                    </a:cubicBezTo>
                    <a:lnTo>
                      <a:pt x="481" y="22"/>
                    </a:lnTo>
                    <a:cubicBezTo>
                      <a:pt x="453" y="8"/>
                      <a:pt x="419" y="0"/>
                      <a:pt x="386"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9" name="Google Shape;1009;p36"/>
              <p:cNvSpPr/>
              <p:nvPr/>
            </p:nvSpPr>
            <p:spPr>
              <a:xfrm>
                <a:off x="2220896" y="3471363"/>
                <a:ext cx="77355" cy="43625"/>
              </a:xfrm>
              <a:custGeom>
                <a:rect b="b" l="l" r="r" t="t"/>
                <a:pathLst>
                  <a:path extrusionOk="0" h="410" w="727">
                    <a:moveTo>
                      <a:pt x="363" y="1"/>
                    </a:moveTo>
                    <a:cubicBezTo>
                      <a:pt x="329" y="1"/>
                      <a:pt x="295" y="7"/>
                      <a:pt x="266" y="21"/>
                    </a:cubicBezTo>
                    <a:lnTo>
                      <a:pt x="50" y="151"/>
                    </a:lnTo>
                    <a:cubicBezTo>
                      <a:pt x="0" y="180"/>
                      <a:pt x="0" y="230"/>
                      <a:pt x="50" y="259"/>
                    </a:cubicBezTo>
                    <a:lnTo>
                      <a:pt x="273" y="389"/>
                    </a:lnTo>
                    <a:cubicBezTo>
                      <a:pt x="297" y="403"/>
                      <a:pt x="328" y="410"/>
                      <a:pt x="359" y="410"/>
                    </a:cubicBezTo>
                    <a:cubicBezTo>
                      <a:pt x="394" y="410"/>
                      <a:pt x="430" y="401"/>
                      <a:pt x="461" y="382"/>
                    </a:cubicBezTo>
                    <a:lnTo>
                      <a:pt x="677" y="259"/>
                    </a:lnTo>
                    <a:cubicBezTo>
                      <a:pt x="727" y="230"/>
                      <a:pt x="727" y="180"/>
                      <a:pt x="677" y="151"/>
                    </a:cubicBezTo>
                    <a:lnTo>
                      <a:pt x="454" y="21"/>
                    </a:lnTo>
                    <a:cubicBezTo>
                      <a:pt x="428" y="7"/>
                      <a:pt x="396" y="1"/>
                      <a:pt x="363"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0" name="Google Shape;1010;p36"/>
              <p:cNvSpPr/>
              <p:nvPr/>
            </p:nvSpPr>
            <p:spPr>
              <a:xfrm>
                <a:off x="2317191" y="3475938"/>
                <a:ext cx="77461" cy="42880"/>
              </a:xfrm>
              <a:custGeom>
                <a:rect b="b" l="l" r="r" t="t"/>
                <a:pathLst>
                  <a:path extrusionOk="0" h="403" w="728">
                    <a:moveTo>
                      <a:pt x="365" y="1"/>
                    </a:moveTo>
                    <a:cubicBezTo>
                      <a:pt x="332" y="1"/>
                      <a:pt x="299" y="8"/>
                      <a:pt x="274" y="21"/>
                    </a:cubicBezTo>
                    <a:lnTo>
                      <a:pt x="51" y="151"/>
                    </a:lnTo>
                    <a:cubicBezTo>
                      <a:pt x="1" y="180"/>
                      <a:pt x="1" y="230"/>
                      <a:pt x="51" y="259"/>
                    </a:cubicBezTo>
                    <a:lnTo>
                      <a:pt x="274" y="382"/>
                    </a:lnTo>
                    <a:cubicBezTo>
                      <a:pt x="299" y="396"/>
                      <a:pt x="332" y="403"/>
                      <a:pt x="365" y="403"/>
                    </a:cubicBezTo>
                    <a:cubicBezTo>
                      <a:pt x="398" y="403"/>
                      <a:pt x="432" y="396"/>
                      <a:pt x="462" y="382"/>
                    </a:cubicBezTo>
                    <a:lnTo>
                      <a:pt x="677" y="259"/>
                    </a:lnTo>
                    <a:cubicBezTo>
                      <a:pt x="727" y="230"/>
                      <a:pt x="727" y="180"/>
                      <a:pt x="677" y="151"/>
                    </a:cubicBezTo>
                    <a:lnTo>
                      <a:pt x="462" y="21"/>
                    </a:lnTo>
                    <a:cubicBezTo>
                      <a:pt x="432" y="8"/>
                      <a:pt x="398" y="1"/>
                      <a:pt x="365"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1" name="Google Shape;1011;p36"/>
              <p:cNvSpPr/>
              <p:nvPr/>
            </p:nvSpPr>
            <p:spPr>
              <a:xfrm>
                <a:off x="1998407" y="3478173"/>
                <a:ext cx="79589" cy="44476"/>
              </a:xfrm>
              <a:custGeom>
                <a:rect b="b" l="l" r="r" t="t"/>
                <a:pathLst>
                  <a:path extrusionOk="0" h="418" w="748">
                    <a:moveTo>
                      <a:pt x="366" y="1"/>
                    </a:moveTo>
                    <a:cubicBezTo>
                      <a:pt x="332" y="1"/>
                      <a:pt x="298" y="8"/>
                      <a:pt x="273" y="23"/>
                    </a:cubicBezTo>
                    <a:lnTo>
                      <a:pt x="50" y="152"/>
                    </a:lnTo>
                    <a:cubicBezTo>
                      <a:pt x="0" y="182"/>
                      <a:pt x="0" y="232"/>
                      <a:pt x="50" y="259"/>
                    </a:cubicBezTo>
                    <a:lnTo>
                      <a:pt x="287" y="397"/>
                    </a:lnTo>
                    <a:cubicBezTo>
                      <a:pt x="312" y="411"/>
                      <a:pt x="346" y="418"/>
                      <a:pt x="380" y="418"/>
                    </a:cubicBezTo>
                    <a:cubicBezTo>
                      <a:pt x="414" y="418"/>
                      <a:pt x="449" y="411"/>
                      <a:pt x="475" y="397"/>
                    </a:cubicBezTo>
                    <a:lnTo>
                      <a:pt x="697" y="268"/>
                    </a:lnTo>
                    <a:cubicBezTo>
                      <a:pt x="747" y="238"/>
                      <a:pt x="747" y="188"/>
                      <a:pt x="697" y="159"/>
                    </a:cubicBezTo>
                    <a:lnTo>
                      <a:pt x="459" y="23"/>
                    </a:lnTo>
                    <a:cubicBezTo>
                      <a:pt x="434" y="8"/>
                      <a:pt x="400" y="1"/>
                      <a:pt x="366"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2" name="Google Shape;1012;p36"/>
              <p:cNvSpPr/>
              <p:nvPr/>
            </p:nvSpPr>
            <p:spPr>
              <a:xfrm>
                <a:off x="2086296" y="3490516"/>
                <a:ext cx="75759" cy="42135"/>
              </a:xfrm>
              <a:custGeom>
                <a:rect b="b" l="l" r="r" t="t"/>
                <a:pathLst>
                  <a:path extrusionOk="0" h="396" w="712">
                    <a:moveTo>
                      <a:pt x="357" y="0"/>
                    </a:moveTo>
                    <a:cubicBezTo>
                      <a:pt x="324" y="0"/>
                      <a:pt x="291" y="8"/>
                      <a:pt x="266" y="22"/>
                    </a:cubicBezTo>
                    <a:lnTo>
                      <a:pt x="51" y="143"/>
                    </a:lnTo>
                    <a:cubicBezTo>
                      <a:pt x="1" y="172"/>
                      <a:pt x="1" y="223"/>
                      <a:pt x="51" y="252"/>
                    </a:cubicBezTo>
                    <a:lnTo>
                      <a:pt x="260" y="374"/>
                    </a:lnTo>
                    <a:cubicBezTo>
                      <a:pt x="285" y="388"/>
                      <a:pt x="319" y="395"/>
                      <a:pt x="353" y="395"/>
                    </a:cubicBezTo>
                    <a:cubicBezTo>
                      <a:pt x="387" y="395"/>
                      <a:pt x="421" y="388"/>
                      <a:pt x="446" y="374"/>
                    </a:cubicBezTo>
                    <a:lnTo>
                      <a:pt x="661" y="252"/>
                    </a:lnTo>
                    <a:cubicBezTo>
                      <a:pt x="712" y="223"/>
                      <a:pt x="712" y="172"/>
                      <a:pt x="661" y="143"/>
                    </a:cubicBezTo>
                    <a:lnTo>
                      <a:pt x="453" y="22"/>
                    </a:lnTo>
                    <a:cubicBezTo>
                      <a:pt x="424" y="8"/>
                      <a:pt x="390" y="0"/>
                      <a:pt x="357"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36"/>
              <p:cNvSpPr/>
              <p:nvPr/>
            </p:nvSpPr>
            <p:spPr>
              <a:xfrm>
                <a:off x="2166524" y="3501156"/>
                <a:ext cx="79802" cy="45008"/>
              </a:xfrm>
              <a:custGeom>
                <a:rect b="b" l="l" r="r" t="t"/>
                <a:pathLst>
                  <a:path extrusionOk="0" h="423" w="750">
                    <a:moveTo>
                      <a:pt x="385" y="0"/>
                    </a:moveTo>
                    <a:cubicBezTo>
                      <a:pt x="353" y="0"/>
                      <a:pt x="321" y="8"/>
                      <a:pt x="296" y="22"/>
                    </a:cubicBezTo>
                    <a:lnTo>
                      <a:pt x="51" y="166"/>
                    </a:lnTo>
                    <a:cubicBezTo>
                      <a:pt x="1" y="195"/>
                      <a:pt x="1" y="245"/>
                      <a:pt x="51" y="274"/>
                    </a:cubicBezTo>
                    <a:lnTo>
                      <a:pt x="275" y="397"/>
                    </a:lnTo>
                    <a:cubicBezTo>
                      <a:pt x="300" y="414"/>
                      <a:pt x="334" y="423"/>
                      <a:pt x="368" y="423"/>
                    </a:cubicBezTo>
                    <a:cubicBezTo>
                      <a:pt x="402" y="423"/>
                      <a:pt x="436" y="414"/>
                      <a:pt x="461" y="397"/>
                    </a:cubicBezTo>
                    <a:lnTo>
                      <a:pt x="698" y="259"/>
                    </a:lnTo>
                    <a:cubicBezTo>
                      <a:pt x="749" y="231"/>
                      <a:pt x="749" y="181"/>
                      <a:pt x="698" y="152"/>
                    </a:cubicBezTo>
                    <a:lnTo>
                      <a:pt x="475" y="22"/>
                    </a:lnTo>
                    <a:cubicBezTo>
                      <a:pt x="450" y="8"/>
                      <a:pt x="418" y="0"/>
                      <a:pt x="385"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36"/>
              <p:cNvSpPr/>
              <p:nvPr/>
            </p:nvSpPr>
            <p:spPr>
              <a:xfrm>
                <a:off x="1949355" y="3508285"/>
                <a:ext cx="76716" cy="42667"/>
              </a:xfrm>
              <a:custGeom>
                <a:rect b="b" l="l" r="r" t="t"/>
                <a:pathLst>
                  <a:path extrusionOk="0" h="401" w="721">
                    <a:moveTo>
                      <a:pt x="334" y="1"/>
                    </a:moveTo>
                    <a:cubicBezTo>
                      <a:pt x="301" y="1"/>
                      <a:pt x="266" y="10"/>
                      <a:pt x="237" y="28"/>
                    </a:cubicBezTo>
                    <a:lnTo>
                      <a:pt x="58" y="128"/>
                    </a:lnTo>
                    <a:cubicBezTo>
                      <a:pt x="1" y="164"/>
                      <a:pt x="1" y="207"/>
                      <a:pt x="58" y="244"/>
                    </a:cubicBezTo>
                    <a:lnTo>
                      <a:pt x="296" y="380"/>
                    </a:lnTo>
                    <a:cubicBezTo>
                      <a:pt x="321" y="394"/>
                      <a:pt x="353" y="401"/>
                      <a:pt x="386" y="401"/>
                    </a:cubicBezTo>
                    <a:cubicBezTo>
                      <a:pt x="420" y="401"/>
                      <a:pt x="454" y="394"/>
                      <a:pt x="482" y="380"/>
                    </a:cubicBezTo>
                    <a:lnTo>
                      <a:pt x="662" y="271"/>
                    </a:lnTo>
                    <a:cubicBezTo>
                      <a:pt x="720" y="244"/>
                      <a:pt x="720" y="192"/>
                      <a:pt x="668" y="164"/>
                    </a:cubicBezTo>
                    <a:lnTo>
                      <a:pt x="425" y="28"/>
                    </a:lnTo>
                    <a:cubicBezTo>
                      <a:pt x="400" y="10"/>
                      <a:pt x="368" y="1"/>
                      <a:pt x="334"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5" name="Google Shape;1015;p36"/>
              <p:cNvSpPr/>
              <p:nvPr/>
            </p:nvSpPr>
            <p:spPr>
              <a:xfrm>
                <a:off x="2033414" y="3520202"/>
                <a:ext cx="77461" cy="42987"/>
              </a:xfrm>
              <a:custGeom>
                <a:rect b="b" l="l" r="r" t="t"/>
                <a:pathLst>
                  <a:path extrusionOk="0" h="404" w="728">
                    <a:moveTo>
                      <a:pt x="372" y="1"/>
                    </a:moveTo>
                    <a:cubicBezTo>
                      <a:pt x="338" y="1"/>
                      <a:pt x="304" y="8"/>
                      <a:pt x="275" y="23"/>
                    </a:cubicBezTo>
                    <a:lnTo>
                      <a:pt x="60" y="152"/>
                    </a:lnTo>
                    <a:cubicBezTo>
                      <a:pt x="8" y="182"/>
                      <a:pt x="1" y="232"/>
                      <a:pt x="60" y="261"/>
                    </a:cubicBezTo>
                    <a:lnTo>
                      <a:pt x="267" y="382"/>
                    </a:lnTo>
                    <a:cubicBezTo>
                      <a:pt x="292" y="396"/>
                      <a:pt x="327" y="404"/>
                      <a:pt x="361" y="404"/>
                    </a:cubicBezTo>
                    <a:cubicBezTo>
                      <a:pt x="396" y="404"/>
                      <a:pt x="430" y="396"/>
                      <a:pt x="455" y="382"/>
                    </a:cubicBezTo>
                    <a:lnTo>
                      <a:pt x="677" y="252"/>
                    </a:lnTo>
                    <a:cubicBezTo>
                      <a:pt x="727" y="225"/>
                      <a:pt x="727" y="175"/>
                      <a:pt x="677" y="145"/>
                    </a:cubicBezTo>
                    <a:lnTo>
                      <a:pt x="468" y="23"/>
                    </a:lnTo>
                    <a:cubicBezTo>
                      <a:pt x="440" y="8"/>
                      <a:pt x="406" y="1"/>
                      <a:pt x="372"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36"/>
              <p:cNvSpPr/>
              <p:nvPr/>
            </p:nvSpPr>
            <p:spPr>
              <a:xfrm>
                <a:off x="2115344" y="3532545"/>
                <a:ext cx="76610" cy="42987"/>
              </a:xfrm>
              <a:custGeom>
                <a:rect b="b" l="l" r="r" t="t"/>
                <a:pathLst>
                  <a:path extrusionOk="0" h="404" w="720">
                    <a:moveTo>
                      <a:pt x="357" y="0"/>
                    </a:moveTo>
                    <a:cubicBezTo>
                      <a:pt x="323" y="0"/>
                      <a:pt x="291" y="8"/>
                      <a:pt x="266" y="22"/>
                    </a:cubicBezTo>
                    <a:lnTo>
                      <a:pt x="50" y="145"/>
                    </a:lnTo>
                    <a:cubicBezTo>
                      <a:pt x="0" y="179"/>
                      <a:pt x="0" y="223"/>
                      <a:pt x="50" y="252"/>
                    </a:cubicBezTo>
                    <a:lnTo>
                      <a:pt x="273" y="381"/>
                    </a:lnTo>
                    <a:cubicBezTo>
                      <a:pt x="299" y="396"/>
                      <a:pt x="331" y="403"/>
                      <a:pt x="364" y="403"/>
                    </a:cubicBezTo>
                    <a:cubicBezTo>
                      <a:pt x="398" y="403"/>
                      <a:pt x="432" y="396"/>
                      <a:pt x="461" y="381"/>
                    </a:cubicBezTo>
                    <a:lnTo>
                      <a:pt x="670" y="259"/>
                    </a:lnTo>
                    <a:cubicBezTo>
                      <a:pt x="720" y="231"/>
                      <a:pt x="720" y="179"/>
                      <a:pt x="670" y="152"/>
                    </a:cubicBezTo>
                    <a:lnTo>
                      <a:pt x="454" y="22"/>
                    </a:lnTo>
                    <a:cubicBezTo>
                      <a:pt x="425" y="8"/>
                      <a:pt x="390" y="0"/>
                      <a:pt x="357"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p36"/>
              <p:cNvSpPr/>
              <p:nvPr/>
            </p:nvSpPr>
            <p:spPr>
              <a:xfrm>
                <a:off x="1895089" y="3536375"/>
                <a:ext cx="81930" cy="45966"/>
              </a:xfrm>
              <a:custGeom>
                <a:rect b="b" l="l" r="r" t="t"/>
                <a:pathLst>
                  <a:path extrusionOk="0" h="432" w="770">
                    <a:moveTo>
                      <a:pt x="388" y="1"/>
                    </a:moveTo>
                    <a:cubicBezTo>
                      <a:pt x="354" y="1"/>
                      <a:pt x="320" y="8"/>
                      <a:pt x="295" y="23"/>
                    </a:cubicBezTo>
                    <a:lnTo>
                      <a:pt x="57" y="159"/>
                    </a:lnTo>
                    <a:cubicBezTo>
                      <a:pt x="0" y="195"/>
                      <a:pt x="0" y="238"/>
                      <a:pt x="57" y="273"/>
                    </a:cubicBezTo>
                    <a:lnTo>
                      <a:pt x="295" y="411"/>
                    </a:lnTo>
                    <a:cubicBezTo>
                      <a:pt x="320" y="425"/>
                      <a:pt x="354" y="432"/>
                      <a:pt x="388" y="432"/>
                    </a:cubicBezTo>
                    <a:cubicBezTo>
                      <a:pt x="422" y="432"/>
                      <a:pt x="456" y="425"/>
                      <a:pt x="482" y="411"/>
                    </a:cubicBezTo>
                    <a:lnTo>
                      <a:pt x="720" y="273"/>
                    </a:lnTo>
                    <a:cubicBezTo>
                      <a:pt x="770" y="238"/>
                      <a:pt x="770" y="195"/>
                      <a:pt x="720" y="159"/>
                    </a:cubicBezTo>
                    <a:lnTo>
                      <a:pt x="482" y="23"/>
                    </a:lnTo>
                    <a:cubicBezTo>
                      <a:pt x="456" y="8"/>
                      <a:pt x="422" y="1"/>
                      <a:pt x="38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p36"/>
              <p:cNvSpPr/>
              <p:nvPr/>
            </p:nvSpPr>
            <p:spPr>
              <a:xfrm>
                <a:off x="1985319" y="3550208"/>
                <a:ext cx="73524" cy="40539"/>
              </a:xfrm>
              <a:custGeom>
                <a:rect b="b" l="l" r="r" t="t"/>
                <a:pathLst>
                  <a:path extrusionOk="0" h="381" w="691">
                    <a:moveTo>
                      <a:pt x="331" y="0"/>
                    </a:moveTo>
                    <a:cubicBezTo>
                      <a:pt x="296" y="0"/>
                      <a:pt x="262" y="7"/>
                      <a:pt x="237" y="22"/>
                    </a:cubicBezTo>
                    <a:lnTo>
                      <a:pt x="51" y="129"/>
                    </a:lnTo>
                    <a:cubicBezTo>
                      <a:pt x="1" y="158"/>
                      <a:pt x="1" y="208"/>
                      <a:pt x="51" y="238"/>
                    </a:cubicBezTo>
                    <a:lnTo>
                      <a:pt x="260" y="358"/>
                    </a:lnTo>
                    <a:cubicBezTo>
                      <a:pt x="288" y="373"/>
                      <a:pt x="322" y="380"/>
                      <a:pt x="356" y="380"/>
                    </a:cubicBezTo>
                    <a:cubicBezTo>
                      <a:pt x="390" y="380"/>
                      <a:pt x="424" y="373"/>
                      <a:pt x="453" y="358"/>
                    </a:cubicBezTo>
                    <a:lnTo>
                      <a:pt x="632" y="251"/>
                    </a:lnTo>
                    <a:cubicBezTo>
                      <a:pt x="691" y="222"/>
                      <a:pt x="691" y="172"/>
                      <a:pt x="632" y="143"/>
                    </a:cubicBezTo>
                    <a:lnTo>
                      <a:pt x="425" y="22"/>
                    </a:lnTo>
                    <a:cubicBezTo>
                      <a:pt x="399" y="7"/>
                      <a:pt x="365" y="0"/>
                      <a:pt x="331"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p36"/>
              <p:cNvSpPr/>
              <p:nvPr/>
            </p:nvSpPr>
            <p:spPr>
              <a:xfrm>
                <a:off x="2062675" y="3562444"/>
                <a:ext cx="78099" cy="43625"/>
              </a:xfrm>
              <a:custGeom>
                <a:rect b="b" l="l" r="r" t="t"/>
                <a:pathLst>
                  <a:path extrusionOk="0" h="410" w="734">
                    <a:moveTo>
                      <a:pt x="369" y="0"/>
                    </a:moveTo>
                    <a:cubicBezTo>
                      <a:pt x="335" y="0"/>
                      <a:pt x="301" y="7"/>
                      <a:pt x="273" y="21"/>
                    </a:cubicBezTo>
                    <a:lnTo>
                      <a:pt x="57" y="150"/>
                    </a:lnTo>
                    <a:cubicBezTo>
                      <a:pt x="0" y="180"/>
                      <a:pt x="0" y="230"/>
                      <a:pt x="57" y="259"/>
                    </a:cubicBezTo>
                    <a:lnTo>
                      <a:pt x="273" y="388"/>
                    </a:lnTo>
                    <a:cubicBezTo>
                      <a:pt x="298" y="402"/>
                      <a:pt x="332" y="409"/>
                      <a:pt x="366" y="409"/>
                    </a:cubicBezTo>
                    <a:cubicBezTo>
                      <a:pt x="400" y="409"/>
                      <a:pt x="434" y="402"/>
                      <a:pt x="459" y="388"/>
                    </a:cubicBezTo>
                    <a:lnTo>
                      <a:pt x="682" y="259"/>
                    </a:lnTo>
                    <a:cubicBezTo>
                      <a:pt x="733" y="230"/>
                      <a:pt x="733" y="180"/>
                      <a:pt x="682" y="150"/>
                    </a:cubicBezTo>
                    <a:lnTo>
                      <a:pt x="459" y="21"/>
                    </a:lnTo>
                    <a:cubicBezTo>
                      <a:pt x="434" y="7"/>
                      <a:pt x="402" y="0"/>
                      <a:pt x="369"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36"/>
              <p:cNvSpPr/>
              <p:nvPr/>
            </p:nvSpPr>
            <p:spPr>
              <a:xfrm>
                <a:off x="1931054" y="3578405"/>
                <a:ext cx="78844" cy="43731"/>
              </a:xfrm>
              <a:custGeom>
                <a:rect b="b" l="l" r="r" t="t"/>
                <a:pathLst>
                  <a:path extrusionOk="0" h="411" w="741">
                    <a:moveTo>
                      <a:pt x="388" y="1"/>
                    </a:moveTo>
                    <a:cubicBezTo>
                      <a:pt x="354" y="1"/>
                      <a:pt x="320" y="8"/>
                      <a:pt x="295" y="23"/>
                    </a:cubicBezTo>
                    <a:lnTo>
                      <a:pt x="50" y="159"/>
                    </a:lnTo>
                    <a:cubicBezTo>
                      <a:pt x="0" y="188"/>
                      <a:pt x="0" y="238"/>
                      <a:pt x="50" y="266"/>
                    </a:cubicBezTo>
                    <a:lnTo>
                      <a:pt x="266" y="388"/>
                    </a:lnTo>
                    <a:cubicBezTo>
                      <a:pt x="291" y="403"/>
                      <a:pt x="323" y="410"/>
                      <a:pt x="357" y="410"/>
                    </a:cubicBezTo>
                    <a:cubicBezTo>
                      <a:pt x="390" y="410"/>
                      <a:pt x="424" y="403"/>
                      <a:pt x="452" y="388"/>
                    </a:cubicBezTo>
                    <a:lnTo>
                      <a:pt x="690" y="252"/>
                    </a:lnTo>
                    <a:cubicBezTo>
                      <a:pt x="740" y="223"/>
                      <a:pt x="740" y="173"/>
                      <a:pt x="690" y="145"/>
                    </a:cubicBezTo>
                    <a:lnTo>
                      <a:pt x="482" y="23"/>
                    </a:lnTo>
                    <a:cubicBezTo>
                      <a:pt x="457" y="8"/>
                      <a:pt x="423" y="1"/>
                      <a:pt x="38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36"/>
              <p:cNvSpPr/>
              <p:nvPr/>
            </p:nvSpPr>
            <p:spPr>
              <a:xfrm>
                <a:off x="2014368" y="3592344"/>
                <a:ext cx="74269" cy="41178"/>
              </a:xfrm>
              <a:custGeom>
                <a:rect b="b" l="l" r="r" t="t"/>
                <a:pathLst>
                  <a:path extrusionOk="0" h="387" w="698">
                    <a:moveTo>
                      <a:pt x="332" y="1"/>
                    </a:moveTo>
                    <a:cubicBezTo>
                      <a:pt x="298" y="1"/>
                      <a:pt x="264" y="10"/>
                      <a:pt x="239" y="28"/>
                    </a:cubicBezTo>
                    <a:lnTo>
                      <a:pt x="51" y="135"/>
                    </a:lnTo>
                    <a:cubicBezTo>
                      <a:pt x="1" y="164"/>
                      <a:pt x="1" y="207"/>
                      <a:pt x="51" y="244"/>
                    </a:cubicBezTo>
                    <a:lnTo>
                      <a:pt x="273" y="366"/>
                    </a:lnTo>
                    <a:cubicBezTo>
                      <a:pt x="299" y="380"/>
                      <a:pt x="333" y="387"/>
                      <a:pt x="368" y="387"/>
                    </a:cubicBezTo>
                    <a:cubicBezTo>
                      <a:pt x="402" y="387"/>
                      <a:pt x="436" y="380"/>
                      <a:pt x="461" y="366"/>
                    </a:cubicBezTo>
                    <a:lnTo>
                      <a:pt x="647" y="257"/>
                    </a:lnTo>
                    <a:cubicBezTo>
                      <a:pt x="697" y="230"/>
                      <a:pt x="697" y="178"/>
                      <a:pt x="647" y="150"/>
                    </a:cubicBezTo>
                    <a:lnTo>
                      <a:pt x="425" y="28"/>
                    </a:lnTo>
                    <a:cubicBezTo>
                      <a:pt x="400" y="10"/>
                      <a:pt x="366" y="1"/>
                      <a:pt x="332"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36"/>
              <p:cNvSpPr/>
              <p:nvPr/>
            </p:nvSpPr>
            <p:spPr>
              <a:xfrm>
                <a:off x="1879874" y="3609794"/>
                <a:ext cx="75652" cy="42135"/>
              </a:xfrm>
              <a:custGeom>
                <a:rect b="b" l="l" r="r" t="t"/>
                <a:pathLst>
                  <a:path extrusionOk="0" h="396" w="711">
                    <a:moveTo>
                      <a:pt x="359" y="1"/>
                    </a:moveTo>
                    <a:cubicBezTo>
                      <a:pt x="325" y="1"/>
                      <a:pt x="291" y="8"/>
                      <a:pt x="266" y="23"/>
                    </a:cubicBezTo>
                    <a:lnTo>
                      <a:pt x="50" y="143"/>
                    </a:lnTo>
                    <a:cubicBezTo>
                      <a:pt x="0" y="173"/>
                      <a:pt x="0" y="223"/>
                      <a:pt x="50" y="252"/>
                    </a:cubicBezTo>
                    <a:lnTo>
                      <a:pt x="259" y="375"/>
                    </a:lnTo>
                    <a:cubicBezTo>
                      <a:pt x="287" y="388"/>
                      <a:pt x="321" y="395"/>
                      <a:pt x="355" y="395"/>
                    </a:cubicBezTo>
                    <a:cubicBezTo>
                      <a:pt x="388" y="395"/>
                      <a:pt x="420" y="388"/>
                      <a:pt x="445" y="375"/>
                    </a:cubicBezTo>
                    <a:lnTo>
                      <a:pt x="661" y="252"/>
                    </a:lnTo>
                    <a:cubicBezTo>
                      <a:pt x="711" y="223"/>
                      <a:pt x="711" y="173"/>
                      <a:pt x="661" y="143"/>
                    </a:cubicBezTo>
                    <a:lnTo>
                      <a:pt x="452" y="23"/>
                    </a:lnTo>
                    <a:cubicBezTo>
                      <a:pt x="427" y="8"/>
                      <a:pt x="393" y="1"/>
                      <a:pt x="359"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36"/>
              <p:cNvSpPr/>
              <p:nvPr/>
            </p:nvSpPr>
            <p:spPr>
              <a:xfrm>
                <a:off x="1959995" y="3620434"/>
                <a:ext cx="79802" cy="44476"/>
              </a:xfrm>
              <a:custGeom>
                <a:rect b="b" l="l" r="r" t="t"/>
                <a:pathLst>
                  <a:path extrusionOk="0" h="418" w="750">
                    <a:moveTo>
                      <a:pt x="386" y="1"/>
                    </a:moveTo>
                    <a:cubicBezTo>
                      <a:pt x="353" y="1"/>
                      <a:pt x="321" y="8"/>
                      <a:pt x="296" y="23"/>
                    </a:cubicBezTo>
                    <a:lnTo>
                      <a:pt x="51" y="159"/>
                    </a:lnTo>
                    <a:cubicBezTo>
                      <a:pt x="1" y="195"/>
                      <a:pt x="1" y="238"/>
                      <a:pt x="51" y="275"/>
                    </a:cubicBezTo>
                    <a:lnTo>
                      <a:pt x="275" y="397"/>
                    </a:lnTo>
                    <a:cubicBezTo>
                      <a:pt x="300" y="411"/>
                      <a:pt x="334" y="418"/>
                      <a:pt x="368" y="418"/>
                    </a:cubicBezTo>
                    <a:cubicBezTo>
                      <a:pt x="402" y="418"/>
                      <a:pt x="436" y="411"/>
                      <a:pt x="461" y="397"/>
                    </a:cubicBezTo>
                    <a:lnTo>
                      <a:pt x="698" y="259"/>
                    </a:lnTo>
                    <a:cubicBezTo>
                      <a:pt x="750" y="232"/>
                      <a:pt x="750" y="181"/>
                      <a:pt x="698" y="152"/>
                    </a:cubicBezTo>
                    <a:lnTo>
                      <a:pt x="482" y="23"/>
                    </a:lnTo>
                    <a:cubicBezTo>
                      <a:pt x="454" y="8"/>
                      <a:pt x="420" y="1"/>
                      <a:pt x="386"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36"/>
              <p:cNvSpPr/>
              <p:nvPr/>
            </p:nvSpPr>
            <p:spPr>
              <a:xfrm>
                <a:off x="1960740" y="3682467"/>
                <a:ext cx="76716" cy="42667"/>
              </a:xfrm>
              <a:custGeom>
                <a:rect b="b" l="l" r="r" t="t"/>
                <a:pathLst>
                  <a:path extrusionOk="0" h="401" w="721">
                    <a:moveTo>
                      <a:pt x="361" y="0"/>
                    </a:moveTo>
                    <a:cubicBezTo>
                      <a:pt x="327" y="0"/>
                      <a:pt x="293" y="7"/>
                      <a:pt x="268" y="21"/>
                    </a:cubicBezTo>
                    <a:lnTo>
                      <a:pt x="53" y="144"/>
                    </a:lnTo>
                    <a:cubicBezTo>
                      <a:pt x="1" y="173"/>
                      <a:pt x="1" y="223"/>
                      <a:pt x="53" y="252"/>
                    </a:cubicBezTo>
                    <a:lnTo>
                      <a:pt x="268" y="375"/>
                    </a:lnTo>
                    <a:cubicBezTo>
                      <a:pt x="297" y="392"/>
                      <a:pt x="331" y="401"/>
                      <a:pt x="364" y="401"/>
                    </a:cubicBezTo>
                    <a:cubicBezTo>
                      <a:pt x="397" y="401"/>
                      <a:pt x="429" y="392"/>
                      <a:pt x="454" y="375"/>
                    </a:cubicBezTo>
                    <a:lnTo>
                      <a:pt x="670" y="252"/>
                    </a:lnTo>
                    <a:cubicBezTo>
                      <a:pt x="720" y="223"/>
                      <a:pt x="720" y="173"/>
                      <a:pt x="670" y="144"/>
                    </a:cubicBezTo>
                    <a:lnTo>
                      <a:pt x="454" y="21"/>
                    </a:lnTo>
                    <a:cubicBezTo>
                      <a:pt x="429" y="7"/>
                      <a:pt x="395" y="0"/>
                      <a:pt x="361"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p36"/>
              <p:cNvSpPr/>
              <p:nvPr/>
            </p:nvSpPr>
            <p:spPr>
              <a:xfrm>
                <a:off x="1911901" y="3711515"/>
                <a:ext cx="74269" cy="42029"/>
              </a:xfrm>
              <a:custGeom>
                <a:rect b="b" l="l" r="r" t="t"/>
                <a:pathLst>
                  <a:path extrusionOk="0" h="395" w="698">
                    <a:moveTo>
                      <a:pt x="335" y="0"/>
                    </a:moveTo>
                    <a:cubicBezTo>
                      <a:pt x="301" y="0"/>
                      <a:pt x="267" y="8"/>
                      <a:pt x="237" y="22"/>
                    </a:cubicBezTo>
                    <a:lnTo>
                      <a:pt x="51" y="136"/>
                    </a:lnTo>
                    <a:cubicBezTo>
                      <a:pt x="1" y="166"/>
                      <a:pt x="1" y="216"/>
                      <a:pt x="51" y="245"/>
                    </a:cubicBezTo>
                    <a:lnTo>
                      <a:pt x="267" y="367"/>
                    </a:lnTo>
                    <a:cubicBezTo>
                      <a:pt x="295" y="386"/>
                      <a:pt x="329" y="395"/>
                      <a:pt x="362" y="395"/>
                    </a:cubicBezTo>
                    <a:cubicBezTo>
                      <a:pt x="396" y="395"/>
                      <a:pt x="428" y="386"/>
                      <a:pt x="453" y="367"/>
                    </a:cubicBezTo>
                    <a:lnTo>
                      <a:pt x="648" y="259"/>
                    </a:lnTo>
                    <a:cubicBezTo>
                      <a:pt x="698" y="231"/>
                      <a:pt x="698" y="179"/>
                      <a:pt x="648" y="152"/>
                    </a:cubicBezTo>
                    <a:lnTo>
                      <a:pt x="432" y="22"/>
                    </a:lnTo>
                    <a:cubicBezTo>
                      <a:pt x="403" y="8"/>
                      <a:pt x="369" y="0"/>
                      <a:pt x="335"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36"/>
              <p:cNvSpPr/>
              <p:nvPr/>
            </p:nvSpPr>
            <p:spPr>
              <a:xfrm>
                <a:off x="2369223" y="3445507"/>
                <a:ext cx="77355" cy="43519"/>
              </a:xfrm>
              <a:custGeom>
                <a:rect b="b" l="l" r="r" t="t"/>
                <a:pathLst>
                  <a:path extrusionOk="0" h="409" w="727">
                    <a:moveTo>
                      <a:pt x="368" y="1"/>
                    </a:moveTo>
                    <a:cubicBezTo>
                      <a:pt x="334" y="1"/>
                      <a:pt x="299" y="10"/>
                      <a:pt x="274" y="28"/>
                    </a:cubicBezTo>
                    <a:lnTo>
                      <a:pt x="52" y="150"/>
                    </a:lnTo>
                    <a:cubicBezTo>
                      <a:pt x="0" y="178"/>
                      <a:pt x="0" y="230"/>
                      <a:pt x="52" y="257"/>
                    </a:cubicBezTo>
                    <a:lnTo>
                      <a:pt x="268" y="387"/>
                    </a:lnTo>
                    <a:cubicBezTo>
                      <a:pt x="296" y="401"/>
                      <a:pt x="330" y="409"/>
                      <a:pt x="364" y="409"/>
                    </a:cubicBezTo>
                    <a:cubicBezTo>
                      <a:pt x="398" y="409"/>
                      <a:pt x="432" y="401"/>
                      <a:pt x="461" y="387"/>
                    </a:cubicBezTo>
                    <a:lnTo>
                      <a:pt x="676" y="257"/>
                    </a:lnTo>
                    <a:cubicBezTo>
                      <a:pt x="726" y="230"/>
                      <a:pt x="726" y="178"/>
                      <a:pt x="676" y="150"/>
                    </a:cubicBezTo>
                    <a:lnTo>
                      <a:pt x="461" y="28"/>
                    </a:lnTo>
                    <a:cubicBezTo>
                      <a:pt x="436" y="10"/>
                      <a:pt x="402" y="1"/>
                      <a:pt x="36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36"/>
              <p:cNvSpPr/>
              <p:nvPr/>
            </p:nvSpPr>
            <p:spPr>
              <a:xfrm>
                <a:off x="2421360" y="3416352"/>
                <a:ext cx="77355" cy="42774"/>
              </a:xfrm>
              <a:custGeom>
                <a:rect b="b" l="l" r="r" t="t"/>
                <a:pathLst>
                  <a:path extrusionOk="0" h="402" w="727">
                    <a:moveTo>
                      <a:pt x="359" y="0"/>
                    </a:moveTo>
                    <a:cubicBezTo>
                      <a:pt x="325" y="0"/>
                      <a:pt x="291" y="7"/>
                      <a:pt x="266" y="21"/>
                    </a:cubicBezTo>
                    <a:lnTo>
                      <a:pt x="57" y="143"/>
                    </a:lnTo>
                    <a:cubicBezTo>
                      <a:pt x="0" y="173"/>
                      <a:pt x="0" y="223"/>
                      <a:pt x="50" y="252"/>
                    </a:cubicBezTo>
                    <a:lnTo>
                      <a:pt x="273" y="381"/>
                    </a:lnTo>
                    <a:cubicBezTo>
                      <a:pt x="298" y="395"/>
                      <a:pt x="332" y="402"/>
                      <a:pt x="366" y="402"/>
                    </a:cubicBezTo>
                    <a:cubicBezTo>
                      <a:pt x="400" y="402"/>
                      <a:pt x="434" y="395"/>
                      <a:pt x="459" y="381"/>
                    </a:cubicBezTo>
                    <a:lnTo>
                      <a:pt x="668" y="259"/>
                    </a:lnTo>
                    <a:cubicBezTo>
                      <a:pt x="726" y="223"/>
                      <a:pt x="726" y="179"/>
                      <a:pt x="675" y="150"/>
                    </a:cubicBezTo>
                    <a:lnTo>
                      <a:pt x="452" y="21"/>
                    </a:lnTo>
                    <a:cubicBezTo>
                      <a:pt x="427" y="7"/>
                      <a:pt x="393" y="0"/>
                      <a:pt x="359"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36"/>
              <p:cNvSpPr/>
              <p:nvPr/>
            </p:nvSpPr>
            <p:spPr>
              <a:xfrm>
                <a:off x="2472540" y="3384964"/>
                <a:ext cx="80334" cy="44476"/>
              </a:xfrm>
              <a:custGeom>
                <a:rect b="b" l="l" r="r" t="t"/>
                <a:pathLst>
                  <a:path extrusionOk="0" h="418" w="755">
                    <a:moveTo>
                      <a:pt x="389" y="0"/>
                    </a:moveTo>
                    <a:cubicBezTo>
                      <a:pt x="354" y="0"/>
                      <a:pt x="320" y="8"/>
                      <a:pt x="295" y="22"/>
                    </a:cubicBezTo>
                    <a:lnTo>
                      <a:pt x="57" y="159"/>
                    </a:lnTo>
                    <a:cubicBezTo>
                      <a:pt x="0" y="186"/>
                      <a:pt x="0" y="238"/>
                      <a:pt x="57" y="266"/>
                    </a:cubicBezTo>
                    <a:lnTo>
                      <a:pt x="273" y="395"/>
                    </a:lnTo>
                    <a:cubicBezTo>
                      <a:pt x="298" y="410"/>
                      <a:pt x="332" y="417"/>
                      <a:pt x="366" y="417"/>
                    </a:cubicBezTo>
                    <a:cubicBezTo>
                      <a:pt x="401" y="417"/>
                      <a:pt x="435" y="410"/>
                      <a:pt x="461" y="395"/>
                    </a:cubicBezTo>
                    <a:lnTo>
                      <a:pt x="697" y="259"/>
                    </a:lnTo>
                    <a:cubicBezTo>
                      <a:pt x="754" y="223"/>
                      <a:pt x="754" y="179"/>
                      <a:pt x="697" y="152"/>
                    </a:cubicBezTo>
                    <a:lnTo>
                      <a:pt x="482" y="22"/>
                    </a:lnTo>
                    <a:cubicBezTo>
                      <a:pt x="457" y="8"/>
                      <a:pt x="423" y="0"/>
                      <a:pt x="389"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36"/>
              <p:cNvSpPr/>
              <p:nvPr/>
            </p:nvSpPr>
            <p:spPr>
              <a:xfrm>
                <a:off x="1643446" y="3742904"/>
                <a:ext cx="81930" cy="45115"/>
              </a:xfrm>
              <a:custGeom>
                <a:rect b="b" l="l" r="r" t="t"/>
                <a:pathLst>
                  <a:path extrusionOk="0" h="424" w="770">
                    <a:moveTo>
                      <a:pt x="411" y="0"/>
                    </a:moveTo>
                    <a:cubicBezTo>
                      <a:pt x="377" y="0"/>
                      <a:pt x="342" y="8"/>
                      <a:pt x="317" y="22"/>
                    </a:cubicBezTo>
                    <a:lnTo>
                      <a:pt x="59" y="173"/>
                    </a:lnTo>
                    <a:cubicBezTo>
                      <a:pt x="7" y="202"/>
                      <a:pt x="0" y="252"/>
                      <a:pt x="59" y="281"/>
                    </a:cubicBezTo>
                    <a:lnTo>
                      <a:pt x="266" y="402"/>
                    </a:lnTo>
                    <a:cubicBezTo>
                      <a:pt x="292" y="417"/>
                      <a:pt x="326" y="424"/>
                      <a:pt x="360" y="424"/>
                    </a:cubicBezTo>
                    <a:cubicBezTo>
                      <a:pt x="395" y="424"/>
                      <a:pt x="429" y="417"/>
                      <a:pt x="454" y="402"/>
                    </a:cubicBezTo>
                    <a:lnTo>
                      <a:pt x="719" y="252"/>
                    </a:lnTo>
                    <a:cubicBezTo>
                      <a:pt x="769" y="223"/>
                      <a:pt x="769" y="173"/>
                      <a:pt x="719" y="143"/>
                    </a:cubicBezTo>
                    <a:lnTo>
                      <a:pt x="504" y="22"/>
                    </a:lnTo>
                    <a:cubicBezTo>
                      <a:pt x="479" y="8"/>
                      <a:pt x="445" y="0"/>
                      <a:pt x="411"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36"/>
              <p:cNvSpPr/>
              <p:nvPr/>
            </p:nvSpPr>
            <p:spPr>
              <a:xfrm>
                <a:off x="1694626" y="3772059"/>
                <a:ext cx="82675" cy="46711"/>
              </a:xfrm>
              <a:custGeom>
                <a:rect b="b" l="l" r="r" t="t"/>
                <a:pathLst>
                  <a:path extrusionOk="0" h="439" w="777">
                    <a:moveTo>
                      <a:pt x="411" y="1"/>
                    </a:moveTo>
                    <a:cubicBezTo>
                      <a:pt x="377" y="1"/>
                      <a:pt x="343" y="10"/>
                      <a:pt x="318" y="28"/>
                    </a:cubicBezTo>
                    <a:lnTo>
                      <a:pt x="52" y="180"/>
                    </a:lnTo>
                    <a:cubicBezTo>
                      <a:pt x="0" y="207"/>
                      <a:pt x="0" y="257"/>
                      <a:pt x="52" y="287"/>
                    </a:cubicBezTo>
                    <a:lnTo>
                      <a:pt x="275" y="416"/>
                    </a:lnTo>
                    <a:cubicBezTo>
                      <a:pt x="300" y="431"/>
                      <a:pt x="334" y="438"/>
                      <a:pt x="368" y="438"/>
                    </a:cubicBezTo>
                    <a:cubicBezTo>
                      <a:pt x="402" y="438"/>
                      <a:pt x="436" y="431"/>
                      <a:pt x="461" y="416"/>
                    </a:cubicBezTo>
                    <a:lnTo>
                      <a:pt x="720" y="257"/>
                    </a:lnTo>
                    <a:cubicBezTo>
                      <a:pt x="777" y="230"/>
                      <a:pt x="777" y="180"/>
                      <a:pt x="727" y="150"/>
                    </a:cubicBezTo>
                    <a:lnTo>
                      <a:pt x="504" y="28"/>
                    </a:lnTo>
                    <a:cubicBezTo>
                      <a:pt x="479" y="10"/>
                      <a:pt x="445" y="1"/>
                      <a:pt x="411"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p36"/>
              <p:cNvSpPr/>
              <p:nvPr/>
            </p:nvSpPr>
            <p:spPr>
              <a:xfrm>
                <a:off x="2272821" y="3441251"/>
                <a:ext cx="78099" cy="43199"/>
              </a:xfrm>
              <a:custGeom>
                <a:rect b="b" l="l" r="r" t="t"/>
                <a:pathLst>
                  <a:path extrusionOk="0" h="406" w="734">
                    <a:moveTo>
                      <a:pt x="373" y="0"/>
                    </a:moveTo>
                    <a:cubicBezTo>
                      <a:pt x="337" y="0"/>
                      <a:pt x="301" y="9"/>
                      <a:pt x="275" y="25"/>
                    </a:cubicBezTo>
                    <a:lnTo>
                      <a:pt x="52" y="147"/>
                    </a:lnTo>
                    <a:cubicBezTo>
                      <a:pt x="0" y="184"/>
                      <a:pt x="0" y="227"/>
                      <a:pt x="52" y="261"/>
                    </a:cubicBezTo>
                    <a:lnTo>
                      <a:pt x="275" y="384"/>
                    </a:lnTo>
                    <a:cubicBezTo>
                      <a:pt x="300" y="398"/>
                      <a:pt x="332" y="406"/>
                      <a:pt x="365" y="406"/>
                    </a:cubicBezTo>
                    <a:cubicBezTo>
                      <a:pt x="399" y="406"/>
                      <a:pt x="433" y="398"/>
                      <a:pt x="461" y="384"/>
                    </a:cubicBezTo>
                    <a:lnTo>
                      <a:pt x="677" y="261"/>
                    </a:lnTo>
                    <a:cubicBezTo>
                      <a:pt x="727" y="227"/>
                      <a:pt x="734" y="184"/>
                      <a:pt x="677" y="147"/>
                    </a:cubicBezTo>
                    <a:lnTo>
                      <a:pt x="461" y="25"/>
                    </a:lnTo>
                    <a:cubicBezTo>
                      <a:pt x="437" y="8"/>
                      <a:pt x="406" y="0"/>
                      <a:pt x="373"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36"/>
              <p:cNvSpPr/>
              <p:nvPr/>
            </p:nvSpPr>
            <p:spPr>
              <a:xfrm>
                <a:off x="2241645" y="3239617"/>
                <a:ext cx="59692" cy="32985"/>
              </a:xfrm>
              <a:custGeom>
                <a:rect b="b" l="l" r="r" t="t"/>
                <a:pathLst>
                  <a:path extrusionOk="0" h="310" w="561">
                    <a:moveTo>
                      <a:pt x="383" y="0"/>
                    </a:moveTo>
                    <a:cubicBezTo>
                      <a:pt x="350" y="0"/>
                      <a:pt x="316" y="8"/>
                      <a:pt x="287" y="22"/>
                    </a:cubicBezTo>
                    <a:lnTo>
                      <a:pt x="50" y="158"/>
                    </a:lnTo>
                    <a:cubicBezTo>
                      <a:pt x="0" y="188"/>
                      <a:pt x="0" y="238"/>
                      <a:pt x="50" y="267"/>
                    </a:cubicBezTo>
                    <a:lnTo>
                      <a:pt x="86" y="288"/>
                    </a:lnTo>
                    <a:cubicBezTo>
                      <a:pt x="111" y="303"/>
                      <a:pt x="146" y="310"/>
                      <a:pt x="180" y="310"/>
                    </a:cubicBezTo>
                    <a:cubicBezTo>
                      <a:pt x="214" y="310"/>
                      <a:pt x="248" y="303"/>
                      <a:pt x="273" y="288"/>
                    </a:cubicBezTo>
                    <a:lnTo>
                      <a:pt x="509" y="152"/>
                    </a:lnTo>
                    <a:cubicBezTo>
                      <a:pt x="561" y="122"/>
                      <a:pt x="561" y="72"/>
                      <a:pt x="509" y="43"/>
                    </a:cubicBezTo>
                    <a:lnTo>
                      <a:pt x="475" y="22"/>
                    </a:lnTo>
                    <a:cubicBezTo>
                      <a:pt x="449" y="8"/>
                      <a:pt x="416" y="0"/>
                      <a:pt x="383"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36"/>
              <p:cNvSpPr/>
              <p:nvPr/>
            </p:nvSpPr>
            <p:spPr>
              <a:xfrm>
                <a:off x="2295804" y="3206738"/>
                <a:ext cx="62139" cy="34474"/>
              </a:xfrm>
              <a:custGeom>
                <a:rect b="b" l="l" r="r" t="t"/>
                <a:pathLst>
                  <a:path extrusionOk="0" h="324" w="584">
                    <a:moveTo>
                      <a:pt x="404" y="0"/>
                    </a:moveTo>
                    <a:cubicBezTo>
                      <a:pt x="370" y="0"/>
                      <a:pt x="336" y="8"/>
                      <a:pt x="311" y="22"/>
                    </a:cubicBezTo>
                    <a:lnTo>
                      <a:pt x="52" y="172"/>
                    </a:lnTo>
                    <a:cubicBezTo>
                      <a:pt x="0" y="202"/>
                      <a:pt x="0" y="252"/>
                      <a:pt x="52" y="281"/>
                    </a:cubicBezTo>
                    <a:lnTo>
                      <a:pt x="86" y="302"/>
                    </a:lnTo>
                    <a:cubicBezTo>
                      <a:pt x="112" y="317"/>
                      <a:pt x="147" y="324"/>
                      <a:pt x="181" y="324"/>
                    </a:cubicBezTo>
                    <a:cubicBezTo>
                      <a:pt x="215" y="324"/>
                      <a:pt x="249" y="317"/>
                      <a:pt x="274" y="302"/>
                    </a:cubicBezTo>
                    <a:lnTo>
                      <a:pt x="533" y="152"/>
                    </a:lnTo>
                    <a:cubicBezTo>
                      <a:pt x="583" y="122"/>
                      <a:pt x="583" y="72"/>
                      <a:pt x="533" y="43"/>
                    </a:cubicBezTo>
                    <a:lnTo>
                      <a:pt x="497" y="22"/>
                    </a:lnTo>
                    <a:cubicBezTo>
                      <a:pt x="472" y="8"/>
                      <a:pt x="438" y="0"/>
                      <a:pt x="404"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4" name="Google Shape;1034;p36"/>
              <p:cNvSpPr/>
              <p:nvPr/>
            </p:nvSpPr>
            <p:spPr>
              <a:xfrm>
                <a:off x="2328789" y="3225784"/>
                <a:ext cx="81079" cy="45221"/>
              </a:xfrm>
              <a:custGeom>
                <a:rect b="b" l="l" r="r" t="t"/>
                <a:pathLst>
                  <a:path extrusionOk="0" h="425" w="762">
                    <a:moveTo>
                      <a:pt x="403" y="1"/>
                    </a:moveTo>
                    <a:cubicBezTo>
                      <a:pt x="369" y="1"/>
                      <a:pt x="334" y="8"/>
                      <a:pt x="309" y="23"/>
                    </a:cubicBezTo>
                    <a:lnTo>
                      <a:pt x="51" y="173"/>
                    </a:lnTo>
                    <a:cubicBezTo>
                      <a:pt x="1" y="202"/>
                      <a:pt x="1" y="252"/>
                      <a:pt x="51" y="282"/>
                    </a:cubicBezTo>
                    <a:lnTo>
                      <a:pt x="259" y="404"/>
                    </a:lnTo>
                    <a:cubicBezTo>
                      <a:pt x="284" y="418"/>
                      <a:pt x="318" y="425"/>
                      <a:pt x="353" y="425"/>
                    </a:cubicBezTo>
                    <a:cubicBezTo>
                      <a:pt x="387" y="425"/>
                      <a:pt x="421" y="418"/>
                      <a:pt x="446" y="404"/>
                    </a:cubicBezTo>
                    <a:lnTo>
                      <a:pt x="704" y="252"/>
                    </a:lnTo>
                    <a:cubicBezTo>
                      <a:pt x="761" y="225"/>
                      <a:pt x="761" y="182"/>
                      <a:pt x="711" y="145"/>
                    </a:cubicBezTo>
                    <a:lnTo>
                      <a:pt x="496" y="23"/>
                    </a:lnTo>
                    <a:cubicBezTo>
                      <a:pt x="471" y="8"/>
                      <a:pt x="437" y="1"/>
                      <a:pt x="403"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36"/>
              <p:cNvSpPr/>
              <p:nvPr/>
            </p:nvSpPr>
            <p:spPr>
              <a:xfrm>
                <a:off x="2274524" y="3258663"/>
                <a:ext cx="78844" cy="43731"/>
              </a:xfrm>
              <a:custGeom>
                <a:rect b="b" l="l" r="r" t="t"/>
                <a:pathLst>
                  <a:path extrusionOk="0" h="411" w="741">
                    <a:moveTo>
                      <a:pt x="381" y="1"/>
                    </a:moveTo>
                    <a:cubicBezTo>
                      <a:pt x="347" y="1"/>
                      <a:pt x="312" y="8"/>
                      <a:pt x="286" y="23"/>
                    </a:cubicBezTo>
                    <a:lnTo>
                      <a:pt x="50" y="159"/>
                    </a:lnTo>
                    <a:cubicBezTo>
                      <a:pt x="0" y="188"/>
                      <a:pt x="0" y="238"/>
                      <a:pt x="50" y="268"/>
                    </a:cubicBezTo>
                    <a:lnTo>
                      <a:pt x="259" y="390"/>
                    </a:lnTo>
                    <a:cubicBezTo>
                      <a:pt x="284" y="404"/>
                      <a:pt x="318" y="411"/>
                      <a:pt x="352" y="411"/>
                    </a:cubicBezTo>
                    <a:cubicBezTo>
                      <a:pt x="386" y="411"/>
                      <a:pt x="420" y="404"/>
                      <a:pt x="445" y="390"/>
                    </a:cubicBezTo>
                    <a:lnTo>
                      <a:pt x="690" y="252"/>
                    </a:lnTo>
                    <a:cubicBezTo>
                      <a:pt x="740" y="224"/>
                      <a:pt x="740" y="174"/>
                      <a:pt x="690" y="145"/>
                    </a:cubicBezTo>
                    <a:lnTo>
                      <a:pt x="474" y="23"/>
                    </a:lnTo>
                    <a:cubicBezTo>
                      <a:pt x="449" y="8"/>
                      <a:pt x="415" y="1"/>
                      <a:pt x="381"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36"/>
              <p:cNvSpPr/>
              <p:nvPr/>
            </p:nvSpPr>
            <p:spPr>
              <a:xfrm>
                <a:off x="2366243" y="3255684"/>
                <a:ext cx="97252" cy="55116"/>
              </a:xfrm>
              <a:custGeom>
                <a:rect b="b" l="l" r="r" t="t"/>
                <a:pathLst>
                  <a:path extrusionOk="0" h="518" w="914">
                    <a:moveTo>
                      <a:pt x="532" y="1"/>
                    </a:moveTo>
                    <a:cubicBezTo>
                      <a:pt x="498" y="1"/>
                      <a:pt x="464" y="7"/>
                      <a:pt x="439" y="21"/>
                    </a:cubicBezTo>
                    <a:lnTo>
                      <a:pt x="51" y="246"/>
                    </a:lnTo>
                    <a:cubicBezTo>
                      <a:pt x="1" y="273"/>
                      <a:pt x="1" y="323"/>
                      <a:pt x="51" y="352"/>
                    </a:cubicBezTo>
                    <a:lnTo>
                      <a:pt x="287" y="496"/>
                    </a:lnTo>
                    <a:cubicBezTo>
                      <a:pt x="313" y="510"/>
                      <a:pt x="347" y="518"/>
                      <a:pt x="382" y="518"/>
                    </a:cubicBezTo>
                    <a:cubicBezTo>
                      <a:pt x="416" y="518"/>
                      <a:pt x="450" y="510"/>
                      <a:pt x="475" y="496"/>
                    </a:cubicBezTo>
                    <a:lnTo>
                      <a:pt x="863" y="266"/>
                    </a:lnTo>
                    <a:cubicBezTo>
                      <a:pt x="913" y="237"/>
                      <a:pt x="913" y="187"/>
                      <a:pt x="863" y="159"/>
                    </a:cubicBezTo>
                    <a:lnTo>
                      <a:pt x="625" y="21"/>
                    </a:lnTo>
                    <a:cubicBezTo>
                      <a:pt x="600" y="7"/>
                      <a:pt x="566" y="1"/>
                      <a:pt x="532"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36"/>
              <p:cNvSpPr/>
              <p:nvPr/>
            </p:nvSpPr>
            <p:spPr>
              <a:xfrm>
                <a:off x="2311871" y="3296223"/>
                <a:ext cx="82036" cy="45966"/>
              </a:xfrm>
              <a:custGeom>
                <a:rect b="b" l="l" r="r" t="t"/>
                <a:pathLst>
                  <a:path extrusionOk="0" h="432" w="771">
                    <a:moveTo>
                      <a:pt x="382" y="1"/>
                    </a:moveTo>
                    <a:cubicBezTo>
                      <a:pt x="348" y="1"/>
                      <a:pt x="314" y="8"/>
                      <a:pt x="289" y="22"/>
                    </a:cubicBezTo>
                    <a:lnTo>
                      <a:pt x="51" y="158"/>
                    </a:lnTo>
                    <a:cubicBezTo>
                      <a:pt x="1" y="187"/>
                      <a:pt x="1" y="237"/>
                      <a:pt x="51" y="266"/>
                    </a:cubicBezTo>
                    <a:lnTo>
                      <a:pt x="289" y="410"/>
                    </a:lnTo>
                    <a:cubicBezTo>
                      <a:pt x="314" y="424"/>
                      <a:pt x="348" y="432"/>
                      <a:pt x="382" y="432"/>
                    </a:cubicBezTo>
                    <a:cubicBezTo>
                      <a:pt x="416" y="432"/>
                      <a:pt x="450" y="424"/>
                      <a:pt x="475" y="410"/>
                    </a:cubicBezTo>
                    <a:lnTo>
                      <a:pt x="712" y="266"/>
                    </a:lnTo>
                    <a:cubicBezTo>
                      <a:pt x="763" y="237"/>
                      <a:pt x="770" y="187"/>
                      <a:pt x="712" y="158"/>
                    </a:cubicBezTo>
                    <a:lnTo>
                      <a:pt x="475" y="22"/>
                    </a:lnTo>
                    <a:cubicBezTo>
                      <a:pt x="450" y="8"/>
                      <a:pt x="416" y="1"/>
                      <a:pt x="382"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36"/>
              <p:cNvSpPr/>
              <p:nvPr/>
            </p:nvSpPr>
            <p:spPr>
              <a:xfrm>
                <a:off x="2401356" y="3287072"/>
                <a:ext cx="113319" cy="63629"/>
              </a:xfrm>
              <a:custGeom>
                <a:rect b="b" l="l" r="r" t="t"/>
                <a:pathLst>
                  <a:path extrusionOk="0" h="598" w="1065">
                    <a:moveTo>
                      <a:pt x="708" y="1"/>
                    </a:moveTo>
                    <a:cubicBezTo>
                      <a:pt x="675" y="1"/>
                      <a:pt x="641" y="7"/>
                      <a:pt x="612" y="21"/>
                    </a:cubicBezTo>
                    <a:lnTo>
                      <a:pt x="59" y="346"/>
                    </a:lnTo>
                    <a:cubicBezTo>
                      <a:pt x="0" y="373"/>
                      <a:pt x="0" y="425"/>
                      <a:pt x="52" y="453"/>
                    </a:cubicBezTo>
                    <a:lnTo>
                      <a:pt x="267" y="575"/>
                    </a:lnTo>
                    <a:cubicBezTo>
                      <a:pt x="292" y="590"/>
                      <a:pt x="327" y="597"/>
                      <a:pt x="361" y="597"/>
                    </a:cubicBezTo>
                    <a:cubicBezTo>
                      <a:pt x="395" y="597"/>
                      <a:pt x="429" y="590"/>
                      <a:pt x="454" y="575"/>
                    </a:cubicBezTo>
                    <a:lnTo>
                      <a:pt x="1014" y="252"/>
                    </a:lnTo>
                    <a:cubicBezTo>
                      <a:pt x="1064" y="223"/>
                      <a:pt x="1064" y="173"/>
                      <a:pt x="1014" y="144"/>
                    </a:cubicBezTo>
                    <a:lnTo>
                      <a:pt x="799" y="21"/>
                    </a:lnTo>
                    <a:cubicBezTo>
                      <a:pt x="774" y="7"/>
                      <a:pt x="741" y="1"/>
                      <a:pt x="70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36"/>
              <p:cNvSpPr/>
              <p:nvPr/>
            </p:nvSpPr>
            <p:spPr>
              <a:xfrm>
                <a:off x="2526912" y="3346765"/>
                <a:ext cx="91825" cy="51286"/>
              </a:xfrm>
              <a:custGeom>
                <a:rect b="b" l="l" r="r" t="t"/>
                <a:pathLst>
                  <a:path extrusionOk="0" h="482" w="863">
                    <a:moveTo>
                      <a:pt x="495" y="0"/>
                    </a:moveTo>
                    <a:cubicBezTo>
                      <a:pt x="461" y="0"/>
                      <a:pt x="427" y="7"/>
                      <a:pt x="402" y="21"/>
                    </a:cubicBezTo>
                    <a:lnTo>
                      <a:pt x="57" y="223"/>
                    </a:lnTo>
                    <a:cubicBezTo>
                      <a:pt x="0" y="252"/>
                      <a:pt x="0" y="302"/>
                      <a:pt x="57" y="330"/>
                    </a:cubicBezTo>
                    <a:lnTo>
                      <a:pt x="273" y="459"/>
                    </a:lnTo>
                    <a:cubicBezTo>
                      <a:pt x="298" y="474"/>
                      <a:pt x="332" y="481"/>
                      <a:pt x="366" y="481"/>
                    </a:cubicBezTo>
                    <a:cubicBezTo>
                      <a:pt x="400" y="481"/>
                      <a:pt x="434" y="474"/>
                      <a:pt x="459" y="459"/>
                    </a:cubicBezTo>
                    <a:lnTo>
                      <a:pt x="804" y="259"/>
                    </a:lnTo>
                    <a:cubicBezTo>
                      <a:pt x="863" y="230"/>
                      <a:pt x="863" y="180"/>
                      <a:pt x="804" y="150"/>
                    </a:cubicBezTo>
                    <a:lnTo>
                      <a:pt x="588" y="21"/>
                    </a:lnTo>
                    <a:cubicBezTo>
                      <a:pt x="563" y="7"/>
                      <a:pt x="529" y="0"/>
                      <a:pt x="495"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36"/>
              <p:cNvSpPr/>
              <p:nvPr/>
            </p:nvSpPr>
            <p:spPr>
              <a:xfrm>
                <a:off x="2430511" y="3316865"/>
                <a:ext cx="136089" cy="76503"/>
              </a:xfrm>
              <a:custGeom>
                <a:rect b="b" l="l" r="r" t="t"/>
                <a:pathLst>
                  <a:path extrusionOk="0" h="719" w="1279">
                    <a:moveTo>
                      <a:pt x="913" y="0"/>
                    </a:moveTo>
                    <a:cubicBezTo>
                      <a:pt x="879" y="0"/>
                      <a:pt x="845" y="8"/>
                      <a:pt x="820" y="22"/>
                    </a:cubicBezTo>
                    <a:lnTo>
                      <a:pt x="50" y="461"/>
                    </a:lnTo>
                    <a:cubicBezTo>
                      <a:pt x="0" y="490"/>
                      <a:pt x="0" y="540"/>
                      <a:pt x="50" y="568"/>
                    </a:cubicBezTo>
                    <a:lnTo>
                      <a:pt x="273" y="697"/>
                    </a:lnTo>
                    <a:cubicBezTo>
                      <a:pt x="298" y="712"/>
                      <a:pt x="332" y="719"/>
                      <a:pt x="366" y="719"/>
                    </a:cubicBezTo>
                    <a:cubicBezTo>
                      <a:pt x="400" y="719"/>
                      <a:pt x="434" y="712"/>
                      <a:pt x="459" y="697"/>
                    </a:cubicBezTo>
                    <a:lnTo>
                      <a:pt x="1229" y="259"/>
                    </a:lnTo>
                    <a:cubicBezTo>
                      <a:pt x="1279" y="223"/>
                      <a:pt x="1279" y="179"/>
                      <a:pt x="1229" y="152"/>
                    </a:cubicBezTo>
                    <a:lnTo>
                      <a:pt x="1006" y="22"/>
                    </a:lnTo>
                    <a:cubicBezTo>
                      <a:pt x="981" y="8"/>
                      <a:pt x="947" y="0"/>
                      <a:pt x="913"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36"/>
              <p:cNvSpPr/>
              <p:nvPr/>
            </p:nvSpPr>
            <p:spPr>
              <a:xfrm>
                <a:off x="2376139" y="3380388"/>
                <a:ext cx="80334" cy="44370"/>
              </a:xfrm>
              <a:custGeom>
                <a:rect b="b" l="l" r="r" t="t"/>
                <a:pathLst>
                  <a:path extrusionOk="0" h="417" w="755">
                    <a:moveTo>
                      <a:pt x="389" y="0"/>
                    </a:moveTo>
                    <a:cubicBezTo>
                      <a:pt x="355" y="0"/>
                      <a:pt x="321" y="8"/>
                      <a:pt x="296" y="22"/>
                    </a:cubicBezTo>
                    <a:lnTo>
                      <a:pt x="58" y="159"/>
                    </a:lnTo>
                    <a:cubicBezTo>
                      <a:pt x="1" y="186"/>
                      <a:pt x="1" y="238"/>
                      <a:pt x="51" y="266"/>
                    </a:cubicBezTo>
                    <a:lnTo>
                      <a:pt x="273" y="395"/>
                    </a:lnTo>
                    <a:cubicBezTo>
                      <a:pt x="298" y="410"/>
                      <a:pt x="332" y="417"/>
                      <a:pt x="367" y="417"/>
                    </a:cubicBezTo>
                    <a:cubicBezTo>
                      <a:pt x="401" y="417"/>
                      <a:pt x="435" y="410"/>
                      <a:pt x="461" y="395"/>
                    </a:cubicBezTo>
                    <a:lnTo>
                      <a:pt x="698" y="259"/>
                    </a:lnTo>
                    <a:cubicBezTo>
                      <a:pt x="755" y="229"/>
                      <a:pt x="755" y="179"/>
                      <a:pt x="698" y="152"/>
                    </a:cubicBezTo>
                    <a:lnTo>
                      <a:pt x="482" y="22"/>
                    </a:lnTo>
                    <a:cubicBezTo>
                      <a:pt x="457" y="8"/>
                      <a:pt x="423" y="0"/>
                      <a:pt x="389"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36"/>
              <p:cNvSpPr/>
              <p:nvPr/>
            </p:nvSpPr>
            <p:spPr>
              <a:xfrm>
                <a:off x="2324959" y="3411671"/>
                <a:ext cx="77355" cy="42880"/>
              </a:xfrm>
              <a:custGeom>
                <a:rect b="b" l="l" r="r" t="t"/>
                <a:pathLst>
                  <a:path extrusionOk="0" h="403" w="727">
                    <a:moveTo>
                      <a:pt x="359" y="1"/>
                    </a:moveTo>
                    <a:cubicBezTo>
                      <a:pt x="325" y="1"/>
                      <a:pt x="291" y="8"/>
                      <a:pt x="266" y="22"/>
                    </a:cubicBezTo>
                    <a:lnTo>
                      <a:pt x="50" y="144"/>
                    </a:lnTo>
                    <a:cubicBezTo>
                      <a:pt x="0" y="173"/>
                      <a:pt x="0" y="223"/>
                      <a:pt x="50" y="253"/>
                    </a:cubicBezTo>
                    <a:lnTo>
                      <a:pt x="273" y="382"/>
                    </a:lnTo>
                    <a:cubicBezTo>
                      <a:pt x="298" y="396"/>
                      <a:pt x="332" y="403"/>
                      <a:pt x="366" y="403"/>
                    </a:cubicBezTo>
                    <a:cubicBezTo>
                      <a:pt x="400" y="403"/>
                      <a:pt x="434" y="396"/>
                      <a:pt x="459" y="382"/>
                    </a:cubicBezTo>
                    <a:lnTo>
                      <a:pt x="668" y="260"/>
                    </a:lnTo>
                    <a:cubicBezTo>
                      <a:pt x="727" y="230"/>
                      <a:pt x="727" y="180"/>
                      <a:pt x="675" y="151"/>
                    </a:cubicBezTo>
                    <a:lnTo>
                      <a:pt x="452" y="22"/>
                    </a:lnTo>
                    <a:cubicBezTo>
                      <a:pt x="427" y="8"/>
                      <a:pt x="393" y="1"/>
                      <a:pt x="359"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36"/>
              <p:cNvSpPr/>
              <p:nvPr/>
            </p:nvSpPr>
            <p:spPr>
              <a:xfrm>
                <a:off x="1646531" y="3658101"/>
                <a:ext cx="119384" cy="67885"/>
              </a:xfrm>
              <a:custGeom>
                <a:rect b="b" l="l" r="r" t="t"/>
                <a:pathLst>
                  <a:path extrusionOk="0" h="638" w="1122">
                    <a:moveTo>
                      <a:pt x="740" y="0"/>
                    </a:moveTo>
                    <a:cubicBezTo>
                      <a:pt x="706" y="0"/>
                      <a:pt x="672" y="9"/>
                      <a:pt x="647" y="28"/>
                    </a:cubicBezTo>
                    <a:lnTo>
                      <a:pt x="50" y="366"/>
                    </a:lnTo>
                    <a:cubicBezTo>
                      <a:pt x="0" y="395"/>
                      <a:pt x="0" y="445"/>
                      <a:pt x="50" y="474"/>
                    </a:cubicBezTo>
                    <a:lnTo>
                      <a:pt x="288" y="611"/>
                    </a:lnTo>
                    <a:cubicBezTo>
                      <a:pt x="317" y="629"/>
                      <a:pt x="351" y="638"/>
                      <a:pt x="385" y="638"/>
                    </a:cubicBezTo>
                    <a:cubicBezTo>
                      <a:pt x="419" y="638"/>
                      <a:pt x="453" y="629"/>
                      <a:pt x="482" y="611"/>
                    </a:cubicBezTo>
                    <a:lnTo>
                      <a:pt x="1072" y="273"/>
                    </a:lnTo>
                    <a:cubicBezTo>
                      <a:pt x="1122" y="243"/>
                      <a:pt x="1122" y="193"/>
                      <a:pt x="1072" y="164"/>
                    </a:cubicBezTo>
                    <a:lnTo>
                      <a:pt x="834" y="28"/>
                    </a:lnTo>
                    <a:cubicBezTo>
                      <a:pt x="809" y="9"/>
                      <a:pt x="775" y="0"/>
                      <a:pt x="740"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36"/>
              <p:cNvSpPr/>
              <p:nvPr/>
            </p:nvSpPr>
            <p:spPr>
              <a:xfrm>
                <a:off x="1738251" y="3627350"/>
                <a:ext cx="81292" cy="45221"/>
              </a:xfrm>
              <a:custGeom>
                <a:rect b="b" l="l" r="r" t="t"/>
                <a:pathLst>
                  <a:path extrusionOk="0" h="425" w="764">
                    <a:moveTo>
                      <a:pt x="380" y="1"/>
                    </a:moveTo>
                    <a:cubicBezTo>
                      <a:pt x="346" y="1"/>
                      <a:pt x="314" y="8"/>
                      <a:pt x="289" y="22"/>
                    </a:cubicBezTo>
                    <a:lnTo>
                      <a:pt x="58" y="160"/>
                    </a:lnTo>
                    <a:cubicBezTo>
                      <a:pt x="1" y="187"/>
                      <a:pt x="1" y="237"/>
                      <a:pt x="51" y="267"/>
                    </a:cubicBezTo>
                    <a:lnTo>
                      <a:pt x="296" y="403"/>
                    </a:lnTo>
                    <a:cubicBezTo>
                      <a:pt x="321" y="418"/>
                      <a:pt x="353" y="425"/>
                      <a:pt x="387" y="425"/>
                    </a:cubicBezTo>
                    <a:cubicBezTo>
                      <a:pt x="420" y="425"/>
                      <a:pt x="454" y="418"/>
                      <a:pt x="482" y="403"/>
                    </a:cubicBezTo>
                    <a:lnTo>
                      <a:pt x="712" y="273"/>
                    </a:lnTo>
                    <a:cubicBezTo>
                      <a:pt x="763" y="246"/>
                      <a:pt x="763" y="194"/>
                      <a:pt x="712" y="167"/>
                    </a:cubicBezTo>
                    <a:lnTo>
                      <a:pt x="475" y="22"/>
                    </a:lnTo>
                    <a:cubicBezTo>
                      <a:pt x="447" y="8"/>
                      <a:pt x="413" y="1"/>
                      <a:pt x="380"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36"/>
              <p:cNvSpPr/>
              <p:nvPr/>
            </p:nvSpPr>
            <p:spPr>
              <a:xfrm>
                <a:off x="1700903" y="3669486"/>
                <a:ext cx="151517" cy="85760"/>
              </a:xfrm>
              <a:custGeom>
                <a:rect b="b" l="l" r="r" t="t"/>
                <a:pathLst>
                  <a:path extrusionOk="0" h="806" w="1424">
                    <a:moveTo>
                      <a:pt x="1063" y="0"/>
                    </a:moveTo>
                    <a:cubicBezTo>
                      <a:pt x="1029" y="0"/>
                      <a:pt x="995" y="8"/>
                      <a:pt x="970" y="22"/>
                    </a:cubicBezTo>
                    <a:lnTo>
                      <a:pt x="50" y="554"/>
                    </a:lnTo>
                    <a:cubicBezTo>
                      <a:pt x="0" y="583"/>
                      <a:pt x="0" y="633"/>
                      <a:pt x="50" y="661"/>
                    </a:cubicBezTo>
                    <a:lnTo>
                      <a:pt x="259" y="783"/>
                    </a:lnTo>
                    <a:cubicBezTo>
                      <a:pt x="284" y="798"/>
                      <a:pt x="318" y="805"/>
                      <a:pt x="352" y="805"/>
                    </a:cubicBezTo>
                    <a:cubicBezTo>
                      <a:pt x="386" y="805"/>
                      <a:pt x="420" y="798"/>
                      <a:pt x="445" y="783"/>
                    </a:cubicBezTo>
                    <a:lnTo>
                      <a:pt x="1365" y="252"/>
                    </a:lnTo>
                    <a:cubicBezTo>
                      <a:pt x="1423" y="222"/>
                      <a:pt x="1423" y="172"/>
                      <a:pt x="1373" y="143"/>
                    </a:cubicBezTo>
                    <a:lnTo>
                      <a:pt x="1158" y="22"/>
                    </a:lnTo>
                    <a:cubicBezTo>
                      <a:pt x="1132" y="8"/>
                      <a:pt x="1097" y="0"/>
                      <a:pt x="1063"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36"/>
              <p:cNvSpPr/>
              <p:nvPr/>
            </p:nvSpPr>
            <p:spPr>
              <a:xfrm>
                <a:off x="1827736" y="3639055"/>
                <a:ext cx="76610" cy="43306"/>
              </a:xfrm>
              <a:custGeom>
                <a:rect b="b" l="l" r="r" t="t"/>
                <a:pathLst>
                  <a:path extrusionOk="0" h="407" w="720">
                    <a:moveTo>
                      <a:pt x="368" y="0"/>
                    </a:moveTo>
                    <a:cubicBezTo>
                      <a:pt x="333" y="0"/>
                      <a:pt x="299" y="9"/>
                      <a:pt x="274" y="27"/>
                    </a:cubicBezTo>
                    <a:lnTo>
                      <a:pt x="52" y="150"/>
                    </a:lnTo>
                    <a:cubicBezTo>
                      <a:pt x="0" y="179"/>
                      <a:pt x="0" y="229"/>
                      <a:pt x="52" y="257"/>
                    </a:cubicBezTo>
                    <a:lnTo>
                      <a:pt x="259" y="379"/>
                    </a:lnTo>
                    <a:cubicBezTo>
                      <a:pt x="285" y="397"/>
                      <a:pt x="319" y="406"/>
                      <a:pt x="354" y="406"/>
                    </a:cubicBezTo>
                    <a:cubicBezTo>
                      <a:pt x="388" y="406"/>
                      <a:pt x="422" y="397"/>
                      <a:pt x="447" y="379"/>
                    </a:cubicBezTo>
                    <a:lnTo>
                      <a:pt x="669" y="257"/>
                    </a:lnTo>
                    <a:cubicBezTo>
                      <a:pt x="719" y="229"/>
                      <a:pt x="719" y="179"/>
                      <a:pt x="669" y="150"/>
                    </a:cubicBezTo>
                    <a:lnTo>
                      <a:pt x="461" y="27"/>
                    </a:lnTo>
                    <a:cubicBezTo>
                      <a:pt x="436" y="9"/>
                      <a:pt x="402" y="0"/>
                      <a:pt x="368"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36"/>
              <p:cNvSpPr/>
              <p:nvPr/>
            </p:nvSpPr>
            <p:spPr>
              <a:xfrm>
                <a:off x="2243773" y="3398690"/>
                <a:ext cx="76716" cy="42987"/>
              </a:xfrm>
              <a:custGeom>
                <a:rect b="b" l="l" r="r" t="t"/>
                <a:pathLst>
                  <a:path extrusionOk="0" h="404" w="721">
                    <a:moveTo>
                      <a:pt x="368" y="1"/>
                    </a:moveTo>
                    <a:cubicBezTo>
                      <a:pt x="334" y="1"/>
                      <a:pt x="299" y="8"/>
                      <a:pt x="273" y="23"/>
                    </a:cubicBezTo>
                    <a:lnTo>
                      <a:pt x="51" y="152"/>
                    </a:lnTo>
                    <a:cubicBezTo>
                      <a:pt x="1" y="180"/>
                      <a:pt x="1" y="230"/>
                      <a:pt x="51" y="259"/>
                    </a:cubicBezTo>
                    <a:lnTo>
                      <a:pt x="260" y="382"/>
                    </a:lnTo>
                    <a:cubicBezTo>
                      <a:pt x="285" y="396"/>
                      <a:pt x="319" y="404"/>
                      <a:pt x="353" y="404"/>
                    </a:cubicBezTo>
                    <a:cubicBezTo>
                      <a:pt x="387" y="404"/>
                      <a:pt x="421" y="396"/>
                      <a:pt x="446" y="382"/>
                    </a:cubicBezTo>
                    <a:lnTo>
                      <a:pt x="670" y="252"/>
                    </a:lnTo>
                    <a:cubicBezTo>
                      <a:pt x="720" y="223"/>
                      <a:pt x="720" y="180"/>
                      <a:pt x="670" y="144"/>
                    </a:cubicBezTo>
                    <a:lnTo>
                      <a:pt x="462" y="23"/>
                    </a:lnTo>
                    <a:cubicBezTo>
                      <a:pt x="437" y="8"/>
                      <a:pt x="402" y="1"/>
                      <a:pt x="36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36"/>
              <p:cNvSpPr/>
              <p:nvPr/>
            </p:nvSpPr>
            <p:spPr>
              <a:xfrm>
                <a:off x="1538638" y="3681722"/>
                <a:ext cx="81930" cy="45753"/>
              </a:xfrm>
              <a:custGeom>
                <a:rect b="b" l="l" r="r" t="t"/>
                <a:pathLst>
                  <a:path extrusionOk="0" h="430" w="770">
                    <a:moveTo>
                      <a:pt x="411" y="1"/>
                    </a:moveTo>
                    <a:cubicBezTo>
                      <a:pt x="377" y="1"/>
                      <a:pt x="342" y="7"/>
                      <a:pt x="317" y="21"/>
                    </a:cubicBezTo>
                    <a:lnTo>
                      <a:pt x="52" y="173"/>
                    </a:lnTo>
                    <a:cubicBezTo>
                      <a:pt x="0" y="201"/>
                      <a:pt x="0" y="252"/>
                      <a:pt x="52" y="280"/>
                    </a:cubicBezTo>
                    <a:lnTo>
                      <a:pt x="267" y="402"/>
                    </a:lnTo>
                    <a:cubicBezTo>
                      <a:pt x="292" y="421"/>
                      <a:pt x="326" y="430"/>
                      <a:pt x="361" y="430"/>
                    </a:cubicBezTo>
                    <a:cubicBezTo>
                      <a:pt x="395" y="430"/>
                      <a:pt x="429" y="421"/>
                      <a:pt x="454" y="402"/>
                    </a:cubicBezTo>
                    <a:lnTo>
                      <a:pt x="712" y="252"/>
                    </a:lnTo>
                    <a:cubicBezTo>
                      <a:pt x="769" y="223"/>
                      <a:pt x="769" y="173"/>
                      <a:pt x="712" y="144"/>
                    </a:cubicBezTo>
                    <a:lnTo>
                      <a:pt x="504" y="21"/>
                    </a:lnTo>
                    <a:cubicBezTo>
                      <a:pt x="479" y="7"/>
                      <a:pt x="445" y="1"/>
                      <a:pt x="411"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p36"/>
              <p:cNvSpPr/>
              <p:nvPr/>
            </p:nvSpPr>
            <p:spPr>
              <a:xfrm>
                <a:off x="1590031" y="3711515"/>
                <a:ext cx="84164" cy="47349"/>
              </a:xfrm>
              <a:custGeom>
                <a:rect b="b" l="l" r="r" t="t"/>
                <a:pathLst>
                  <a:path extrusionOk="0" h="445" w="791">
                    <a:moveTo>
                      <a:pt x="409" y="0"/>
                    </a:moveTo>
                    <a:cubicBezTo>
                      <a:pt x="375" y="0"/>
                      <a:pt x="341" y="8"/>
                      <a:pt x="316" y="22"/>
                    </a:cubicBezTo>
                    <a:lnTo>
                      <a:pt x="50" y="173"/>
                    </a:lnTo>
                    <a:cubicBezTo>
                      <a:pt x="0" y="202"/>
                      <a:pt x="0" y="252"/>
                      <a:pt x="50" y="281"/>
                    </a:cubicBezTo>
                    <a:lnTo>
                      <a:pt x="286" y="417"/>
                    </a:lnTo>
                    <a:cubicBezTo>
                      <a:pt x="311" y="436"/>
                      <a:pt x="346" y="445"/>
                      <a:pt x="380" y="445"/>
                    </a:cubicBezTo>
                    <a:cubicBezTo>
                      <a:pt x="414" y="445"/>
                      <a:pt x="449" y="436"/>
                      <a:pt x="474" y="417"/>
                    </a:cubicBezTo>
                    <a:lnTo>
                      <a:pt x="740" y="266"/>
                    </a:lnTo>
                    <a:cubicBezTo>
                      <a:pt x="790" y="238"/>
                      <a:pt x="790" y="188"/>
                      <a:pt x="740" y="159"/>
                    </a:cubicBezTo>
                    <a:lnTo>
                      <a:pt x="502" y="22"/>
                    </a:lnTo>
                    <a:cubicBezTo>
                      <a:pt x="477" y="8"/>
                      <a:pt x="443" y="0"/>
                      <a:pt x="409"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36"/>
              <p:cNvSpPr/>
              <p:nvPr/>
            </p:nvSpPr>
            <p:spPr>
              <a:xfrm>
                <a:off x="1911901" y="3470618"/>
                <a:ext cx="73524" cy="41178"/>
              </a:xfrm>
              <a:custGeom>
                <a:rect b="b" l="l" r="r" t="t"/>
                <a:pathLst>
                  <a:path extrusionOk="0" h="387" w="691">
                    <a:moveTo>
                      <a:pt x="334" y="1"/>
                    </a:moveTo>
                    <a:cubicBezTo>
                      <a:pt x="301" y="1"/>
                      <a:pt x="267" y="8"/>
                      <a:pt x="237" y="21"/>
                    </a:cubicBezTo>
                    <a:lnTo>
                      <a:pt x="58" y="130"/>
                    </a:lnTo>
                    <a:cubicBezTo>
                      <a:pt x="1" y="158"/>
                      <a:pt x="1" y="209"/>
                      <a:pt x="51" y="237"/>
                    </a:cubicBezTo>
                    <a:lnTo>
                      <a:pt x="267" y="359"/>
                    </a:lnTo>
                    <a:cubicBezTo>
                      <a:pt x="292" y="378"/>
                      <a:pt x="326" y="387"/>
                      <a:pt x="360" y="387"/>
                    </a:cubicBezTo>
                    <a:cubicBezTo>
                      <a:pt x="394" y="387"/>
                      <a:pt x="428" y="378"/>
                      <a:pt x="453" y="359"/>
                    </a:cubicBezTo>
                    <a:lnTo>
                      <a:pt x="641" y="259"/>
                    </a:lnTo>
                    <a:cubicBezTo>
                      <a:pt x="691" y="223"/>
                      <a:pt x="691" y="180"/>
                      <a:pt x="641" y="151"/>
                    </a:cubicBezTo>
                    <a:lnTo>
                      <a:pt x="425" y="21"/>
                    </a:lnTo>
                    <a:cubicBezTo>
                      <a:pt x="399" y="8"/>
                      <a:pt x="367" y="1"/>
                      <a:pt x="334"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36"/>
              <p:cNvSpPr/>
              <p:nvPr/>
            </p:nvSpPr>
            <p:spPr>
              <a:xfrm>
                <a:off x="1505760" y="3662463"/>
                <a:ext cx="62884" cy="34581"/>
              </a:xfrm>
              <a:custGeom>
                <a:rect b="b" l="l" r="r" t="t"/>
                <a:pathLst>
                  <a:path extrusionOk="0" h="325" w="591">
                    <a:moveTo>
                      <a:pt x="411" y="1"/>
                    </a:moveTo>
                    <a:cubicBezTo>
                      <a:pt x="377" y="1"/>
                      <a:pt x="343" y="8"/>
                      <a:pt x="318" y="23"/>
                    </a:cubicBezTo>
                    <a:lnTo>
                      <a:pt x="50" y="175"/>
                    </a:lnTo>
                    <a:cubicBezTo>
                      <a:pt x="0" y="202"/>
                      <a:pt x="0" y="252"/>
                      <a:pt x="50" y="282"/>
                    </a:cubicBezTo>
                    <a:lnTo>
                      <a:pt x="86" y="304"/>
                    </a:lnTo>
                    <a:cubicBezTo>
                      <a:pt x="111" y="318"/>
                      <a:pt x="146" y="325"/>
                      <a:pt x="180" y="325"/>
                    </a:cubicBezTo>
                    <a:cubicBezTo>
                      <a:pt x="214" y="325"/>
                      <a:pt x="249" y="318"/>
                      <a:pt x="275" y="304"/>
                    </a:cubicBezTo>
                    <a:lnTo>
                      <a:pt x="540" y="152"/>
                    </a:lnTo>
                    <a:cubicBezTo>
                      <a:pt x="590" y="123"/>
                      <a:pt x="590" y="73"/>
                      <a:pt x="540" y="45"/>
                    </a:cubicBezTo>
                    <a:lnTo>
                      <a:pt x="504" y="23"/>
                    </a:lnTo>
                    <a:cubicBezTo>
                      <a:pt x="479" y="8"/>
                      <a:pt x="445" y="1"/>
                      <a:pt x="411"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36"/>
              <p:cNvSpPr/>
              <p:nvPr/>
            </p:nvSpPr>
            <p:spPr>
              <a:xfrm>
                <a:off x="1614398" y="3601388"/>
                <a:ext cx="59798" cy="33730"/>
              </a:xfrm>
              <a:custGeom>
                <a:rect b="b" l="l" r="r" t="t"/>
                <a:pathLst>
                  <a:path extrusionOk="0" h="317" w="562">
                    <a:moveTo>
                      <a:pt x="382" y="0"/>
                    </a:moveTo>
                    <a:cubicBezTo>
                      <a:pt x="348" y="0"/>
                      <a:pt x="314" y="8"/>
                      <a:pt x="289" y="22"/>
                    </a:cubicBezTo>
                    <a:lnTo>
                      <a:pt x="51" y="166"/>
                    </a:lnTo>
                    <a:cubicBezTo>
                      <a:pt x="0" y="195"/>
                      <a:pt x="0" y="245"/>
                      <a:pt x="51" y="274"/>
                    </a:cubicBezTo>
                    <a:lnTo>
                      <a:pt x="87" y="295"/>
                    </a:lnTo>
                    <a:cubicBezTo>
                      <a:pt x="112" y="310"/>
                      <a:pt x="144" y="317"/>
                      <a:pt x="177" y="317"/>
                    </a:cubicBezTo>
                    <a:cubicBezTo>
                      <a:pt x="211" y="317"/>
                      <a:pt x="245" y="310"/>
                      <a:pt x="273" y="295"/>
                    </a:cubicBezTo>
                    <a:lnTo>
                      <a:pt x="511" y="152"/>
                    </a:lnTo>
                    <a:cubicBezTo>
                      <a:pt x="561" y="122"/>
                      <a:pt x="561" y="72"/>
                      <a:pt x="511" y="43"/>
                    </a:cubicBezTo>
                    <a:lnTo>
                      <a:pt x="475" y="22"/>
                    </a:lnTo>
                    <a:cubicBezTo>
                      <a:pt x="450" y="8"/>
                      <a:pt x="416" y="0"/>
                      <a:pt x="382"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36"/>
              <p:cNvSpPr/>
              <p:nvPr/>
            </p:nvSpPr>
            <p:spPr>
              <a:xfrm>
                <a:off x="1562473" y="3632777"/>
                <a:ext cx="57351" cy="31389"/>
              </a:xfrm>
              <a:custGeom>
                <a:rect b="b" l="l" r="r" t="t"/>
                <a:pathLst>
                  <a:path extrusionOk="0" h="295" w="539">
                    <a:moveTo>
                      <a:pt x="359" y="0"/>
                    </a:moveTo>
                    <a:cubicBezTo>
                      <a:pt x="325" y="0"/>
                      <a:pt x="291" y="8"/>
                      <a:pt x="266" y="22"/>
                    </a:cubicBezTo>
                    <a:lnTo>
                      <a:pt x="57" y="143"/>
                    </a:lnTo>
                    <a:cubicBezTo>
                      <a:pt x="0" y="179"/>
                      <a:pt x="0" y="222"/>
                      <a:pt x="57" y="252"/>
                    </a:cubicBezTo>
                    <a:lnTo>
                      <a:pt x="87" y="272"/>
                    </a:lnTo>
                    <a:cubicBezTo>
                      <a:pt x="115" y="287"/>
                      <a:pt x="149" y="294"/>
                      <a:pt x="183" y="294"/>
                    </a:cubicBezTo>
                    <a:cubicBezTo>
                      <a:pt x="217" y="294"/>
                      <a:pt x="251" y="287"/>
                      <a:pt x="280" y="272"/>
                    </a:cubicBezTo>
                    <a:lnTo>
                      <a:pt x="488" y="152"/>
                    </a:lnTo>
                    <a:cubicBezTo>
                      <a:pt x="539" y="122"/>
                      <a:pt x="539" y="72"/>
                      <a:pt x="488" y="43"/>
                    </a:cubicBezTo>
                    <a:lnTo>
                      <a:pt x="452" y="22"/>
                    </a:lnTo>
                    <a:cubicBezTo>
                      <a:pt x="427" y="8"/>
                      <a:pt x="393" y="0"/>
                      <a:pt x="359"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36"/>
              <p:cNvSpPr/>
              <p:nvPr/>
            </p:nvSpPr>
            <p:spPr>
              <a:xfrm>
                <a:off x="1595351" y="3620434"/>
                <a:ext cx="130769" cy="74375"/>
              </a:xfrm>
              <a:custGeom>
                <a:rect b="b" l="l" r="r" t="t"/>
                <a:pathLst>
                  <a:path extrusionOk="0" h="699" w="1229">
                    <a:moveTo>
                      <a:pt x="870" y="1"/>
                    </a:moveTo>
                    <a:cubicBezTo>
                      <a:pt x="835" y="1"/>
                      <a:pt x="801" y="8"/>
                      <a:pt x="776" y="23"/>
                    </a:cubicBezTo>
                    <a:lnTo>
                      <a:pt x="57" y="440"/>
                    </a:lnTo>
                    <a:cubicBezTo>
                      <a:pt x="0" y="468"/>
                      <a:pt x="0" y="518"/>
                      <a:pt x="50" y="547"/>
                    </a:cubicBezTo>
                    <a:lnTo>
                      <a:pt x="266" y="677"/>
                    </a:lnTo>
                    <a:cubicBezTo>
                      <a:pt x="291" y="691"/>
                      <a:pt x="325" y="699"/>
                      <a:pt x="359" y="699"/>
                    </a:cubicBezTo>
                    <a:cubicBezTo>
                      <a:pt x="393" y="699"/>
                      <a:pt x="427" y="691"/>
                      <a:pt x="452" y="677"/>
                    </a:cubicBezTo>
                    <a:lnTo>
                      <a:pt x="1171" y="259"/>
                    </a:lnTo>
                    <a:cubicBezTo>
                      <a:pt x="1228" y="225"/>
                      <a:pt x="1228" y="181"/>
                      <a:pt x="1178" y="145"/>
                    </a:cubicBezTo>
                    <a:lnTo>
                      <a:pt x="963" y="23"/>
                    </a:lnTo>
                    <a:cubicBezTo>
                      <a:pt x="938" y="8"/>
                      <a:pt x="904" y="1"/>
                      <a:pt x="870"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36"/>
              <p:cNvSpPr/>
              <p:nvPr/>
            </p:nvSpPr>
            <p:spPr>
              <a:xfrm>
                <a:off x="1668025" y="3570744"/>
                <a:ext cx="59692" cy="32985"/>
              </a:xfrm>
              <a:custGeom>
                <a:rect b="b" l="l" r="r" t="t"/>
                <a:pathLst>
                  <a:path extrusionOk="0" h="310" w="561">
                    <a:moveTo>
                      <a:pt x="380" y="0"/>
                    </a:moveTo>
                    <a:cubicBezTo>
                      <a:pt x="346" y="0"/>
                      <a:pt x="312" y="8"/>
                      <a:pt x="287" y="22"/>
                    </a:cubicBezTo>
                    <a:lnTo>
                      <a:pt x="57" y="159"/>
                    </a:lnTo>
                    <a:cubicBezTo>
                      <a:pt x="7" y="188"/>
                      <a:pt x="0" y="238"/>
                      <a:pt x="57" y="267"/>
                    </a:cubicBezTo>
                    <a:lnTo>
                      <a:pt x="86" y="288"/>
                    </a:lnTo>
                    <a:cubicBezTo>
                      <a:pt x="115" y="303"/>
                      <a:pt x="149" y="310"/>
                      <a:pt x="183" y="310"/>
                    </a:cubicBezTo>
                    <a:cubicBezTo>
                      <a:pt x="217" y="310"/>
                      <a:pt x="251" y="303"/>
                      <a:pt x="280" y="288"/>
                    </a:cubicBezTo>
                    <a:lnTo>
                      <a:pt x="502" y="152"/>
                    </a:lnTo>
                    <a:cubicBezTo>
                      <a:pt x="561" y="122"/>
                      <a:pt x="561" y="72"/>
                      <a:pt x="509" y="45"/>
                    </a:cubicBezTo>
                    <a:lnTo>
                      <a:pt x="475" y="22"/>
                    </a:lnTo>
                    <a:cubicBezTo>
                      <a:pt x="449" y="8"/>
                      <a:pt x="414" y="0"/>
                      <a:pt x="380"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36"/>
              <p:cNvSpPr/>
              <p:nvPr/>
            </p:nvSpPr>
            <p:spPr>
              <a:xfrm>
                <a:off x="1721439" y="3540951"/>
                <a:ext cx="58309" cy="32027"/>
              </a:xfrm>
              <a:custGeom>
                <a:rect b="b" l="l" r="r" t="t"/>
                <a:pathLst>
                  <a:path extrusionOk="0" h="301" w="548">
                    <a:moveTo>
                      <a:pt x="368" y="1"/>
                    </a:moveTo>
                    <a:cubicBezTo>
                      <a:pt x="334" y="1"/>
                      <a:pt x="300" y="8"/>
                      <a:pt x="275" y="23"/>
                    </a:cubicBezTo>
                    <a:lnTo>
                      <a:pt x="50" y="144"/>
                    </a:lnTo>
                    <a:cubicBezTo>
                      <a:pt x="0" y="180"/>
                      <a:pt x="0" y="223"/>
                      <a:pt x="50" y="259"/>
                    </a:cubicBezTo>
                    <a:lnTo>
                      <a:pt x="86" y="273"/>
                    </a:lnTo>
                    <a:cubicBezTo>
                      <a:pt x="112" y="291"/>
                      <a:pt x="146" y="300"/>
                      <a:pt x="180" y="300"/>
                    </a:cubicBezTo>
                    <a:cubicBezTo>
                      <a:pt x="214" y="300"/>
                      <a:pt x="249" y="291"/>
                      <a:pt x="275" y="273"/>
                    </a:cubicBezTo>
                    <a:lnTo>
                      <a:pt x="497" y="152"/>
                    </a:lnTo>
                    <a:cubicBezTo>
                      <a:pt x="547" y="123"/>
                      <a:pt x="547" y="73"/>
                      <a:pt x="497" y="44"/>
                    </a:cubicBezTo>
                    <a:lnTo>
                      <a:pt x="461" y="23"/>
                    </a:lnTo>
                    <a:cubicBezTo>
                      <a:pt x="436" y="8"/>
                      <a:pt x="402" y="1"/>
                      <a:pt x="36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p36"/>
              <p:cNvSpPr/>
              <p:nvPr/>
            </p:nvSpPr>
            <p:spPr>
              <a:xfrm>
                <a:off x="1773577" y="3511051"/>
                <a:ext cx="57351" cy="31602"/>
              </a:xfrm>
              <a:custGeom>
                <a:rect b="b" l="l" r="r" t="t"/>
                <a:pathLst>
                  <a:path extrusionOk="0" h="297" w="539">
                    <a:moveTo>
                      <a:pt x="359" y="1"/>
                    </a:moveTo>
                    <a:cubicBezTo>
                      <a:pt x="325" y="1"/>
                      <a:pt x="291" y="8"/>
                      <a:pt x="266" y="23"/>
                    </a:cubicBezTo>
                    <a:lnTo>
                      <a:pt x="57" y="145"/>
                    </a:lnTo>
                    <a:cubicBezTo>
                      <a:pt x="0" y="174"/>
                      <a:pt x="0" y="224"/>
                      <a:pt x="57" y="252"/>
                    </a:cubicBezTo>
                    <a:lnTo>
                      <a:pt x="86" y="274"/>
                    </a:lnTo>
                    <a:cubicBezTo>
                      <a:pt x="115" y="289"/>
                      <a:pt x="149" y="296"/>
                      <a:pt x="183" y="296"/>
                    </a:cubicBezTo>
                    <a:cubicBezTo>
                      <a:pt x="217" y="296"/>
                      <a:pt x="251" y="289"/>
                      <a:pt x="280" y="274"/>
                    </a:cubicBezTo>
                    <a:lnTo>
                      <a:pt x="488" y="152"/>
                    </a:lnTo>
                    <a:cubicBezTo>
                      <a:pt x="538" y="123"/>
                      <a:pt x="538" y="73"/>
                      <a:pt x="488" y="45"/>
                    </a:cubicBezTo>
                    <a:lnTo>
                      <a:pt x="452" y="23"/>
                    </a:lnTo>
                    <a:cubicBezTo>
                      <a:pt x="427" y="8"/>
                      <a:pt x="393" y="1"/>
                      <a:pt x="359"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8" name="Google Shape;1058;p36"/>
              <p:cNvSpPr/>
              <p:nvPr/>
            </p:nvSpPr>
            <p:spPr>
              <a:xfrm>
                <a:off x="1806349" y="3530310"/>
                <a:ext cx="76503" cy="42029"/>
              </a:xfrm>
              <a:custGeom>
                <a:rect b="b" l="l" r="r" t="t"/>
                <a:pathLst>
                  <a:path extrusionOk="0" h="395" w="719">
                    <a:moveTo>
                      <a:pt x="360" y="0"/>
                    </a:moveTo>
                    <a:cubicBezTo>
                      <a:pt x="326" y="0"/>
                      <a:pt x="292" y="7"/>
                      <a:pt x="267" y="21"/>
                    </a:cubicBezTo>
                    <a:lnTo>
                      <a:pt x="58" y="144"/>
                    </a:lnTo>
                    <a:cubicBezTo>
                      <a:pt x="1" y="173"/>
                      <a:pt x="1" y="223"/>
                      <a:pt x="51" y="252"/>
                    </a:cubicBezTo>
                    <a:lnTo>
                      <a:pt x="267" y="373"/>
                    </a:lnTo>
                    <a:cubicBezTo>
                      <a:pt x="292" y="388"/>
                      <a:pt x="326" y="395"/>
                      <a:pt x="360" y="395"/>
                    </a:cubicBezTo>
                    <a:cubicBezTo>
                      <a:pt x="394" y="395"/>
                      <a:pt x="428" y="388"/>
                      <a:pt x="453" y="373"/>
                    </a:cubicBezTo>
                    <a:lnTo>
                      <a:pt x="669" y="252"/>
                    </a:lnTo>
                    <a:cubicBezTo>
                      <a:pt x="719" y="223"/>
                      <a:pt x="719" y="173"/>
                      <a:pt x="669" y="144"/>
                    </a:cubicBezTo>
                    <a:lnTo>
                      <a:pt x="453" y="21"/>
                    </a:lnTo>
                    <a:cubicBezTo>
                      <a:pt x="428" y="7"/>
                      <a:pt x="394" y="0"/>
                      <a:pt x="360"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36"/>
              <p:cNvSpPr/>
              <p:nvPr/>
            </p:nvSpPr>
            <p:spPr>
              <a:xfrm>
                <a:off x="1754318" y="3560103"/>
                <a:ext cx="77355" cy="42987"/>
              </a:xfrm>
              <a:custGeom>
                <a:rect b="b" l="l" r="r" t="t"/>
                <a:pathLst>
                  <a:path extrusionOk="0" h="404" w="727">
                    <a:moveTo>
                      <a:pt x="367" y="0"/>
                    </a:moveTo>
                    <a:cubicBezTo>
                      <a:pt x="333" y="0"/>
                      <a:pt x="299" y="8"/>
                      <a:pt x="274" y="22"/>
                    </a:cubicBezTo>
                    <a:lnTo>
                      <a:pt x="52" y="145"/>
                    </a:lnTo>
                    <a:cubicBezTo>
                      <a:pt x="0" y="179"/>
                      <a:pt x="0" y="222"/>
                      <a:pt x="52" y="252"/>
                    </a:cubicBezTo>
                    <a:lnTo>
                      <a:pt x="267" y="381"/>
                    </a:lnTo>
                    <a:cubicBezTo>
                      <a:pt x="292" y="396"/>
                      <a:pt x="325" y="403"/>
                      <a:pt x="358" y="403"/>
                    </a:cubicBezTo>
                    <a:cubicBezTo>
                      <a:pt x="391" y="403"/>
                      <a:pt x="425" y="396"/>
                      <a:pt x="454" y="381"/>
                    </a:cubicBezTo>
                    <a:lnTo>
                      <a:pt x="669" y="252"/>
                    </a:lnTo>
                    <a:cubicBezTo>
                      <a:pt x="726" y="222"/>
                      <a:pt x="726" y="172"/>
                      <a:pt x="669" y="145"/>
                    </a:cubicBezTo>
                    <a:lnTo>
                      <a:pt x="461" y="22"/>
                    </a:lnTo>
                    <a:cubicBezTo>
                      <a:pt x="436" y="8"/>
                      <a:pt x="402" y="0"/>
                      <a:pt x="367"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36"/>
              <p:cNvSpPr/>
              <p:nvPr/>
            </p:nvSpPr>
            <p:spPr>
              <a:xfrm>
                <a:off x="1700903" y="3589896"/>
                <a:ext cx="78099" cy="43625"/>
              </a:xfrm>
              <a:custGeom>
                <a:rect b="b" l="l" r="r" t="t"/>
                <a:pathLst>
                  <a:path extrusionOk="0" h="410" w="734">
                    <a:moveTo>
                      <a:pt x="378" y="1"/>
                    </a:moveTo>
                    <a:cubicBezTo>
                      <a:pt x="345" y="1"/>
                      <a:pt x="312" y="8"/>
                      <a:pt x="286" y="22"/>
                    </a:cubicBezTo>
                    <a:lnTo>
                      <a:pt x="57" y="158"/>
                    </a:lnTo>
                    <a:cubicBezTo>
                      <a:pt x="0" y="187"/>
                      <a:pt x="0" y="237"/>
                      <a:pt x="50" y="267"/>
                    </a:cubicBezTo>
                    <a:lnTo>
                      <a:pt x="266" y="389"/>
                    </a:lnTo>
                    <a:cubicBezTo>
                      <a:pt x="291" y="403"/>
                      <a:pt x="325" y="410"/>
                      <a:pt x="359" y="410"/>
                    </a:cubicBezTo>
                    <a:cubicBezTo>
                      <a:pt x="393" y="410"/>
                      <a:pt x="427" y="403"/>
                      <a:pt x="452" y="389"/>
                    </a:cubicBezTo>
                    <a:lnTo>
                      <a:pt x="683" y="253"/>
                    </a:lnTo>
                    <a:cubicBezTo>
                      <a:pt x="733" y="224"/>
                      <a:pt x="733" y="173"/>
                      <a:pt x="683" y="144"/>
                    </a:cubicBezTo>
                    <a:lnTo>
                      <a:pt x="474" y="22"/>
                    </a:lnTo>
                    <a:cubicBezTo>
                      <a:pt x="445" y="8"/>
                      <a:pt x="411" y="1"/>
                      <a:pt x="378"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36"/>
              <p:cNvSpPr/>
              <p:nvPr/>
            </p:nvSpPr>
            <p:spPr>
              <a:xfrm>
                <a:off x="1927862" y="3421673"/>
                <a:ext cx="58309" cy="32134"/>
              </a:xfrm>
              <a:custGeom>
                <a:rect b="b" l="l" r="r" t="t"/>
                <a:pathLst>
                  <a:path extrusionOk="0" h="302" w="548">
                    <a:moveTo>
                      <a:pt x="368" y="0"/>
                    </a:moveTo>
                    <a:cubicBezTo>
                      <a:pt x="334" y="0"/>
                      <a:pt x="300" y="8"/>
                      <a:pt x="275" y="22"/>
                    </a:cubicBezTo>
                    <a:lnTo>
                      <a:pt x="51" y="152"/>
                    </a:lnTo>
                    <a:cubicBezTo>
                      <a:pt x="1" y="179"/>
                      <a:pt x="1" y="229"/>
                      <a:pt x="51" y="259"/>
                    </a:cubicBezTo>
                    <a:lnTo>
                      <a:pt x="87" y="281"/>
                    </a:lnTo>
                    <a:cubicBezTo>
                      <a:pt x="112" y="295"/>
                      <a:pt x="146" y="302"/>
                      <a:pt x="181" y="302"/>
                    </a:cubicBezTo>
                    <a:cubicBezTo>
                      <a:pt x="215" y="302"/>
                      <a:pt x="249" y="295"/>
                      <a:pt x="275" y="281"/>
                    </a:cubicBezTo>
                    <a:lnTo>
                      <a:pt x="498" y="152"/>
                    </a:lnTo>
                    <a:cubicBezTo>
                      <a:pt x="548" y="123"/>
                      <a:pt x="548" y="73"/>
                      <a:pt x="498" y="43"/>
                    </a:cubicBezTo>
                    <a:lnTo>
                      <a:pt x="462" y="22"/>
                    </a:lnTo>
                    <a:cubicBezTo>
                      <a:pt x="437" y="8"/>
                      <a:pt x="403" y="0"/>
                      <a:pt x="368"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36"/>
              <p:cNvSpPr/>
              <p:nvPr/>
            </p:nvSpPr>
            <p:spPr>
              <a:xfrm>
                <a:off x="1746763" y="3802596"/>
                <a:ext cx="81930" cy="45859"/>
              </a:xfrm>
              <a:custGeom>
                <a:rect b="b" l="l" r="r" t="t"/>
                <a:pathLst>
                  <a:path extrusionOk="0" h="431" w="770">
                    <a:moveTo>
                      <a:pt x="409" y="0"/>
                    </a:moveTo>
                    <a:cubicBezTo>
                      <a:pt x="375" y="0"/>
                      <a:pt x="341" y="7"/>
                      <a:pt x="316" y="22"/>
                    </a:cubicBezTo>
                    <a:lnTo>
                      <a:pt x="50" y="172"/>
                    </a:lnTo>
                    <a:cubicBezTo>
                      <a:pt x="0" y="201"/>
                      <a:pt x="0" y="252"/>
                      <a:pt x="50" y="281"/>
                    </a:cubicBezTo>
                    <a:lnTo>
                      <a:pt x="273" y="410"/>
                    </a:lnTo>
                    <a:cubicBezTo>
                      <a:pt x="298" y="424"/>
                      <a:pt x="330" y="431"/>
                      <a:pt x="363" y="431"/>
                    </a:cubicBezTo>
                    <a:cubicBezTo>
                      <a:pt x="397" y="431"/>
                      <a:pt x="431" y="424"/>
                      <a:pt x="459" y="410"/>
                    </a:cubicBezTo>
                    <a:lnTo>
                      <a:pt x="718" y="258"/>
                    </a:lnTo>
                    <a:cubicBezTo>
                      <a:pt x="770" y="229"/>
                      <a:pt x="770" y="179"/>
                      <a:pt x="718" y="151"/>
                    </a:cubicBezTo>
                    <a:lnTo>
                      <a:pt x="502" y="22"/>
                    </a:lnTo>
                    <a:cubicBezTo>
                      <a:pt x="477" y="7"/>
                      <a:pt x="443" y="0"/>
                      <a:pt x="409" y="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36"/>
              <p:cNvSpPr/>
              <p:nvPr/>
            </p:nvSpPr>
            <p:spPr>
              <a:xfrm>
                <a:off x="1857636" y="3739819"/>
                <a:ext cx="79589" cy="45115"/>
              </a:xfrm>
              <a:custGeom>
                <a:rect b="b" l="l" r="r" t="t"/>
                <a:pathLst>
                  <a:path extrusionOk="0" h="424" w="748">
                    <a:moveTo>
                      <a:pt x="384" y="0"/>
                    </a:moveTo>
                    <a:cubicBezTo>
                      <a:pt x="351" y="0"/>
                      <a:pt x="317" y="7"/>
                      <a:pt x="288" y="22"/>
                    </a:cubicBezTo>
                    <a:lnTo>
                      <a:pt x="50" y="165"/>
                    </a:lnTo>
                    <a:cubicBezTo>
                      <a:pt x="0" y="195"/>
                      <a:pt x="0" y="245"/>
                      <a:pt x="50" y="274"/>
                    </a:cubicBezTo>
                    <a:lnTo>
                      <a:pt x="266" y="396"/>
                    </a:lnTo>
                    <a:cubicBezTo>
                      <a:pt x="292" y="415"/>
                      <a:pt x="329" y="423"/>
                      <a:pt x="365" y="423"/>
                    </a:cubicBezTo>
                    <a:cubicBezTo>
                      <a:pt x="397" y="423"/>
                      <a:pt x="429" y="416"/>
                      <a:pt x="452" y="403"/>
                    </a:cubicBezTo>
                    <a:lnTo>
                      <a:pt x="697" y="258"/>
                    </a:lnTo>
                    <a:cubicBezTo>
                      <a:pt x="747" y="231"/>
                      <a:pt x="747" y="181"/>
                      <a:pt x="697" y="151"/>
                    </a:cubicBezTo>
                    <a:lnTo>
                      <a:pt x="475" y="22"/>
                    </a:lnTo>
                    <a:cubicBezTo>
                      <a:pt x="450" y="7"/>
                      <a:pt x="417" y="0"/>
                      <a:pt x="384"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4" name="Google Shape;1064;p36"/>
              <p:cNvSpPr/>
              <p:nvPr/>
            </p:nvSpPr>
            <p:spPr>
              <a:xfrm>
                <a:off x="1751339" y="3741415"/>
                <a:ext cx="79589" cy="44476"/>
              </a:xfrm>
              <a:custGeom>
                <a:rect b="b" l="l" r="r" t="t"/>
                <a:pathLst>
                  <a:path extrusionOk="0" h="418" w="748">
                    <a:moveTo>
                      <a:pt x="384" y="0"/>
                    </a:moveTo>
                    <a:cubicBezTo>
                      <a:pt x="351" y="0"/>
                      <a:pt x="316" y="7"/>
                      <a:pt x="287" y="21"/>
                    </a:cubicBezTo>
                    <a:lnTo>
                      <a:pt x="57" y="157"/>
                    </a:lnTo>
                    <a:cubicBezTo>
                      <a:pt x="0" y="187"/>
                      <a:pt x="0" y="237"/>
                      <a:pt x="50" y="266"/>
                    </a:cubicBezTo>
                    <a:lnTo>
                      <a:pt x="273" y="395"/>
                    </a:lnTo>
                    <a:cubicBezTo>
                      <a:pt x="298" y="410"/>
                      <a:pt x="332" y="417"/>
                      <a:pt x="366" y="417"/>
                    </a:cubicBezTo>
                    <a:cubicBezTo>
                      <a:pt x="400" y="417"/>
                      <a:pt x="434" y="410"/>
                      <a:pt x="459" y="395"/>
                    </a:cubicBezTo>
                    <a:lnTo>
                      <a:pt x="697" y="259"/>
                    </a:lnTo>
                    <a:cubicBezTo>
                      <a:pt x="747" y="230"/>
                      <a:pt x="747" y="180"/>
                      <a:pt x="697" y="150"/>
                    </a:cubicBezTo>
                    <a:lnTo>
                      <a:pt x="475" y="21"/>
                    </a:lnTo>
                    <a:cubicBezTo>
                      <a:pt x="450" y="7"/>
                      <a:pt x="417" y="0"/>
                      <a:pt x="384"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36"/>
              <p:cNvSpPr/>
              <p:nvPr/>
            </p:nvSpPr>
            <p:spPr>
              <a:xfrm>
                <a:off x="1803263" y="3771207"/>
                <a:ext cx="79589" cy="44370"/>
              </a:xfrm>
              <a:custGeom>
                <a:rect b="b" l="l" r="r" t="t"/>
                <a:pathLst>
                  <a:path extrusionOk="0" h="417" w="748">
                    <a:moveTo>
                      <a:pt x="387" y="1"/>
                    </a:moveTo>
                    <a:cubicBezTo>
                      <a:pt x="351" y="1"/>
                      <a:pt x="315" y="10"/>
                      <a:pt x="289" y="29"/>
                    </a:cubicBezTo>
                    <a:lnTo>
                      <a:pt x="58" y="158"/>
                    </a:lnTo>
                    <a:cubicBezTo>
                      <a:pt x="1" y="188"/>
                      <a:pt x="1" y="238"/>
                      <a:pt x="51" y="265"/>
                    </a:cubicBezTo>
                    <a:lnTo>
                      <a:pt x="273" y="395"/>
                    </a:lnTo>
                    <a:cubicBezTo>
                      <a:pt x="299" y="409"/>
                      <a:pt x="334" y="417"/>
                      <a:pt x="368" y="417"/>
                    </a:cubicBezTo>
                    <a:cubicBezTo>
                      <a:pt x="402" y="417"/>
                      <a:pt x="436" y="409"/>
                      <a:pt x="461" y="395"/>
                    </a:cubicBezTo>
                    <a:lnTo>
                      <a:pt x="698" y="258"/>
                    </a:lnTo>
                    <a:cubicBezTo>
                      <a:pt x="748" y="231"/>
                      <a:pt x="748" y="179"/>
                      <a:pt x="698" y="151"/>
                    </a:cubicBezTo>
                    <a:lnTo>
                      <a:pt x="475" y="22"/>
                    </a:lnTo>
                    <a:cubicBezTo>
                      <a:pt x="451" y="8"/>
                      <a:pt x="420" y="1"/>
                      <a:pt x="38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36"/>
              <p:cNvSpPr/>
              <p:nvPr/>
            </p:nvSpPr>
            <p:spPr>
              <a:xfrm>
                <a:off x="1805711" y="3681722"/>
                <a:ext cx="128534" cy="72779"/>
              </a:xfrm>
              <a:custGeom>
                <a:rect b="b" l="l" r="r" t="t"/>
                <a:pathLst>
                  <a:path extrusionOk="0" h="684" w="1208">
                    <a:moveTo>
                      <a:pt x="845" y="1"/>
                    </a:moveTo>
                    <a:cubicBezTo>
                      <a:pt x="811" y="1"/>
                      <a:pt x="779" y="7"/>
                      <a:pt x="754" y="21"/>
                    </a:cubicBezTo>
                    <a:lnTo>
                      <a:pt x="50" y="425"/>
                    </a:lnTo>
                    <a:cubicBezTo>
                      <a:pt x="0" y="453"/>
                      <a:pt x="0" y="503"/>
                      <a:pt x="50" y="532"/>
                    </a:cubicBezTo>
                    <a:lnTo>
                      <a:pt x="266" y="661"/>
                    </a:lnTo>
                    <a:cubicBezTo>
                      <a:pt x="294" y="676"/>
                      <a:pt x="328" y="683"/>
                      <a:pt x="361" y="683"/>
                    </a:cubicBezTo>
                    <a:cubicBezTo>
                      <a:pt x="395" y="683"/>
                      <a:pt x="427" y="676"/>
                      <a:pt x="452" y="661"/>
                    </a:cubicBezTo>
                    <a:lnTo>
                      <a:pt x="1156" y="259"/>
                    </a:lnTo>
                    <a:cubicBezTo>
                      <a:pt x="1208" y="230"/>
                      <a:pt x="1208" y="180"/>
                      <a:pt x="1156" y="151"/>
                    </a:cubicBezTo>
                    <a:lnTo>
                      <a:pt x="940" y="21"/>
                    </a:lnTo>
                    <a:cubicBezTo>
                      <a:pt x="912" y="7"/>
                      <a:pt x="878" y="1"/>
                      <a:pt x="845"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36"/>
              <p:cNvSpPr/>
              <p:nvPr/>
            </p:nvSpPr>
            <p:spPr>
              <a:xfrm>
                <a:off x="1908816" y="3651823"/>
                <a:ext cx="76610" cy="42987"/>
              </a:xfrm>
              <a:custGeom>
                <a:rect b="b" l="l" r="r" t="t"/>
                <a:pathLst>
                  <a:path extrusionOk="0" h="404" w="720">
                    <a:moveTo>
                      <a:pt x="360" y="1"/>
                    </a:moveTo>
                    <a:cubicBezTo>
                      <a:pt x="325" y="1"/>
                      <a:pt x="291" y="8"/>
                      <a:pt x="266" y="23"/>
                    </a:cubicBezTo>
                    <a:lnTo>
                      <a:pt x="51" y="145"/>
                    </a:lnTo>
                    <a:cubicBezTo>
                      <a:pt x="1" y="173"/>
                      <a:pt x="1" y="223"/>
                      <a:pt x="51" y="252"/>
                    </a:cubicBezTo>
                    <a:lnTo>
                      <a:pt x="273" y="382"/>
                    </a:lnTo>
                    <a:cubicBezTo>
                      <a:pt x="299" y="396"/>
                      <a:pt x="334" y="404"/>
                      <a:pt x="368" y="404"/>
                    </a:cubicBezTo>
                    <a:cubicBezTo>
                      <a:pt x="402" y="404"/>
                      <a:pt x="436" y="396"/>
                      <a:pt x="461" y="382"/>
                    </a:cubicBezTo>
                    <a:lnTo>
                      <a:pt x="670" y="259"/>
                    </a:lnTo>
                    <a:cubicBezTo>
                      <a:pt x="720" y="232"/>
                      <a:pt x="720" y="180"/>
                      <a:pt x="670" y="152"/>
                    </a:cubicBezTo>
                    <a:lnTo>
                      <a:pt x="454" y="23"/>
                    </a:lnTo>
                    <a:cubicBezTo>
                      <a:pt x="428" y="8"/>
                      <a:pt x="394" y="1"/>
                      <a:pt x="360"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36"/>
              <p:cNvSpPr/>
              <p:nvPr/>
            </p:nvSpPr>
            <p:spPr>
              <a:xfrm>
                <a:off x="1843803" y="3567764"/>
                <a:ext cx="78844" cy="44476"/>
              </a:xfrm>
              <a:custGeom>
                <a:rect b="b" l="l" r="r" t="t"/>
                <a:pathLst>
                  <a:path extrusionOk="0" h="418" w="741">
                    <a:moveTo>
                      <a:pt x="360" y="0"/>
                    </a:moveTo>
                    <a:cubicBezTo>
                      <a:pt x="326" y="0"/>
                      <a:pt x="292" y="7"/>
                      <a:pt x="267" y="21"/>
                    </a:cubicBezTo>
                    <a:lnTo>
                      <a:pt x="58" y="143"/>
                    </a:lnTo>
                    <a:cubicBezTo>
                      <a:pt x="1" y="173"/>
                      <a:pt x="1" y="223"/>
                      <a:pt x="51" y="252"/>
                    </a:cubicBezTo>
                    <a:lnTo>
                      <a:pt x="296" y="395"/>
                    </a:lnTo>
                    <a:cubicBezTo>
                      <a:pt x="321" y="410"/>
                      <a:pt x="353" y="417"/>
                      <a:pt x="386" y="417"/>
                    </a:cubicBezTo>
                    <a:cubicBezTo>
                      <a:pt x="420" y="417"/>
                      <a:pt x="454" y="410"/>
                      <a:pt x="482" y="395"/>
                    </a:cubicBezTo>
                    <a:lnTo>
                      <a:pt x="691" y="273"/>
                    </a:lnTo>
                    <a:cubicBezTo>
                      <a:pt x="741" y="237"/>
                      <a:pt x="741" y="193"/>
                      <a:pt x="691" y="159"/>
                    </a:cubicBezTo>
                    <a:lnTo>
                      <a:pt x="453" y="21"/>
                    </a:lnTo>
                    <a:cubicBezTo>
                      <a:pt x="428" y="7"/>
                      <a:pt x="394" y="0"/>
                      <a:pt x="36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p36"/>
              <p:cNvSpPr/>
              <p:nvPr/>
            </p:nvSpPr>
            <p:spPr>
              <a:xfrm>
                <a:off x="1791878" y="3597557"/>
                <a:ext cx="79589" cy="44476"/>
              </a:xfrm>
              <a:custGeom>
                <a:rect b="b" l="l" r="r" t="t"/>
                <a:pathLst>
                  <a:path extrusionOk="0" h="418" w="748">
                    <a:moveTo>
                      <a:pt x="366" y="0"/>
                    </a:moveTo>
                    <a:cubicBezTo>
                      <a:pt x="332" y="0"/>
                      <a:pt x="298" y="7"/>
                      <a:pt x="273" y="22"/>
                    </a:cubicBezTo>
                    <a:lnTo>
                      <a:pt x="51" y="152"/>
                    </a:lnTo>
                    <a:cubicBezTo>
                      <a:pt x="1" y="181"/>
                      <a:pt x="1" y="231"/>
                      <a:pt x="51" y="258"/>
                    </a:cubicBezTo>
                    <a:lnTo>
                      <a:pt x="287" y="396"/>
                    </a:lnTo>
                    <a:cubicBezTo>
                      <a:pt x="312" y="410"/>
                      <a:pt x="346" y="417"/>
                      <a:pt x="380" y="417"/>
                    </a:cubicBezTo>
                    <a:cubicBezTo>
                      <a:pt x="415" y="417"/>
                      <a:pt x="449" y="410"/>
                      <a:pt x="475" y="396"/>
                    </a:cubicBezTo>
                    <a:lnTo>
                      <a:pt x="698" y="267"/>
                    </a:lnTo>
                    <a:cubicBezTo>
                      <a:pt x="748" y="238"/>
                      <a:pt x="748" y="188"/>
                      <a:pt x="698" y="158"/>
                    </a:cubicBezTo>
                    <a:lnTo>
                      <a:pt x="460" y="22"/>
                    </a:lnTo>
                    <a:cubicBezTo>
                      <a:pt x="435" y="7"/>
                      <a:pt x="400" y="0"/>
                      <a:pt x="366"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0" name="Google Shape;1070;p36"/>
              <p:cNvSpPr/>
              <p:nvPr/>
            </p:nvSpPr>
            <p:spPr>
              <a:xfrm>
                <a:off x="1879874" y="3451359"/>
                <a:ext cx="54372" cy="30006"/>
              </a:xfrm>
              <a:custGeom>
                <a:rect b="b" l="l" r="r" t="t"/>
                <a:pathLst>
                  <a:path extrusionOk="0" h="282" w="511">
                    <a:moveTo>
                      <a:pt x="327" y="1"/>
                    </a:moveTo>
                    <a:cubicBezTo>
                      <a:pt x="294" y="1"/>
                      <a:pt x="261" y="8"/>
                      <a:pt x="236" y="23"/>
                    </a:cubicBezTo>
                    <a:lnTo>
                      <a:pt x="50" y="132"/>
                    </a:lnTo>
                    <a:cubicBezTo>
                      <a:pt x="0" y="159"/>
                      <a:pt x="0" y="209"/>
                      <a:pt x="50" y="239"/>
                    </a:cubicBezTo>
                    <a:lnTo>
                      <a:pt x="86" y="261"/>
                    </a:lnTo>
                    <a:cubicBezTo>
                      <a:pt x="111" y="275"/>
                      <a:pt x="144" y="282"/>
                      <a:pt x="177" y="282"/>
                    </a:cubicBezTo>
                    <a:cubicBezTo>
                      <a:pt x="210" y="282"/>
                      <a:pt x="244" y="275"/>
                      <a:pt x="273" y="261"/>
                    </a:cubicBezTo>
                    <a:lnTo>
                      <a:pt x="452" y="152"/>
                    </a:lnTo>
                    <a:cubicBezTo>
                      <a:pt x="511" y="123"/>
                      <a:pt x="511" y="73"/>
                      <a:pt x="452" y="45"/>
                    </a:cubicBezTo>
                    <a:lnTo>
                      <a:pt x="424" y="23"/>
                    </a:lnTo>
                    <a:cubicBezTo>
                      <a:pt x="395" y="8"/>
                      <a:pt x="361" y="1"/>
                      <a:pt x="32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36"/>
              <p:cNvSpPr/>
              <p:nvPr/>
            </p:nvSpPr>
            <p:spPr>
              <a:xfrm>
                <a:off x="1825502" y="3479769"/>
                <a:ext cx="59798" cy="32985"/>
              </a:xfrm>
              <a:custGeom>
                <a:rect b="b" l="l" r="r" t="t"/>
                <a:pathLst>
                  <a:path extrusionOk="0" h="310" w="562">
                    <a:moveTo>
                      <a:pt x="382" y="1"/>
                    </a:moveTo>
                    <a:cubicBezTo>
                      <a:pt x="348" y="1"/>
                      <a:pt x="313" y="8"/>
                      <a:pt x="288" y="22"/>
                    </a:cubicBezTo>
                    <a:lnTo>
                      <a:pt x="50" y="158"/>
                    </a:lnTo>
                    <a:cubicBezTo>
                      <a:pt x="0" y="187"/>
                      <a:pt x="0" y="237"/>
                      <a:pt x="50" y="267"/>
                    </a:cubicBezTo>
                    <a:lnTo>
                      <a:pt x="87" y="287"/>
                    </a:lnTo>
                    <a:cubicBezTo>
                      <a:pt x="112" y="302"/>
                      <a:pt x="144" y="309"/>
                      <a:pt x="177" y="309"/>
                    </a:cubicBezTo>
                    <a:cubicBezTo>
                      <a:pt x="210" y="309"/>
                      <a:pt x="244" y="302"/>
                      <a:pt x="273" y="287"/>
                    </a:cubicBezTo>
                    <a:lnTo>
                      <a:pt x="511" y="151"/>
                    </a:lnTo>
                    <a:cubicBezTo>
                      <a:pt x="561" y="123"/>
                      <a:pt x="561" y="72"/>
                      <a:pt x="511" y="44"/>
                    </a:cubicBezTo>
                    <a:lnTo>
                      <a:pt x="475" y="22"/>
                    </a:lnTo>
                    <a:cubicBezTo>
                      <a:pt x="450" y="8"/>
                      <a:pt x="416" y="1"/>
                      <a:pt x="382"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36"/>
              <p:cNvSpPr/>
              <p:nvPr/>
            </p:nvSpPr>
            <p:spPr>
              <a:xfrm>
                <a:off x="1857636" y="3498921"/>
                <a:ext cx="79589" cy="44263"/>
              </a:xfrm>
              <a:custGeom>
                <a:rect b="b" l="l" r="r" t="t"/>
                <a:pathLst>
                  <a:path extrusionOk="0" h="416" w="748">
                    <a:moveTo>
                      <a:pt x="388" y="0"/>
                    </a:moveTo>
                    <a:cubicBezTo>
                      <a:pt x="354" y="0"/>
                      <a:pt x="320" y="7"/>
                      <a:pt x="295" y="21"/>
                    </a:cubicBezTo>
                    <a:lnTo>
                      <a:pt x="57" y="159"/>
                    </a:lnTo>
                    <a:cubicBezTo>
                      <a:pt x="7" y="187"/>
                      <a:pt x="0" y="237"/>
                      <a:pt x="57" y="266"/>
                    </a:cubicBezTo>
                    <a:lnTo>
                      <a:pt x="266" y="388"/>
                    </a:lnTo>
                    <a:cubicBezTo>
                      <a:pt x="291" y="407"/>
                      <a:pt x="325" y="416"/>
                      <a:pt x="359" y="416"/>
                    </a:cubicBezTo>
                    <a:cubicBezTo>
                      <a:pt x="393" y="416"/>
                      <a:pt x="427" y="407"/>
                      <a:pt x="452" y="388"/>
                    </a:cubicBezTo>
                    <a:lnTo>
                      <a:pt x="690" y="252"/>
                    </a:lnTo>
                    <a:cubicBezTo>
                      <a:pt x="747" y="223"/>
                      <a:pt x="747" y="173"/>
                      <a:pt x="697" y="144"/>
                    </a:cubicBezTo>
                    <a:lnTo>
                      <a:pt x="482" y="21"/>
                    </a:lnTo>
                    <a:cubicBezTo>
                      <a:pt x="457" y="7"/>
                      <a:pt x="422" y="0"/>
                      <a:pt x="388"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36"/>
              <p:cNvSpPr/>
              <p:nvPr/>
            </p:nvSpPr>
            <p:spPr>
              <a:xfrm>
                <a:off x="2012878" y="3411032"/>
                <a:ext cx="76503" cy="42029"/>
              </a:xfrm>
              <a:custGeom>
                <a:rect b="b" l="l" r="r" t="t"/>
                <a:pathLst>
                  <a:path extrusionOk="0" h="395" w="719">
                    <a:moveTo>
                      <a:pt x="360" y="0"/>
                    </a:moveTo>
                    <a:cubicBezTo>
                      <a:pt x="325" y="0"/>
                      <a:pt x="291" y="7"/>
                      <a:pt x="266" y="21"/>
                    </a:cubicBezTo>
                    <a:lnTo>
                      <a:pt x="51" y="143"/>
                    </a:lnTo>
                    <a:cubicBezTo>
                      <a:pt x="1" y="173"/>
                      <a:pt x="1" y="223"/>
                      <a:pt x="51" y="252"/>
                    </a:cubicBezTo>
                    <a:lnTo>
                      <a:pt x="266" y="373"/>
                    </a:lnTo>
                    <a:cubicBezTo>
                      <a:pt x="291" y="387"/>
                      <a:pt x="325" y="395"/>
                      <a:pt x="360" y="395"/>
                    </a:cubicBezTo>
                    <a:cubicBezTo>
                      <a:pt x="394" y="395"/>
                      <a:pt x="428" y="387"/>
                      <a:pt x="453" y="373"/>
                    </a:cubicBezTo>
                    <a:lnTo>
                      <a:pt x="661" y="252"/>
                    </a:lnTo>
                    <a:cubicBezTo>
                      <a:pt x="718" y="223"/>
                      <a:pt x="718" y="173"/>
                      <a:pt x="661" y="143"/>
                    </a:cubicBezTo>
                    <a:lnTo>
                      <a:pt x="453" y="21"/>
                    </a:lnTo>
                    <a:cubicBezTo>
                      <a:pt x="428" y="7"/>
                      <a:pt x="394" y="0"/>
                      <a:pt x="36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36"/>
              <p:cNvSpPr/>
              <p:nvPr/>
            </p:nvSpPr>
            <p:spPr>
              <a:xfrm>
                <a:off x="1960740" y="3440719"/>
                <a:ext cx="77461" cy="42987"/>
              </a:xfrm>
              <a:custGeom>
                <a:rect b="b" l="l" r="r" t="t"/>
                <a:pathLst>
                  <a:path extrusionOk="0" h="404" w="728">
                    <a:moveTo>
                      <a:pt x="368" y="1"/>
                    </a:moveTo>
                    <a:cubicBezTo>
                      <a:pt x="334" y="1"/>
                      <a:pt x="300" y="8"/>
                      <a:pt x="275" y="23"/>
                    </a:cubicBezTo>
                    <a:lnTo>
                      <a:pt x="53" y="152"/>
                    </a:lnTo>
                    <a:cubicBezTo>
                      <a:pt x="1" y="180"/>
                      <a:pt x="1" y="232"/>
                      <a:pt x="53" y="259"/>
                    </a:cubicBezTo>
                    <a:lnTo>
                      <a:pt x="260" y="382"/>
                    </a:lnTo>
                    <a:cubicBezTo>
                      <a:pt x="289" y="396"/>
                      <a:pt x="323" y="404"/>
                      <a:pt x="357" y="404"/>
                    </a:cubicBezTo>
                    <a:cubicBezTo>
                      <a:pt x="390" y="404"/>
                      <a:pt x="423" y="396"/>
                      <a:pt x="448" y="382"/>
                    </a:cubicBezTo>
                    <a:lnTo>
                      <a:pt x="670" y="252"/>
                    </a:lnTo>
                    <a:cubicBezTo>
                      <a:pt x="720" y="223"/>
                      <a:pt x="727" y="173"/>
                      <a:pt x="670" y="145"/>
                    </a:cubicBezTo>
                    <a:lnTo>
                      <a:pt x="461" y="23"/>
                    </a:lnTo>
                    <a:cubicBezTo>
                      <a:pt x="436" y="8"/>
                      <a:pt x="402" y="1"/>
                      <a:pt x="36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36"/>
              <p:cNvSpPr/>
              <p:nvPr/>
            </p:nvSpPr>
            <p:spPr>
              <a:xfrm>
                <a:off x="2260691" y="3327506"/>
                <a:ext cx="78844" cy="43731"/>
              </a:xfrm>
              <a:custGeom>
                <a:rect b="b" l="l" r="r" t="t"/>
                <a:pathLst>
                  <a:path extrusionOk="0" h="411" w="741">
                    <a:moveTo>
                      <a:pt x="353" y="1"/>
                    </a:moveTo>
                    <a:cubicBezTo>
                      <a:pt x="318" y="1"/>
                      <a:pt x="284" y="8"/>
                      <a:pt x="259" y="23"/>
                    </a:cubicBezTo>
                    <a:lnTo>
                      <a:pt x="51" y="145"/>
                    </a:lnTo>
                    <a:cubicBezTo>
                      <a:pt x="1" y="174"/>
                      <a:pt x="1" y="224"/>
                      <a:pt x="51" y="252"/>
                    </a:cubicBezTo>
                    <a:lnTo>
                      <a:pt x="287" y="390"/>
                    </a:lnTo>
                    <a:cubicBezTo>
                      <a:pt x="313" y="404"/>
                      <a:pt x="347" y="411"/>
                      <a:pt x="382" y="411"/>
                    </a:cubicBezTo>
                    <a:cubicBezTo>
                      <a:pt x="416" y="411"/>
                      <a:pt x="450" y="404"/>
                      <a:pt x="475" y="390"/>
                    </a:cubicBezTo>
                    <a:lnTo>
                      <a:pt x="684" y="267"/>
                    </a:lnTo>
                    <a:cubicBezTo>
                      <a:pt x="741" y="238"/>
                      <a:pt x="741" y="188"/>
                      <a:pt x="684" y="159"/>
                    </a:cubicBezTo>
                    <a:lnTo>
                      <a:pt x="446" y="23"/>
                    </a:lnTo>
                    <a:cubicBezTo>
                      <a:pt x="421" y="8"/>
                      <a:pt x="387" y="1"/>
                      <a:pt x="353"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36"/>
              <p:cNvSpPr/>
              <p:nvPr/>
            </p:nvSpPr>
            <p:spPr>
              <a:xfrm>
                <a:off x="2223237" y="3290052"/>
                <a:ext cx="75759" cy="42242"/>
              </a:xfrm>
              <a:custGeom>
                <a:rect b="b" l="l" r="r" t="t"/>
                <a:pathLst>
                  <a:path extrusionOk="0" h="397" w="712">
                    <a:moveTo>
                      <a:pt x="353" y="1"/>
                    </a:moveTo>
                    <a:cubicBezTo>
                      <a:pt x="319" y="1"/>
                      <a:pt x="284" y="8"/>
                      <a:pt x="259" y="23"/>
                    </a:cubicBezTo>
                    <a:lnTo>
                      <a:pt x="51" y="145"/>
                    </a:lnTo>
                    <a:cubicBezTo>
                      <a:pt x="1" y="173"/>
                      <a:pt x="1" y="224"/>
                      <a:pt x="51" y="252"/>
                    </a:cubicBezTo>
                    <a:lnTo>
                      <a:pt x="259" y="375"/>
                    </a:lnTo>
                    <a:cubicBezTo>
                      <a:pt x="284" y="389"/>
                      <a:pt x="319" y="396"/>
                      <a:pt x="353" y="396"/>
                    </a:cubicBezTo>
                    <a:cubicBezTo>
                      <a:pt x="387" y="396"/>
                      <a:pt x="421" y="389"/>
                      <a:pt x="446" y="375"/>
                    </a:cubicBezTo>
                    <a:lnTo>
                      <a:pt x="661" y="252"/>
                    </a:lnTo>
                    <a:cubicBezTo>
                      <a:pt x="711" y="224"/>
                      <a:pt x="711" y="173"/>
                      <a:pt x="661" y="145"/>
                    </a:cubicBezTo>
                    <a:lnTo>
                      <a:pt x="446" y="23"/>
                    </a:lnTo>
                    <a:cubicBezTo>
                      <a:pt x="421" y="8"/>
                      <a:pt x="387" y="1"/>
                      <a:pt x="353"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36"/>
              <p:cNvSpPr/>
              <p:nvPr/>
            </p:nvSpPr>
            <p:spPr>
              <a:xfrm>
                <a:off x="2190252" y="3271006"/>
                <a:ext cx="57564" cy="31389"/>
              </a:xfrm>
              <a:custGeom>
                <a:rect b="b" l="l" r="r" t="t"/>
                <a:pathLst>
                  <a:path extrusionOk="0" h="295" w="541">
                    <a:moveTo>
                      <a:pt x="356" y="0"/>
                    </a:moveTo>
                    <a:cubicBezTo>
                      <a:pt x="323" y="0"/>
                      <a:pt x="288" y="8"/>
                      <a:pt x="259" y="22"/>
                    </a:cubicBezTo>
                    <a:lnTo>
                      <a:pt x="52" y="145"/>
                    </a:lnTo>
                    <a:cubicBezTo>
                      <a:pt x="0" y="172"/>
                      <a:pt x="0" y="222"/>
                      <a:pt x="52" y="252"/>
                    </a:cubicBezTo>
                    <a:lnTo>
                      <a:pt x="86" y="274"/>
                    </a:lnTo>
                    <a:cubicBezTo>
                      <a:pt x="112" y="288"/>
                      <a:pt x="147" y="295"/>
                      <a:pt x="181" y="295"/>
                    </a:cubicBezTo>
                    <a:cubicBezTo>
                      <a:pt x="215" y="295"/>
                      <a:pt x="249" y="288"/>
                      <a:pt x="274" y="274"/>
                    </a:cubicBezTo>
                    <a:lnTo>
                      <a:pt x="483" y="152"/>
                    </a:lnTo>
                    <a:cubicBezTo>
                      <a:pt x="533" y="122"/>
                      <a:pt x="540" y="72"/>
                      <a:pt x="483" y="43"/>
                    </a:cubicBezTo>
                    <a:lnTo>
                      <a:pt x="447" y="22"/>
                    </a:lnTo>
                    <a:cubicBezTo>
                      <a:pt x="422" y="8"/>
                      <a:pt x="390" y="0"/>
                      <a:pt x="356"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36"/>
              <p:cNvSpPr/>
              <p:nvPr/>
            </p:nvSpPr>
            <p:spPr>
              <a:xfrm>
                <a:off x="2137583" y="3300160"/>
                <a:ext cx="58202" cy="32134"/>
              </a:xfrm>
              <a:custGeom>
                <a:rect b="b" l="l" r="r" t="t"/>
                <a:pathLst>
                  <a:path extrusionOk="0" h="302" w="547">
                    <a:moveTo>
                      <a:pt x="366" y="0"/>
                    </a:moveTo>
                    <a:cubicBezTo>
                      <a:pt x="332" y="0"/>
                      <a:pt x="298" y="10"/>
                      <a:pt x="273" y="28"/>
                    </a:cubicBezTo>
                    <a:lnTo>
                      <a:pt x="57" y="150"/>
                    </a:lnTo>
                    <a:cubicBezTo>
                      <a:pt x="0" y="179"/>
                      <a:pt x="0" y="229"/>
                      <a:pt x="57" y="259"/>
                    </a:cubicBezTo>
                    <a:lnTo>
                      <a:pt x="86" y="280"/>
                    </a:lnTo>
                    <a:cubicBezTo>
                      <a:pt x="111" y="294"/>
                      <a:pt x="145" y="301"/>
                      <a:pt x="179" y="301"/>
                    </a:cubicBezTo>
                    <a:cubicBezTo>
                      <a:pt x="214" y="301"/>
                      <a:pt x="248" y="294"/>
                      <a:pt x="273" y="280"/>
                    </a:cubicBezTo>
                    <a:lnTo>
                      <a:pt x="495" y="150"/>
                    </a:lnTo>
                    <a:cubicBezTo>
                      <a:pt x="547" y="121"/>
                      <a:pt x="547" y="71"/>
                      <a:pt x="495" y="43"/>
                    </a:cubicBezTo>
                    <a:lnTo>
                      <a:pt x="461" y="28"/>
                    </a:lnTo>
                    <a:cubicBezTo>
                      <a:pt x="435" y="10"/>
                      <a:pt x="400" y="0"/>
                      <a:pt x="366"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9" name="Google Shape;1079;p36"/>
              <p:cNvSpPr/>
              <p:nvPr/>
            </p:nvSpPr>
            <p:spPr>
              <a:xfrm>
                <a:off x="1979999" y="3391773"/>
                <a:ext cx="57457" cy="31602"/>
              </a:xfrm>
              <a:custGeom>
                <a:rect b="b" l="l" r="r" t="t"/>
                <a:pathLst>
                  <a:path extrusionOk="0" h="297" w="540">
                    <a:moveTo>
                      <a:pt x="360" y="0"/>
                    </a:moveTo>
                    <a:cubicBezTo>
                      <a:pt x="326" y="0"/>
                      <a:pt x="292" y="8"/>
                      <a:pt x="267" y="22"/>
                    </a:cubicBezTo>
                    <a:lnTo>
                      <a:pt x="58" y="145"/>
                    </a:lnTo>
                    <a:cubicBezTo>
                      <a:pt x="1" y="174"/>
                      <a:pt x="1" y="224"/>
                      <a:pt x="58" y="252"/>
                    </a:cubicBezTo>
                    <a:lnTo>
                      <a:pt x="87" y="274"/>
                    </a:lnTo>
                    <a:cubicBezTo>
                      <a:pt x="112" y="289"/>
                      <a:pt x="146" y="296"/>
                      <a:pt x="180" y="296"/>
                    </a:cubicBezTo>
                    <a:cubicBezTo>
                      <a:pt x="214" y="296"/>
                      <a:pt x="248" y="289"/>
                      <a:pt x="273" y="274"/>
                    </a:cubicBezTo>
                    <a:lnTo>
                      <a:pt x="489" y="152"/>
                    </a:lnTo>
                    <a:cubicBezTo>
                      <a:pt x="539" y="122"/>
                      <a:pt x="539" y="72"/>
                      <a:pt x="489" y="45"/>
                    </a:cubicBezTo>
                    <a:lnTo>
                      <a:pt x="453" y="22"/>
                    </a:lnTo>
                    <a:cubicBezTo>
                      <a:pt x="428" y="8"/>
                      <a:pt x="394" y="0"/>
                      <a:pt x="36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0" name="Google Shape;1080;p36"/>
              <p:cNvSpPr/>
              <p:nvPr/>
            </p:nvSpPr>
            <p:spPr>
              <a:xfrm>
                <a:off x="2085551" y="3330591"/>
                <a:ext cx="58096" cy="32027"/>
              </a:xfrm>
              <a:custGeom>
                <a:rect b="b" l="l" r="r" t="t"/>
                <a:pathLst>
                  <a:path extrusionOk="0" h="301" w="546">
                    <a:moveTo>
                      <a:pt x="367" y="1"/>
                    </a:moveTo>
                    <a:cubicBezTo>
                      <a:pt x="333" y="1"/>
                      <a:pt x="298" y="8"/>
                      <a:pt x="273" y="23"/>
                    </a:cubicBezTo>
                    <a:lnTo>
                      <a:pt x="58" y="152"/>
                    </a:lnTo>
                    <a:cubicBezTo>
                      <a:pt x="1" y="180"/>
                      <a:pt x="1" y="223"/>
                      <a:pt x="58" y="259"/>
                    </a:cubicBezTo>
                    <a:lnTo>
                      <a:pt x="87" y="275"/>
                    </a:lnTo>
                    <a:cubicBezTo>
                      <a:pt x="116" y="292"/>
                      <a:pt x="150" y="301"/>
                      <a:pt x="183" y="301"/>
                    </a:cubicBezTo>
                    <a:cubicBezTo>
                      <a:pt x="216" y="301"/>
                      <a:pt x="248" y="292"/>
                      <a:pt x="273" y="275"/>
                    </a:cubicBezTo>
                    <a:lnTo>
                      <a:pt x="496" y="152"/>
                    </a:lnTo>
                    <a:cubicBezTo>
                      <a:pt x="546" y="123"/>
                      <a:pt x="546" y="73"/>
                      <a:pt x="496" y="44"/>
                    </a:cubicBezTo>
                    <a:lnTo>
                      <a:pt x="460" y="23"/>
                    </a:lnTo>
                    <a:cubicBezTo>
                      <a:pt x="435" y="8"/>
                      <a:pt x="401" y="1"/>
                      <a:pt x="36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1" name="Google Shape;1081;p36"/>
              <p:cNvSpPr/>
              <p:nvPr/>
            </p:nvSpPr>
            <p:spPr>
              <a:xfrm>
                <a:off x="2170355" y="3319206"/>
                <a:ext cx="77461" cy="43412"/>
              </a:xfrm>
              <a:custGeom>
                <a:rect b="b" l="l" r="r" t="t"/>
                <a:pathLst>
                  <a:path extrusionOk="0" h="408" w="728">
                    <a:moveTo>
                      <a:pt x="368" y="0"/>
                    </a:moveTo>
                    <a:cubicBezTo>
                      <a:pt x="334" y="0"/>
                      <a:pt x="299" y="7"/>
                      <a:pt x="273" y="21"/>
                    </a:cubicBezTo>
                    <a:lnTo>
                      <a:pt x="51" y="151"/>
                    </a:lnTo>
                    <a:cubicBezTo>
                      <a:pt x="1" y="180"/>
                      <a:pt x="1" y="230"/>
                      <a:pt x="51" y="259"/>
                    </a:cubicBezTo>
                    <a:lnTo>
                      <a:pt x="267" y="382"/>
                    </a:lnTo>
                    <a:cubicBezTo>
                      <a:pt x="292" y="399"/>
                      <a:pt x="326" y="408"/>
                      <a:pt x="360" y="408"/>
                    </a:cubicBezTo>
                    <a:cubicBezTo>
                      <a:pt x="394" y="408"/>
                      <a:pt x="429" y="399"/>
                      <a:pt x="455" y="382"/>
                    </a:cubicBezTo>
                    <a:lnTo>
                      <a:pt x="677" y="259"/>
                    </a:lnTo>
                    <a:cubicBezTo>
                      <a:pt x="727" y="230"/>
                      <a:pt x="727" y="180"/>
                      <a:pt x="677" y="151"/>
                    </a:cubicBezTo>
                    <a:lnTo>
                      <a:pt x="461" y="21"/>
                    </a:lnTo>
                    <a:cubicBezTo>
                      <a:pt x="436" y="7"/>
                      <a:pt x="402" y="0"/>
                      <a:pt x="368"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p36"/>
              <p:cNvSpPr/>
              <p:nvPr/>
            </p:nvSpPr>
            <p:spPr>
              <a:xfrm>
                <a:off x="2118430" y="3349744"/>
                <a:ext cx="77355" cy="42987"/>
              </a:xfrm>
              <a:custGeom>
                <a:rect b="b" l="l" r="r" t="t"/>
                <a:pathLst>
                  <a:path extrusionOk="0" h="404" w="727">
                    <a:moveTo>
                      <a:pt x="366" y="0"/>
                    </a:moveTo>
                    <a:cubicBezTo>
                      <a:pt x="332" y="0"/>
                      <a:pt x="298" y="8"/>
                      <a:pt x="273" y="22"/>
                    </a:cubicBezTo>
                    <a:lnTo>
                      <a:pt x="58" y="145"/>
                    </a:lnTo>
                    <a:cubicBezTo>
                      <a:pt x="1" y="181"/>
                      <a:pt x="1" y="224"/>
                      <a:pt x="51" y="259"/>
                    </a:cubicBezTo>
                    <a:lnTo>
                      <a:pt x="266" y="381"/>
                    </a:lnTo>
                    <a:cubicBezTo>
                      <a:pt x="291" y="396"/>
                      <a:pt x="325" y="403"/>
                      <a:pt x="359" y="403"/>
                    </a:cubicBezTo>
                    <a:cubicBezTo>
                      <a:pt x="394" y="403"/>
                      <a:pt x="428" y="396"/>
                      <a:pt x="453" y="381"/>
                    </a:cubicBezTo>
                    <a:lnTo>
                      <a:pt x="668" y="252"/>
                    </a:lnTo>
                    <a:cubicBezTo>
                      <a:pt x="718" y="224"/>
                      <a:pt x="727" y="172"/>
                      <a:pt x="668" y="145"/>
                    </a:cubicBezTo>
                    <a:lnTo>
                      <a:pt x="460" y="22"/>
                    </a:lnTo>
                    <a:cubicBezTo>
                      <a:pt x="435" y="8"/>
                      <a:pt x="400" y="0"/>
                      <a:pt x="366"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p36"/>
              <p:cNvSpPr/>
              <p:nvPr/>
            </p:nvSpPr>
            <p:spPr>
              <a:xfrm>
                <a:off x="2031286" y="3360491"/>
                <a:ext cx="60437" cy="33517"/>
              </a:xfrm>
              <a:custGeom>
                <a:rect b="b" l="l" r="r" t="t"/>
                <a:pathLst>
                  <a:path extrusionOk="0" h="315" w="568">
                    <a:moveTo>
                      <a:pt x="388" y="1"/>
                    </a:moveTo>
                    <a:cubicBezTo>
                      <a:pt x="354" y="1"/>
                      <a:pt x="320" y="7"/>
                      <a:pt x="295" y="21"/>
                    </a:cubicBezTo>
                    <a:lnTo>
                      <a:pt x="57" y="166"/>
                    </a:lnTo>
                    <a:cubicBezTo>
                      <a:pt x="7" y="194"/>
                      <a:pt x="0" y="237"/>
                      <a:pt x="57" y="273"/>
                    </a:cubicBezTo>
                    <a:lnTo>
                      <a:pt x="86" y="287"/>
                    </a:lnTo>
                    <a:cubicBezTo>
                      <a:pt x="115" y="305"/>
                      <a:pt x="149" y="314"/>
                      <a:pt x="182" y="314"/>
                    </a:cubicBezTo>
                    <a:cubicBezTo>
                      <a:pt x="215" y="314"/>
                      <a:pt x="248" y="305"/>
                      <a:pt x="273" y="287"/>
                    </a:cubicBezTo>
                    <a:lnTo>
                      <a:pt x="518" y="151"/>
                    </a:lnTo>
                    <a:cubicBezTo>
                      <a:pt x="568" y="123"/>
                      <a:pt x="568" y="71"/>
                      <a:pt x="518" y="44"/>
                    </a:cubicBezTo>
                    <a:lnTo>
                      <a:pt x="482" y="21"/>
                    </a:lnTo>
                    <a:cubicBezTo>
                      <a:pt x="457" y="7"/>
                      <a:pt x="422" y="1"/>
                      <a:pt x="38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p36"/>
              <p:cNvSpPr/>
              <p:nvPr/>
            </p:nvSpPr>
            <p:spPr>
              <a:xfrm>
                <a:off x="2064164" y="3379643"/>
                <a:ext cx="79483" cy="44476"/>
              </a:xfrm>
              <a:custGeom>
                <a:rect b="b" l="l" r="r" t="t"/>
                <a:pathLst>
                  <a:path extrusionOk="0" h="418" w="747">
                    <a:moveTo>
                      <a:pt x="388" y="0"/>
                    </a:moveTo>
                    <a:cubicBezTo>
                      <a:pt x="354" y="0"/>
                      <a:pt x="320" y="7"/>
                      <a:pt x="295" y="21"/>
                    </a:cubicBezTo>
                    <a:lnTo>
                      <a:pt x="50" y="159"/>
                    </a:lnTo>
                    <a:cubicBezTo>
                      <a:pt x="0" y="193"/>
                      <a:pt x="0" y="236"/>
                      <a:pt x="50" y="266"/>
                    </a:cubicBezTo>
                    <a:lnTo>
                      <a:pt x="266" y="395"/>
                    </a:lnTo>
                    <a:cubicBezTo>
                      <a:pt x="291" y="410"/>
                      <a:pt x="325" y="417"/>
                      <a:pt x="359" y="417"/>
                    </a:cubicBezTo>
                    <a:cubicBezTo>
                      <a:pt x="393" y="417"/>
                      <a:pt x="427" y="410"/>
                      <a:pt x="452" y="395"/>
                    </a:cubicBezTo>
                    <a:lnTo>
                      <a:pt x="690" y="252"/>
                    </a:lnTo>
                    <a:cubicBezTo>
                      <a:pt x="747" y="223"/>
                      <a:pt x="747" y="173"/>
                      <a:pt x="690" y="143"/>
                    </a:cubicBezTo>
                    <a:lnTo>
                      <a:pt x="481" y="21"/>
                    </a:lnTo>
                    <a:cubicBezTo>
                      <a:pt x="456" y="7"/>
                      <a:pt x="422" y="0"/>
                      <a:pt x="388"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p36"/>
              <p:cNvSpPr/>
              <p:nvPr/>
            </p:nvSpPr>
            <p:spPr>
              <a:xfrm>
                <a:off x="2347197" y="3337720"/>
                <a:ext cx="78844" cy="44263"/>
              </a:xfrm>
              <a:custGeom>
                <a:rect b="b" l="l" r="r" t="t"/>
                <a:pathLst>
                  <a:path extrusionOk="0" h="416" w="741">
                    <a:moveTo>
                      <a:pt x="388" y="1"/>
                    </a:moveTo>
                    <a:cubicBezTo>
                      <a:pt x="354" y="1"/>
                      <a:pt x="319" y="9"/>
                      <a:pt x="293" y="27"/>
                    </a:cubicBezTo>
                    <a:lnTo>
                      <a:pt x="57" y="165"/>
                    </a:lnTo>
                    <a:cubicBezTo>
                      <a:pt x="0" y="192"/>
                      <a:pt x="0" y="242"/>
                      <a:pt x="57" y="272"/>
                    </a:cubicBezTo>
                    <a:lnTo>
                      <a:pt x="266" y="394"/>
                    </a:lnTo>
                    <a:cubicBezTo>
                      <a:pt x="291" y="409"/>
                      <a:pt x="325" y="416"/>
                      <a:pt x="359" y="416"/>
                    </a:cubicBezTo>
                    <a:cubicBezTo>
                      <a:pt x="393" y="416"/>
                      <a:pt x="427" y="409"/>
                      <a:pt x="452" y="394"/>
                    </a:cubicBezTo>
                    <a:lnTo>
                      <a:pt x="690" y="258"/>
                    </a:lnTo>
                    <a:cubicBezTo>
                      <a:pt x="740" y="228"/>
                      <a:pt x="740" y="178"/>
                      <a:pt x="690" y="149"/>
                    </a:cubicBezTo>
                    <a:lnTo>
                      <a:pt x="481" y="27"/>
                    </a:lnTo>
                    <a:cubicBezTo>
                      <a:pt x="456" y="9"/>
                      <a:pt x="422" y="1"/>
                      <a:pt x="38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36"/>
              <p:cNvSpPr/>
              <p:nvPr/>
            </p:nvSpPr>
            <p:spPr>
              <a:xfrm>
                <a:off x="2295804" y="3369003"/>
                <a:ext cx="75865" cy="42774"/>
              </a:xfrm>
              <a:custGeom>
                <a:rect b="b" l="l" r="r" t="t"/>
                <a:pathLst>
                  <a:path extrusionOk="0" h="402" w="713">
                    <a:moveTo>
                      <a:pt x="361" y="0"/>
                    </a:moveTo>
                    <a:cubicBezTo>
                      <a:pt x="327" y="0"/>
                      <a:pt x="293" y="9"/>
                      <a:pt x="268" y="28"/>
                    </a:cubicBezTo>
                    <a:lnTo>
                      <a:pt x="59" y="150"/>
                    </a:lnTo>
                    <a:cubicBezTo>
                      <a:pt x="0" y="179"/>
                      <a:pt x="0" y="229"/>
                      <a:pt x="52" y="259"/>
                    </a:cubicBezTo>
                    <a:lnTo>
                      <a:pt x="268" y="379"/>
                    </a:lnTo>
                    <a:cubicBezTo>
                      <a:pt x="293" y="394"/>
                      <a:pt x="327" y="401"/>
                      <a:pt x="361" y="401"/>
                    </a:cubicBezTo>
                    <a:cubicBezTo>
                      <a:pt x="395" y="401"/>
                      <a:pt x="429" y="394"/>
                      <a:pt x="454" y="379"/>
                    </a:cubicBezTo>
                    <a:lnTo>
                      <a:pt x="663" y="259"/>
                    </a:lnTo>
                    <a:cubicBezTo>
                      <a:pt x="713" y="229"/>
                      <a:pt x="713" y="179"/>
                      <a:pt x="663" y="150"/>
                    </a:cubicBezTo>
                    <a:lnTo>
                      <a:pt x="454" y="28"/>
                    </a:lnTo>
                    <a:cubicBezTo>
                      <a:pt x="429" y="9"/>
                      <a:pt x="395" y="0"/>
                      <a:pt x="36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7" name="Google Shape;1087;p36"/>
              <p:cNvSpPr/>
              <p:nvPr/>
            </p:nvSpPr>
            <p:spPr>
              <a:xfrm>
                <a:off x="2207809" y="3357405"/>
                <a:ext cx="79802" cy="44476"/>
              </a:xfrm>
              <a:custGeom>
                <a:rect b="b" l="l" r="r" t="t"/>
                <a:pathLst>
                  <a:path extrusionOk="0" h="418" w="750">
                    <a:moveTo>
                      <a:pt x="368" y="1"/>
                    </a:moveTo>
                    <a:cubicBezTo>
                      <a:pt x="334" y="1"/>
                      <a:pt x="300" y="8"/>
                      <a:pt x="275" y="23"/>
                    </a:cubicBezTo>
                    <a:lnTo>
                      <a:pt x="51" y="143"/>
                    </a:lnTo>
                    <a:cubicBezTo>
                      <a:pt x="1" y="180"/>
                      <a:pt x="1" y="223"/>
                      <a:pt x="51" y="259"/>
                    </a:cubicBezTo>
                    <a:lnTo>
                      <a:pt x="289" y="395"/>
                    </a:lnTo>
                    <a:cubicBezTo>
                      <a:pt x="317" y="410"/>
                      <a:pt x="351" y="417"/>
                      <a:pt x="385" y="417"/>
                    </a:cubicBezTo>
                    <a:cubicBezTo>
                      <a:pt x="418" y="417"/>
                      <a:pt x="450" y="410"/>
                      <a:pt x="475" y="395"/>
                    </a:cubicBezTo>
                    <a:lnTo>
                      <a:pt x="698" y="266"/>
                    </a:lnTo>
                    <a:cubicBezTo>
                      <a:pt x="749" y="238"/>
                      <a:pt x="749" y="187"/>
                      <a:pt x="698" y="159"/>
                    </a:cubicBezTo>
                    <a:lnTo>
                      <a:pt x="461" y="23"/>
                    </a:lnTo>
                    <a:cubicBezTo>
                      <a:pt x="436" y="8"/>
                      <a:pt x="402" y="1"/>
                      <a:pt x="36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36"/>
              <p:cNvSpPr/>
              <p:nvPr/>
            </p:nvSpPr>
            <p:spPr>
              <a:xfrm>
                <a:off x="2155884" y="3387198"/>
                <a:ext cx="79589" cy="44476"/>
              </a:xfrm>
              <a:custGeom>
                <a:rect b="b" l="l" r="r" t="t"/>
                <a:pathLst>
                  <a:path extrusionOk="0" h="418" w="748">
                    <a:moveTo>
                      <a:pt x="367" y="0"/>
                    </a:moveTo>
                    <a:cubicBezTo>
                      <a:pt x="332" y="0"/>
                      <a:pt x="298" y="7"/>
                      <a:pt x="273" y="22"/>
                    </a:cubicBezTo>
                    <a:lnTo>
                      <a:pt x="51" y="152"/>
                    </a:lnTo>
                    <a:cubicBezTo>
                      <a:pt x="1" y="181"/>
                      <a:pt x="1" y="231"/>
                      <a:pt x="51" y="260"/>
                    </a:cubicBezTo>
                    <a:lnTo>
                      <a:pt x="289" y="397"/>
                    </a:lnTo>
                    <a:cubicBezTo>
                      <a:pt x="317" y="410"/>
                      <a:pt x="351" y="417"/>
                      <a:pt x="385" y="417"/>
                    </a:cubicBezTo>
                    <a:cubicBezTo>
                      <a:pt x="419" y="417"/>
                      <a:pt x="453" y="410"/>
                      <a:pt x="482" y="397"/>
                    </a:cubicBezTo>
                    <a:lnTo>
                      <a:pt x="698" y="267"/>
                    </a:lnTo>
                    <a:cubicBezTo>
                      <a:pt x="748" y="238"/>
                      <a:pt x="748" y="195"/>
                      <a:pt x="698" y="158"/>
                    </a:cubicBezTo>
                    <a:lnTo>
                      <a:pt x="461" y="22"/>
                    </a:lnTo>
                    <a:cubicBezTo>
                      <a:pt x="435" y="7"/>
                      <a:pt x="401" y="0"/>
                      <a:pt x="36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36"/>
              <p:cNvSpPr/>
              <p:nvPr/>
            </p:nvSpPr>
            <p:spPr>
              <a:xfrm>
                <a:off x="2101512" y="3417097"/>
                <a:ext cx="82036" cy="45966"/>
              </a:xfrm>
              <a:custGeom>
                <a:rect b="b" l="l" r="r" t="t"/>
                <a:pathLst>
                  <a:path extrusionOk="0" h="432" w="771">
                    <a:moveTo>
                      <a:pt x="389" y="0"/>
                    </a:moveTo>
                    <a:cubicBezTo>
                      <a:pt x="355" y="0"/>
                      <a:pt x="321" y="8"/>
                      <a:pt x="296" y="22"/>
                    </a:cubicBezTo>
                    <a:lnTo>
                      <a:pt x="58" y="166"/>
                    </a:lnTo>
                    <a:cubicBezTo>
                      <a:pt x="1" y="195"/>
                      <a:pt x="1" y="245"/>
                      <a:pt x="51" y="272"/>
                    </a:cubicBezTo>
                    <a:lnTo>
                      <a:pt x="289" y="411"/>
                    </a:lnTo>
                    <a:cubicBezTo>
                      <a:pt x="318" y="424"/>
                      <a:pt x="352" y="431"/>
                      <a:pt x="386" y="431"/>
                    </a:cubicBezTo>
                    <a:cubicBezTo>
                      <a:pt x="420" y="431"/>
                      <a:pt x="454" y="424"/>
                      <a:pt x="482" y="411"/>
                    </a:cubicBezTo>
                    <a:lnTo>
                      <a:pt x="720" y="272"/>
                    </a:lnTo>
                    <a:cubicBezTo>
                      <a:pt x="770" y="245"/>
                      <a:pt x="770" y="195"/>
                      <a:pt x="720" y="166"/>
                    </a:cubicBezTo>
                    <a:lnTo>
                      <a:pt x="482" y="22"/>
                    </a:lnTo>
                    <a:cubicBezTo>
                      <a:pt x="457" y="8"/>
                      <a:pt x="423" y="0"/>
                      <a:pt x="38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p36"/>
              <p:cNvSpPr/>
              <p:nvPr/>
            </p:nvSpPr>
            <p:spPr>
              <a:xfrm>
                <a:off x="2191848" y="3429334"/>
                <a:ext cx="76503" cy="42667"/>
              </a:xfrm>
              <a:custGeom>
                <a:rect b="b" l="l" r="r" t="t"/>
                <a:pathLst>
                  <a:path extrusionOk="0" h="401" w="719">
                    <a:moveTo>
                      <a:pt x="363" y="1"/>
                    </a:moveTo>
                    <a:cubicBezTo>
                      <a:pt x="329" y="1"/>
                      <a:pt x="295" y="7"/>
                      <a:pt x="266" y="21"/>
                    </a:cubicBezTo>
                    <a:lnTo>
                      <a:pt x="51" y="144"/>
                    </a:lnTo>
                    <a:cubicBezTo>
                      <a:pt x="1" y="173"/>
                      <a:pt x="1" y="223"/>
                      <a:pt x="51" y="252"/>
                    </a:cubicBezTo>
                    <a:lnTo>
                      <a:pt x="259" y="373"/>
                    </a:lnTo>
                    <a:cubicBezTo>
                      <a:pt x="284" y="391"/>
                      <a:pt x="319" y="400"/>
                      <a:pt x="353" y="400"/>
                    </a:cubicBezTo>
                    <a:cubicBezTo>
                      <a:pt x="387" y="400"/>
                      <a:pt x="421" y="391"/>
                      <a:pt x="446" y="373"/>
                    </a:cubicBezTo>
                    <a:lnTo>
                      <a:pt x="668" y="252"/>
                    </a:lnTo>
                    <a:cubicBezTo>
                      <a:pt x="718" y="223"/>
                      <a:pt x="718" y="173"/>
                      <a:pt x="668" y="144"/>
                    </a:cubicBezTo>
                    <a:lnTo>
                      <a:pt x="460" y="21"/>
                    </a:lnTo>
                    <a:cubicBezTo>
                      <a:pt x="431" y="7"/>
                      <a:pt x="397" y="1"/>
                      <a:pt x="363"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36"/>
              <p:cNvSpPr/>
              <p:nvPr/>
            </p:nvSpPr>
            <p:spPr>
              <a:xfrm>
                <a:off x="2050332" y="3448380"/>
                <a:ext cx="78844" cy="44476"/>
              </a:xfrm>
              <a:custGeom>
                <a:rect b="b" l="l" r="r" t="t"/>
                <a:pathLst>
                  <a:path extrusionOk="0" h="418" w="741">
                    <a:moveTo>
                      <a:pt x="359" y="1"/>
                    </a:moveTo>
                    <a:cubicBezTo>
                      <a:pt x="325" y="1"/>
                      <a:pt x="291" y="8"/>
                      <a:pt x="266" y="22"/>
                    </a:cubicBezTo>
                    <a:lnTo>
                      <a:pt x="51" y="144"/>
                    </a:lnTo>
                    <a:cubicBezTo>
                      <a:pt x="1" y="173"/>
                      <a:pt x="1" y="223"/>
                      <a:pt x="51" y="253"/>
                    </a:cubicBezTo>
                    <a:lnTo>
                      <a:pt x="289" y="396"/>
                    </a:lnTo>
                    <a:cubicBezTo>
                      <a:pt x="317" y="411"/>
                      <a:pt x="351" y="418"/>
                      <a:pt x="384" y="418"/>
                    </a:cubicBezTo>
                    <a:cubicBezTo>
                      <a:pt x="418" y="418"/>
                      <a:pt x="450" y="411"/>
                      <a:pt x="475" y="396"/>
                    </a:cubicBezTo>
                    <a:lnTo>
                      <a:pt x="691" y="273"/>
                    </a:lnTo>
                    <a:cubicBezTo>
                      <a:pt x="741" y="237"/>
                      <a:pt x="741" y="194"/>
                      <a:pt x="691" y="167"/>
                    </a:cubicBezTo>
                    <a:lnTo>
                      <a:pt x="453" y="22"/>
                    </a:lnTo>
                    <a:cubicBezTo>
                      <a:pt x="428" y="8"/>
                      <a:pt x="394" y="1"/>
                      <a:pt x="359"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36"/>
              <p:cNvSpPr/>
              <p:nvPr/>
            </p:nvSpPr>
            <p:spPr>
              <a:xfrm>
                <a:off x="2137583" y="3459127"/>
                <a:ext cx="78844" cy="44263"/>
              </a:xfrm>
              <a:custGeom>
                <a:rect b="b" l="l" r="r" t="t"/>
                <a:pathLst>
                  <a:path extrusionOk="0" h="416" w="741">
                    <a:moveTo>
                      <a:pt x="386" y="0"/>
                    </a:moveTo>
                    <a:cubicBezTo>
                      <a:pt x="352" y="0"/>
                      <a:pt x="320" y="8"/>
                      <a:pt x="295" y="22"/>
                    </a:cubicBezTo>
                    <a:lnTo>
                      <a:pt x="50" y="159"/>
                    </a:lnTo>
                    <a:cubicBezTo>
                      <a:pt x="0" y="188"/>
                      <a:pt x="0" y="238"/>
                      <a:pt x="50" y="266"/>
                    </a:cubicBezTo>
                    <a:lnTo>
                      <a:pt x="259" y="388"/>
                    </a:lnTo>
                    <a:cubicBezTo>
                      <a:pt x="287" y="406"/>
                      <a:pt x="321" y="415"/>
                      <a:pt x="355" y="415"/>
                    </a:cubicBezTo>
                    <a:cubicBezTo>
                      <a:pt x="388" y="415"/>
                      <a:pt x="420" y="406"/>
                      <a:pt x="445" y="388"/>
                    </a:cubicBezTo>
                    <a:lnTo>
                      <a:pt x="690" y="252"/>
                    </a:lnTo>
                    <a:cubicBezTo>
                      <a:pt x="740" y="223"/>
                      <a:pt x="740" y="172"/>
                      <a:pt x="690" y="145"/>
                    </a:cubicBezTo>
                    <a:lnTo>
                      <a:pt x="481" y="22"/>
                    </a:lnTo>
                    <a:cubicBezTo>
                      <a:pt x="453" y="8"/>
                      <a:pt x="419" y="0"/>
                      <a:pt x="386"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36"/>
              <p:cNvSpPr/>
              <p:nvPr/>
            </p:nvSpPr>
            <p:spPr>
              <a:xfrm>
                <a:off x="2220896" y="3471363"/>
                <a:ext cx="77355" cy="43625"/>
              </a:xfrm>
              <a:custGeom>
                <a:rect b="b" l="l" r="r" t="t"/>
                <a:pathLst>
                  <a:path extrusionOk="0" h="410" w="727">
                    <a:moveTo>
                      <a:pt x="363" y="1"/>
                    </a:moveTo>
                    <a:cubicBezTo>
                      <a:pt x="329" y="1"/>
                      <a:pt x="295" y="7"/>
                      <a:pt x="266" y="21"/>
                    </a:cubicBezTo>
                    <a:lnTo>
                      <a:pt x="50" y="151"/>
                    </a:lnTo>
                    <a:cubicBezTo>
                      <a:pt x="0" y="180"/>
                      <a:pt x="0" y="230"/>
                      <a:pt x="50" y="259"/>
                    </a:cubicBezTo>
                    <a:lnTo>
                      <a:pt x="273" y="389"/>
                    </a:lnTo>
                    <a:cubicBezTo>
                      <a:pt x="297" y="403"/>
                      <a:pt x="328" y="410"/>
                      <a:pt x="359" y="410"/>
                    </a:cubicBezTo>
                    <a:cubicBezTo>
                      <a:pt x="394" y="410"/>
                      <a:pt x="430" y="401"/>
                      <a:pt x="461" y="382"/>
                    </a:cubicBezTo>
                    <a:lnTo>
                      <a:pt x="677" y="259"/>
                    </a:lnTo>
                    <a:cubicBezTo>
                      <a:pt x="727" y="230"/>
                      <a:pt x="727" y="180"/>
                      <a:pt x="677" y="151"/>
                    </a:cubicBezTo>
                    <a:lnTo>
                      <a:pt x="454" y="21"/>
                    </a:lnTo>
                    <a:cubicBezTo>
                      <a:pt x="428" y="7"/>
                      <a:pt x="396" y="1"/>
                      <a:pt x="363"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36"/>
              <p:cNvSpPr/>
              <p:nvPr/>
            </p:nvSpPr>
            <p:spPr>
              <a:xfrm>
                <a:off x="2317191" y="3475938"/>
                <a:ext cx="77461" cy="42880"/>
              </a:xfrm>
              <a:custGeom>
                <a:rect b="b" l="l" r="r" t="t"/>
                <a:pathLst>
                  <a:path extrusionOk="0" h="403" w="728">
                    <a:moveTo>
                      <a:pt x="365" y="1"/>
                    </a:moveTo>
                    <a:cubicBezTo>
                      <a:pt x="332" y="1"/>
                      <a:pt x="299" y="8"/>
                      <a:pt x="274" y="21"/>
                    </a:cubicBezTo>
                    <a:lnTo>
                      <a:pt x="51" y="151"/>
                    </a:lnTo>
                    <a:cubicBezTo>
                      <a:pt x="1" y="180"/>
                      <a:pt x="1" y="230"/>
                      <a:pt x="51" y="259"/>
                    </a:cubicBezTo>
                    <a:lnTo>
                      <a:pt x="274" y="382"/>
                    </a:lnTo>
                    <a:cubicBezTo>
                      <a:pt x="299" y="396"/>
                      <a:pt x="332" y="403"/>
                      <a:pt x="365" y="403"/>
                    </a:cubicBezTo>
                    <a:cubicBezTo>
                      <a:pt x="398" y="403"/>
                      <a:pt x="432" y="396"/>
                      <a:pt x="462" y="382"/>
                    </a:cubicBezTo>
                    <a:lnTo>
                      <a:pt x="677" y="259"/>
                    </a:lnTo>
                    <a:cubicBezTo>
                      <a:pt x="727" y="230"/>
                      <a:pt x="727" y="180"/>
                      <a:pt x="677" y="151"/>
                    </a:cubicBezTo>
                    <a:lnTo>
                      <a:pt x="462" y="21"/>
                    </a:lnTo>
                    <a:cubicBezTo>
                      <a:pt x="432" y="8"/>
                      <a:pt x="398" y="1"/>
                      <a:pt x="365"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36"/>
              <p:cNvSpPr/>
              <p:nvPr/>
            </p:nvSpPr>
            <p:spPr>
              <a:xfrm>
                <a:off x="1998407" y="3478173"/>
                <a:ext cx="79589" cy="44476"/>
              </a:xfrm>
              <a:custGeom>
                <a:rect b="b" l="l" r="r" t="t"/>
                <a:pathLst>
                  <a:path extrusionOk="0" h="418" w="748">
                    <a:moveTo>
                      <a:pt x="366" y="1"/>
                    </a:moveTo>
                    <a:cubicBezTo>
                      <a:pt x="332" y="1"/>
                      <a:pt x="298" y="8"/>
                      <a:pt x="273" y="23"/>
                    </a:cubicBezTo>
                    <a:lnTo>
                      <a:pt x="50" y="152"/>
                    </a:lnTo>
                    <a:cubicBezTo>
                      <a:pt x="0" y="182"/>
                      <a:pt x="0" y="232"/>
                      <a:pt x="50" y="259"/>
                    </a:cubicBezTo>
                    <a:lnTo>
                      <a:pt x="287" y="397"/>
                    </a:lnTo>
                    <a:cubicBezTo>
                      <a:pt x="312" y="411"/>
                      <a:pt x="346" y="418"/>
                      <a:pt x="380" y="418"/>
                    </a:cubicBezTo>
                    <a:cubicBezTo>
                      <a:pt x="414" y="418"/>
                      <a:pt x="449" y="411"/>
                      <a:pt x="475" y="397"/>
                    </a:cubicBezTo>
                    <a:lnTo>
                      <a:pt x="697" y="268"/>
                    </a:lnTo>
                    <a:cubicBezTo>
                      <a:pt x="747" y="238"/>
                      <a:pt x="747" y="188"/>
                      <a:pt x="697" y="159"/>
                    </a:cubicBezTo>
                    <a:lnTo>
                      <a:pt x="459" y="23"/>
                    </a:lnTo>
                    <a:cubicBezTo>
                      <a:pt x="434" y="8"/>
                      <a:pt x="400" y="1"/>
                      <a:pt x="366"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36"/>
              <p:cNvSpPr/>
              <p:nvPr/>
            </p:nvSpPr>
            <p:spPr>
              <a:xfrm>
                <a:off x="2086296" y="3490516"/>
                <a:ext cx="75759" cy="42135"/>
              </a:xfrm>
              <a:custGeom>
                <a:rect b="b" l="l" r="r" t="t"/>
                <a:pathLst>
                  <a:path extrusionOk="0" h="396" w="712">
                    <a:moveTo>
                      <a:pt x="357" y="0"/>
                    </a:moveTo>
                    <a:cubicBezTo>
                      <a:pt x="324" y="0"/>
                      <a:pt x="291" y="8"/>
                      <a:pt x="266" y="22"/>
                    </a:cubicBezTo>
                    <a:lnTo>
                      <a:pt x="51" y="143"/>
                    </a:lnTo>
                    <a:cubicBezTo>
                      <a:pt x="1" y="172"/>
                      <a:pt x="1" y="223"/>
                      <a:pt x="51" y="252"/>
                    </a:cubicBezTo>
                    <a:lnTo>
                      <a:pt x="260" y="374"/>
                    </a:lnTo>
                    <a:cubicBezTo>
                      <a:pt x="285" y="388"/>
                      <a:pt x="319" y="395"/>
                      <a:pt x="353" y="395"/>
                    </a:cubicBezTo>
                    <a:cubicBezTo>
                      <a:pt x="387" y="395"/>
                      <a:pt x="421" y="388"/>
                      <a:pt x="446" y="374"/>
                    </a:cubicBezTo>
                    <a:lnTo>
                      <a:pt x="661" y="252"/>
                    </a:lnTo>
                    <a:cubicBezTo>
                      <a:pt x="712" y="223"/>
                      <a:pt x="712" y="172"/>
                      <a:pt x="661" y="143"/>
                    </a:cubicBezTo>
                    <a:lnTo>
                      <a:pt x="453" y="22"/>
                    </a:lnTo>
                    <a:cubicBezTo>
                      <a:pt x="424" y="8"/>
                      <a:pt x="390" y="0"/>
                      <a:pt x="35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36"/>
              <p:cNvSpPr/>
              <p:nvPr/>
            </p:nvSpPr>
            <p:spPr>
              <a:xfrm>
                <a:off x="2166524" y="3501156"/>
                <a:ext cx="79802" cy="45008"/>
              </a:xfrm>
              <a:custGeom>
                <a:rect b="b" l="l" r="r" t="t"/>
                <a:pathLst>
                  <a:path extrusionOk="0" h="423" w="750">
                    <a:moveTo>
                      <a:pt x="385" y="0"/>
                    </a:moveTo>
                    <a:cubicBezTo>
                      <a:pt x="353" y="0"/>
                      <a:pt x="321" y="8"/>
                      <a:pt x="296" y="22"/>
                    </a:cubicBezTo>
                    <a:lnTo>
                      <a:pt x="51" y="166"/>
                    </a:lnTo>
                    <a:cubicBezTo>
                      <a:pt x="1" y="195"/>
                      <a:pt x="1" y="245"/>
                      <a:pt x="51" y="274"/>
                    </a:cubicBezTo>
                    <a:lnTo>
                      <a:pt x="275" y="397"/>
                    </a:lnTo>
                    <a:cubicBezTo>
                      <a:pt x="300" y="414"/>
                      <a:pt x="334" y="423"/>
                      <a:pt x="368" y="423"/>
                    </a:cubicBezTo>
                    <a:cubicBezTo>
                      <a:pt x="402" y="423"/>
                      <a:pt x="436" y="414"/>
                      <a:pt x="461" y="397"/>
                    </a:cubicBezTo>
                    <a:lnTo>
                      <a:pt x="698" y="259"/>
                    </a:lnTo>
                    <a:cubicBezTo>
                      <a:pt x="749" y="231"/>
                      <a:pt x="749" y="181"/>
                      <a:pt x="698" y="152"/>
                    </a:cubicBezTo>
                    <a:lnTo>
                      <a:pt x="475" y="22"/>
                    </a:lnTo>
                    <a:cubicBezTo>
                      <a:pt x="450" y="8"/>
                      <a:pt x="418" y="0"/>
                      <a:pt x="385"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36"/>
              <p:cNvSpPr/>
              <p:nvPr/>
            </p:nvSpPr>
            <p:spPr>
              <a:xfrm>
                <a:off x="1949355" y="3508285"/>
                <a:ext cx="76716" cy="42667"/>
              </a:xfrm>
              <a:custGeom>
                <a:rect b="b" l="l" r="r" t="t"/>
                <a:pathLst>
                  <a:path extrusionOk="0" h="401" w="721">
                    <a:moveTo>
                      <a:pt x="334" y="1"/>
                    </a:moveTo>
                    <a:cubicBezTo>
                      <a:pt x="301" y="1"/>
                      <a:pt x="266" y="10"/>
                      <a:pt x="237" y="28"/>
                    </a:cubicBezTo>
                    <a:lnTo>
                      <a:pt x="58" y="128"/>
                    </a:lnTo>
                    <a:cubicBezTo>
                      <a:pt x="1" y="164"/>
                      <a:pt x="1" y="207"/>
                      <a:pt x="58" y="244"/>
                    </a:cubicBezTo>
                    <a:lnTo>
                      <a:pt x="296" y="380"/>
                    </a:lnTo>
                    <a:cubicBezTo>
                      <a:pt x="321" y="394"/>
                      <a:pt x="353" y="401"/>
                      <a:pt x="386" y="401"/>
                    </a:cubicBezTo>
                    <a:cubicBezTo>
                      <a:pt x="420" y="401"/>
                      <a:pt x="454" y="394"/>
                      <a:pt x="482" y="380"/>
                    </a:cubicBezTo>
                    <a:lnTo>
                      <a:pt x="662" y="271"/>
                    </a:lnTo>
                    <a:cubicBezTo>
                      <a:pt x="720" y="244"/>
                      <a:pt x="720" y="192"/>
                      <a:pt x="668" y="164"/>
                    </a:cubicBezTo>
                    <a:lnTo>
                      <a:pt x="425" y="28"/>
                    </a:lnTo>
                    <a:cubicBezTo>
                      <a:pt x="400" y="10"/>
                      <a:pt x="368" y="1"/>
                      <a:pt x="334"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36"/>
              <p:cNvSpPr/>
              <p:nvPr/>
            </p:nvSpPr>
            <p:spPr>
              <a:xfrm>
                <a:off x="2033414" y="3520202"/>
                <a:ext cx="77461" cy="42987"/>
              </a:xfrm>
              <a:custGeom>
                <a:rect b="b" l="l" r="r" t="t"/>
                <a:pathLst>
                  <a:path extrusionOk="0" h="404" w="728">
                    <a:moveTo>
                      <a:pt x="372" y="1"/>
                    </a:moveTo>
                    <a:cubicBezTo>
                      <a:pt x="338" y="1"/>
                      <a:pt x="304" y="8"/>
                      <a:pt x="275" y="23"/>
                    </a:cubicBezTo>
                    <a:lnTo>
                      <a:pt x="60" y="152"/>
                    </a:lnTo>
                    <a:cubicBezTo>
                      <a:pt x="8" y="182"/>
                      <a:pt x="1" y="232"/>
                      <a:pt x="60" y="261"/>
                    </a:cubicBezTo>
                    <a:lnTo>
                      <a:pt x="267" y="382"/>
                    </a:lnTo>
                    <a:cubicBezTo>
                      <a:pt x="292" y="396"/>
                      <a:pt x="327" y="404"/>
                      <a:pt x="361" y="404"/>
                    </a:cubicBezTo>
                    <a:cubicBezTo>
                      <a:pt x="396" y="404"/>
                      <a:pt x="430" y="396"/>
                      <a:pt x="455" y="382"/>
                    </a:cubicBezTo>
                    <a:lnTo>
                      <a:pt x="677" y="252"/>
                    </a:lnTo>
                    <a:cubicBezTo>
                      <a:pt x="727" y="225"/>
                      <a:pt x="727" y="175"/>
                      <a:pt x="677" y="145"/>
                    </a:cubicBezTo>
                    <a:lnTo>
                      <a:pt x="468" y="23"/>
                    </a:lnTo>
                    <a:cubicBezTo>
                      <a:pt x="440" y="8"/>
                      <a:pt x="406" y="1"/>
                      <a:pt x="372"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p36"/>
              <p:cNvSpPr/>
              <p:nvPr/>
            </p:nvSpPr>
            <p:spPr>
              <a:xfrm>
                <a:off x="2115344" y="3532545"/>
                <a:ext cx="76610" cy="42987"/>
              </a:xfrm>
              <a:custGeom>
                <a:rect b="b" l="l" r="r" t="t"/>
                <a:pathLst>
                  <a:path extrusionOk="0" h="404" w="720">
                    <a:moveTo>
                      <a:pt x="357" y="0"/>
                    </a:moveTo>
                    <a:cubicBezTo>
                      <a:pt x="323" y="0"/>
                      <a:pt x="291" y="8"/>
                      <a:pt x="266" y="22"/>
                    </a:cubicBezTo>
                    <a:lnTo>
                      <a:pt x="50" y="145"/>
                    </a:lnTo>
                    <a:cubicBezTo>
                      <a:pt x="0" y="179"/>
                      <a:pt x="0" y="223"/>
                      <a:pt x="50" y="252"/>
                    </a:cubicBezTo>
                    <a:lnTo>
                      <a:pt x="273" y="381"/>
                    </a:lnTo>
                    <a:cubicBezTo>
                      <a:pt x="299" y="396"/>
                      <a:pt x="331" y="403"/>
                      <a:pt x="364" y="403"/>
                    </a:cubicBezTo>
                    <a:cubicBezTo>
                      <a:pt x="398" y="403"/>
                      <a:pt x="432" y="396"/>
                      <a:pt x="461" y="381"/>
                    </a:cubicBezTo>
                    <a:lnTo>
                      <a:pt x="670" y="259"/>
                    </a:lnTo>
                    <a:cubicBezTo>
                      <a:pt x="720" y="231"/>
                      <a:pt x="720" y="179"/>
                      <a:pt x="670" y="152"/>
                    </a:cubicBezTo>
                    <a:lnTo>
                      <a:pt x="454" y="22"/>
                    </a:lnTo>
                    <a:cubicBezTo>
                      <a:pt x="425" y="8"/>
                      <a:pt x="390" y="0"/>
                      <a:pt x="35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36"/>
              <p:cNvSpPr/>
              <p:nvPr/>
            </p:nvSpPr>
            <p:spPr>
              <a:xfrm>
                <a:off x="1895089" y="3536375"/>
                <a:ext cx="81930" cy="45966"/>
              </a:xfrm>
              <a:custGeom>
                <a:rect b="b" l="l" r="r" t="t"/>
                <a:pathLst>
                  <a:path extrusionOk="0" h="432" w="770">
                    <a:moveTo>
                      <a:pt x="388" y="1"/>
                    </a:moveTo>
                    <a:cubicBezTo>
                      <a:pt x="354" y="1"/>
                      <a:pt x="320" y="8"/>
                      <a:pt x="295" y="23"/>
                    </a:cubicBezTo>
                    <a:lnTo>
                      <a:pt x="57" y="159"/>
                    </a:lnTo>
                    <a:cubicBezTo>
                      <a:pt x="0" y="195"/>
                      <a:pt x="0" y="238"/>
                      <a:pt x="57" y="273"/>
                    </a:cubicBezTo>
                    <a:lnTo>
                      <a:pt x="295" y="411"/>
                    </a:lnTo>
                    <a:cubicBezTo>
                      <a:pt x="320" y="425"/>
                      <a:pt x="354" y="432"/>
                      <a:pt x="388" y="432"/>
                    </a:cubicBezTo>
                    <a:cubicBezTo>
                      <a:pt x="422" y="432"/>
                      <a:pt x="456" y="425"/>
                      <a:pt x="482" y="411"/>
                    </a:cubicBezTo>
                    <a:lnTo>
                      <a:pt x="720" y="273"/>
                    </a:lnTo>
                    <a:cubicBezTo>
                      <a:pt x="770" y="238"/>
                      <a:pt x="770" y="195"/>
                      <a:pt x="720" y="159"/>
                    </a:cubicBezTo>
                    <a:lnTo>
                      <a:pt x="482" y="23"/>
                    </a:lnTo>
                    <a:cubicBezTo>
                      <a:pt x="456" y="8"/>
                      <a:pt x="422" y="1"/>
                      <a:pt x="38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36"/>
              <p:cNvSpPr/>
              <p:nvPr/>
            </p:nvSpPr>
            <p:spPr>
              <a:xfrm>
                <a:off x="1985319" y="3550208"/>
                <a:ext cx="73524" cy="40539"/>
              </a:xfrm>
              <a:custGeom>
                <a:rect b="b" l="l" r="r" t="t"/>
                <a:pathLst>
                  <a:path extrusionOk="0" h="381" w="691">
                    <a:moveTo>
                      <a:pt x="331" y="0"/>
                    </a:moveTo>
                    <a:cubicBezTo>
                      <a:pt x="296" y="0"/>
                      <a:pt x="262" y="7"/>
                      <a:pt x="237" y="22"/>
                    </a:cubicBezTo>
                    <a:lnTo>
                      <a:pt x="51" y="129"/>
                    </a:lnTo>
                    <a:cubicBezTo>
                      <a:pt x="1" y="158"/>
                      <a:pt x="1" y="208"/>
                      <a:pt x="51" y="238"/>
                    </a:cubicBezTo>
                    <a:lnTo>
                      <a:pt x="260" y="358"/>
                    </a:lnTo>
                    <a:cubicBezTo>
                      <a:pt x="288" y="373"/>
                      <a:pt x="322" y="380"/>
                      <a:pt x="356" y="380"/>
                    </a:cubicBezTo>
                    <a:cubicBezTo>
                      <a:pt x="390" y="380"/>
                      <a:pt x="424" y="373"/>
                      <a:pt x="453" y="358"/>
                    </a:cubicBezTo>
                    <a:lnTo>
                      <a:pt x="632" y="251"/>
                    </a:lnTo>
                    <a:cubicBezTo>
                      <a:pt x="691" y="222"/>
                      <a:pt x="691" y="172"/>
                      <a:pt x="632" y="143"/>
                    </a:cubicBezTo>
                    <a:lnTo>
                      <a:pt x="425" y="22"/>
                    </a:lnTo>
                    <a:cubicBezTo>
                      <a:pt x="399" y="7"/>
                      <a:pt x="365" y="0"/>
                      <a:pt x="33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36"/>
              <p:cNvSpPr/>
              <p:nvPr/>
            </p:nvSpPr>
            <p:spPr>
              <a:xfrm>
                <a:off x="2062675" y="3562444"/>
                <a:ext cx="78099" cy="43625"/>
              </a:xfrm>
              <a:custGeom>
                <a:rect b="b" l="l" r="r" t="t"/>
                <a:pathLst>
                  <a:path extrusionOk="0" h="410" w="734">
                    <a:moveTo>
                      <a:pt x="369" y="0"/>
                    </a:moveTo>
                    <a:cubicBezTo>
                      <a:pt x="335" y="0"/>
                      <a:pt x="301" y="7"/>
                      <a:pt x="273" y="21"/>
                    </a:cubicBezTo>
                    <a:lnTo>
                      <a:pt x="57" y="150"/>
                    </a:lnTo>
                    <a:cubicBezTo>
                      <a:pt x="0" y="180"/>
                      <a:pt x="0" y="230"/>
                      <a:pt x="57" y="259"/>
                    </a:cubicBezTo>
                    <a:lnTo>
                      <a:pt x="273" y="388"/>
                    </a:lnTo>
                    <a:cubicBezTo>
                      <a:pt x="298" y="402"/>
                      <a:pt x="332" y="409"/>
                      <a:pt x="366" y="409"/>
                    </a:cubicBezTo>
                    <a:cubicBezTo>
                      <a:pt x="400" y="409"/>
                      <a:pt x="434" y="402"/>
                      <a:pt x="459" y="388"/>
                    </a:cubicBezTo>
                    <a:lnTo>
                      <a:pt x="682" y="259"/>
                    </a:lnTo>
                    <a:cubicBezTo>
                      <a:pt x="733" y="230"/>
                      <a:pt x="733" y="180"/>
                      <a:pt x="682" y="150"/>
                    </a:cubicBezTo>
                    <a:lnTo>
                      <a:pt x="459" y="21"/>
                    </a:lnTo>
                    <a:cubicBezTo>
                      <a:pt x="434" y="7"/>
                      <a:pt x="402" y="0"/>
                      <a:pt x="36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4" name="Google Shape;1104;p36"/>
              <p:cNvSpPr/>
              <p:nvPr/>
            </p:nvSpPr>
            <p:spPr>
              <a:xfrm>
                <a:off x="1931054" y="3578405"/>
                <a:ext cx="78844" cy="43731"/>
              </a:xfrm>
              <a:custGeom>
                <a:rect b="b" l="l" r="r" t="t"/>
                <a:pathLst>
                  <a:path extrusionOk="0" h="411" w="741">
                    <a:moveTo>
                      <a:pt x="388" y="1"/>
                    </a:moveTo>
                    <a:cubicBezTo>
                      <a:pt x="354" y="1"/>
                      <a:pt x="320" y="8"/>
                      <a:pt x="295" y="23"/>
                    </a:cubicBezTo>
                    <a:lnTo>
                      <a:pt x="50" y="159"/>
                    </a:lnTo>
                    <a:cubicBezTo>
                      <a:pt x="0" y="188"/>
                      <a:pt x="0" y="238"/>
                      <a:pt x="50" y="266"/>
                    </a:cubicBezTo>
                    <a:lnTo>
                      <a:pt x="266" y="388"/>
                    </a:lnTo>
                    <a:cubicBezTo>
                      <a:pt x="291" y="403"/>
                      <a:pt x="323" y="410"/>
                      <a:pt x="357" y="410"/>
                    </a:cubicBezTo>
                    <a:cubicBezTo>
                      <a:pt x="390" y="410"/>
                      <a:pt x="424" y="403"/>
                      <a:pt x="452" y="388"/>
                    </a:cubicBezTo>
                    <a:lnTo>
                      <a:pt x="690" y="252"/>
                    </a:lnTo>
                    <a:cubicBezTo>
                      <a:pt x="740" y="223"/>
                      <a:pt x="740" y="173"/>
                      <a:pt x="690" y="145"/>
                    </a:cubicBezTo>
                    <a:lnTo>
                      <a:pt x="482" y="23"/>
                    </a:lnTo>
                    <a:cubicBezTo>
                      <a:pt x="457" y="8"/>
                      <a:pt x="423" y="1"/>
                      <a:pt x="38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36"/>
              <p:cNvSpPr/>
              <p:nvPr/>
            </p:nvSpPr>
            <p:spPr>
              <a:xfrm>
                <a:off x="2014368" y="3592344"/>
                <a:ext cx="74269" cy="41178"/>
              </a:xfrm>
              <a:custGeom>
                <a:rect b="b" l="l" r="r" t="t"/>
                <a:pathLst>
                  <a:path extrusionOk="0" h="387" w="698">
                    <a:moveTo>
                      <a:pt x="332" y="1"/>
                    </a:moveTo>
                    <a:cubicBezTo>
                      <a:pt x="298" y="1"/>
                      <a:pt x="264" y="10"/>
                      <a:pt x="239" y="28"/>
                    </a:cubicBezTo>
                    <a:lnTo>
                      <a:pt x="51" y="135"/>
                    </a:lnTo>
                    <a:cubicBezTo>
                      <a:pt x="1" y="164"/>
                      <a:pt x="1" y="207"/>
                      <a:pt x="51" y="244"/>
                    </a:cubicBezTo>
                    <a:lnTo>
                      <a:pt x="273" y="366"/>
                    </a:lnTo>
                    <a:cubicBezTo>
                      <a:pt x="299" y="380"/>
                      <a:pt x="333" y="387"/>
                      <a:pt x="368" y="387"/>
                    </a:cubicBezTo>
                    <a:cubicBezTo>
                      <a:pt x="402" y="387"/>
                      <a:pt x="436" y="380"/>
                      <a:pt x="461" y="366"/>
                    </a:cubicBezTo>
                    <a:lnTo>
                      <a:pt x="647" y="257"/>
                    </a:lnTo>
                    <a:cubicBezTo>
                      <a:pt x="697" y="230"/>
                      <a:pt x="697" y="178"/>
                      <a:pt x="647" y="150"/>
                    </a:cubicBezTo>
                    <a:lnTo>
                      <a:pt x="425" y="28"/>
                    </a:lnTo>
                    <a:cubicBezTo>
                      <a:pt x="400" y="10"/>
                      <a:pt x="366" y="1"/>
                      <a:pt x="332"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36"/>
              <p:cNvSpPr/>
              <p:nvPr/>
            </p:nvSpPr>
            <p:spPr>
              <a:xfrm>
                <a:off x="1879874" y="3609794"/>
                <a:ext cx="75652" cy="42135"/>
              </a:xfrm>
              <a:custGeom>
                <a:rect b="b" l="l" r="r" t="t"/>
                <a:pathLst>
                  <a:path extrusionOk="0" h="396" w="711">
                    <a:moveTo>
                      <a:pt x="359" y="1"/>
                    </a:moveTo>
                    <a:cubicBezTo>
                      <a:pt x="325" y="1"/>
                      <a:pt x="291" y="8"/>
                      <a:pt x="266" y="23"/>
                    </a:cubicBezTo>
                    <a:lnTo>
                      <a:pt x="50" y="143"/>
                    </a:lnTo>
                    <a:cubicBezTo>
                      <a:pt x="0" y="173"/>
                      <a:pt x="0" y="223"/>
                      <a:pt x="50" y="252"/>
                    </a:cubicBezTo>
                    <a:lnTo>
                      <a:pt x="259" y="375"/>
                    </a:lnTo>
                    <a:cubicBezTo>
                      <a:pt x="287" y="388"/>
                      <a:pt x="321" y="395"/>
                      <a:pt x="355" y="395"/>
                    </a:cubicBezTo>
                    <a:cubicBezTo>
                      <a:pt x="388" y="395"/>
                      <a:pt x="420" y="388"/>
                      <a:pt x="445" y="375"/>
                    </a:cubicBezTo>
                    <a:lnTo>
                      <a:pt x="661" y="252"/>
                    </a:lnTo>
                    <a:cubicBezTo>
                      <a:pt x="711" y="223"/>
                      <a:pt x="711" y="173"/>
                      <a:pt x="661" y="143"/>
                    </a:cubicBezTo>
                    <a:lnTo>
                      <a:pt x="452" y="23"/>
                    </a:lnTo>
                    <a:cubicBezTo>
                      <a:pt x="427" y="8"/>
                      <a:pt x="393" y="1"/>
                      <a:pt x="359"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36"/>
              <p:cNvSpPr/>
              <p:nvPr/>
            </p:nvSpPr>
            <p:spPr>
              <a:xfrm>
                <a:off x="1959995" y="3620434"/>
                <a:ext cx="79802" cy="44476"/>
              </a:xfrm>
              <a:custGeom>
                <a:rect b="b" l="l" r="r" t="t"/>
                <a:pathLst>
                  <a:path extrusionOk="0" h="418" w="750">
                    <a:moveTo>
                      <a:pt x="386" y="1"/>
                    </a:moveTo>
                    <a:cubicBezTo>
                      <a:pt x="353" y="1"/>
                      <a:pt x="321" y="8"/>
                      <a:pt x="296" y="23"/>
                    </a:cubicBezTo>
                    <a:lnTo>
                      <a:pt x="51" y="159"/>
                    </a:lnTo>
                    <a:cubicBezTo>
                      <a:pt x="1" y="195"/>
                      <a:pt x="1" y="238"/>
                      <a:pt x="51" y="275"/>
                    </a:cubicBezTo>
                    <a:lnTo>
                      <a:pt x="275" y="397"/>
                    </a:lnTo>
                    <a:cubicBezTo>
                      <a:pt x="300" y="411"/>
                      <a:pt x="334" y="418"/>
                      <a:pt x="368" y="418"/>
                    </a:cubicBezTo>
                    <a:cubicBezTo>
                      <a:pt x="402" y="418"/>
                      <a:pt x="436" y="411"/>
                      <a:pt x="461" y="397"/>
                    </a:cubicBezTo>
                    <a:lnTo>
                      <a:pt x="698" y="259"/>
                    </a:lnTo>
                    <a:cubicBezTo>
                      <a:pt x="750" y="232"/>
                      <a:pt x="750" y="181"/>
                      <a:pt x="698" y="152"/>
                    </a:cubicBezTo>
                    <a:lnTo>
                      <a:pt x="482" y="23"/>
                    </a:lnTo>
                    <a:cubicBezTo>
                      <a:pt x="454" y="8"/>
                      <a:pt x="420" y="1"/>
                      <a:pt x="386"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8" name="Google Shape;1108;p36"/>
              <p:cNvSpPr/>
              <p:nvPr/>
            </p:nvSpPr>
            <p:spPr>
              <a:xfrm>
                <a:off x="2012133" y="3505731"/>
                <a:ext cx="330593" cy="189822"/>
              </a:xfrm>
              <a:custGeom>
                <a:rect b="b" l="l" r="r" t="t"/>
                <a:pathLst>
                  <a:path extrusionOk="0" h="1784" w="3107">
                    <a:moveTo>
                      <a:pt x="2745" y="1"/>
                    </a:moveTo>
                    <a:cubicBezTo>
                      <a:pt x="2711" y="1"/>
                      <a:pt x="2677" y="8"/>
                      <a:pt x="2652" y="23"/>
                    </a:cubicBezTo>
                    <a:lnTo>
                      <a:pt x="51" y="1525"/>
                    </a:lnTo>
                    <a:cubicBezTo>
                      <a:pt x="1" y="1553"/>
                      <a:pt x="1" y="1605"/>
                      <a:pt x="51" y="1632"/>
                    </a:cubicBezTo>
                    <a:lnTo>
                      <a:pt x="273" y="1761"/>
                    </a:lnTo>
                    <a:cubicBezTo>
                      <a:pt x="298" y="1776"/>
                      <a:pt x="331" y="1783"/>
                      <a:pt x="364" y="1783"/>
                    </a:cubicBezTo>
                    <a:cubicBezTo>
                      <a:pt x="397" y="1783"/>
                      <a:pt x="431" y="1776"/>
                      <a:pt x="460" y="1761"/>
                    </a:cubicBezTo>
                    <a:lnTo>
                      <a:pt x="3054" y="259"/>
                    </a:lnTo>
                    <a:cubicBezTo>
                      <a:pt x="3106" y="231"/>
                      <a:pt x="3106" y="181"/>
                      <a:pt x="3054" y="152"/>
                    </a:cubicBezTo>
                    <a:lnTo>
                      <a:pt x="2839" y="23"/>
                    </a:lnTo>
                    <a:cubicBezTo>
                      <a:pt x="2814" y="8"/>
                      <a:pt x="2780" y="1"/>
                      <a:pt x="2745"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9" name="Google Shape;1109;p36"/>
              <p:cNvSpPr/>
              <p:nvPr/>
            </p:nvSpPr>
            <p:spPr>
              <a:xfrm>
                <a:off x="1960740" y="3682467"/>
                <a:ext cx="76716" cy="42667"/>
              </a:xfrm>
              <a:custGeom>
                <a:rect b="b" l="l" r="r" t="t"/>
                <a:pathLst>
                  <a:path extrusionOk="0" h="401" w="721">
                    <a:moveTo>
                      <a:pt x="361" y="0"/>
                    </a:moveTo>
                    <a:cubicBezTo>
                      <a:pt x="327" y="0"/>
                      <a:pt x="293" y="7"/>
                      <a:pt x="268" y="21"/>
                    </a:cubicBezTo>
                    <a:lnTo>
                      <a:pt x="53" y="144"/>
                    </a:lnTo>
                    <a:cubicBezTo>
                      <a:pt x="1" y="173"/>
                      <a:pt x="1" y="223"/>
                      <a:pt x="53" y="252"/>
                    </a:cubicBezTo>
                    <a:lnTo>
                      <a:pt x="268" y="375"/>
                    </a:lnTo>
                    <a:cubicBezTo>
                      <a:pt x="297" y="392"/>
                      <a:pt x="331" y="401"/>
                      <a:pt x="364" y="401"/>
                    </a:cubicBezTo>
                    <a:cubicBezTo>
                      <a:pt x="397" y="401"/>
                      <a:pt x="429" y="392"/>
                      <a:pt x="454" y="375"/>
                    </a:cubicBezTo>
                    <a:lnTo>
                      <a:pt x="670" y="252"/>
                    </a:lnTo>
                    <a:cubicBezTo>
                      <a:pt x="720" y="223"/>
                      <a:pt x="720" y="173"/>
                      <a:pt x="670" y="144"/>
                    </a:cubicBezTo>
                    <a:lnTo>
                      <a:pt x="454" y="21"/>
                    </a:lnTo>
                    <a:cubicBezTo>
                      <a:pt x="429" y="7"/>
                      <a:pt x="395" y="0"/>
                      <a:pt x="36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p36"/>
              <p:cNvSpPr/>
              <p:nvPr/>
            </p:nvSpPr>
            <p:spPr>
              <a:xfrm>
                <a:off x="2044267" y="3518606"/>
                <a:ext cx="526905" cy="272603"/>
              </a:xfrm>
              <a:custGeom>
                <a:rect b="b" l="l" r="r" t="t"/>
                <a:pathLst>
                  <a:path extrusionOk="0" h="2562" w="4952">
                    <a:moveTo>
                      <a:pt x="3332" y="0"/>
                    </a:moveTo>
                    <a:cubicBezTo>
                      <a:pt x="3306" y="0"/>
                      <a:pt x="3281" y="6"/>
                      <a:pt x="3263" y="17"/>
                    </a:cubicBezTo>
                    <a:lnTo>
                      <a:pt x="44" y="1879"/>
                    </a:lnTo>
                    <a:cubicBezTo>
                      <a:pt x="1" y="1899"/>
                      <a:pt x="1" y="1935"/>
                      <a:pt x="35" y="1958"/>
                    </a:cubicBezTo>
                    <a:lnTo>
                      <a:pt x="1079" y="2562"/>
                    </a:lnTo>
                    <a:lnTo>
                      <a:pt x="2882" y="1518"/>
                    </a:lnTo>
                    <a:lnTo>
                      <a:pt x="3422" y="1835"/>
                    </a:lnTo>
                    <a:lnTo>
                      <a:pt x="4909" y="980"/>
                    </a:lnTo>
                    <a:cubicBezTo>
                      <a:pt x="4952" y="950"/>
                      <a:pt x="4952" y="914"/>
                      <a:pt x="4909" y="894"/>
                    </a:cubicBezTo>
                    <a:lnTo>
                      <a:pt x="3399" y="17"/>
                    </a:lnTo>
                    <a:cubicBezTo>
                      <a:pt x="3382" y="6"/>
                      <a:pt x="3357" y="0"/>
                      <a:pt x="3332"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1" name="Google Shape;1111;p36"/>
              <p:cNvSpPr/>
              <p:nvPr/>
            </p:nvSpPr>
            <p:spPr>
              <a:xfrm>
                <a:off x="2158970" y="3680126"/>
                <a:ext cx="249407" cy="141728"/>
              </a:xfrm>
              <a:custGeom>
                <a:rect b="b" l="l" r="r" t="t"/>
                <a:pathLst>
                  <a:path extrusionOk="0" h="1332" w="2344">
                    <a:moveTo>
                      <a:pt x="1804" y="0"/>
                    </a:moveTo>
                    <a:lnTo>
                      <a:pt x="1" y="1044"/>
                    </a:lnTo>
                    <a:lnTo>
                      <a:pt x="475" y="1316"/>
                    </a:lnTo>
                    <a:cubicBezTo>
                      <a:pt x="493" y="1327"/>
                      <a:pt x="518" y="1332"/>
                      <a:pt x="543" y="1332"/>
                    </a:cubicBezTo>
                    <a:cubicBezTo>
                      <a:pt x="568" y="1332"/>
                      <a:pt x="593" y="1327"/>
                      <a:pt x="612" y="1316"/>
                    </a:cubicBezTo>
                    <a:lnTo>
                      <a:pt x="2344" y="317"/>
                    </a:lnTo>
                    <a:lnTo>
                      <a:pt x="1804"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p36"/>
              <p:cNvSpPr/>
              <p:nvPr/>
            </p:nvSpPr>
            <p:spPr>
              <a:xfrm>
                <a:off x="1911901" y="3711515"/>
                <a:ext cx="74269" cy="42029"/>
              </a:xfrm>
              <a:custGeom>
                <a:rect b="b" l="l" r="r" t="t"/>
                <a:pathLst>
                  <a:path extrusionOk="0" h="395" w="698">
                    <a:moveTo>
                      <a:pt x="335" y="0"/>
                    </a:moveTo>
                    <a:cubicBezTo>
                      <a:pt x="301" y="0"/>
                      <a:pt x="267" y="8"/>
                      <a:pt x="237" y="22"/>
                    </a:cubicBezTo>
                    <a:lnTo>
                      <a:pt x="51" y="136"/>
                    </a:lnTo>
                    <a:cubicBezTo>
                      <a:pt x="1" y="166"/>
                      <a:pt x="1" y="216"/>
                      <a:pt x="51" y="245"/>
                    </a:cubicBezTo>
                    <a:lnTo>
                      <a:pt x="267" y="367"/>
                    </a:lnTo>
                    <a:cubicBezTo>
                      <a:pt x="295" y="386"/>
                      <a:pt x="329" y="395"/>
                      <a:pt x="362" y="395"/>
                    </a:cubicBezTo>
                    <a:cubicBezTo>
                      <a:pt x="396" y="395"/>
                      <a:pt x="428" y="386"/>
                      <a:pt x="453" y="367"/>
                    </a:cubicBezTo>
                    <a:lnTo>
                      <a:pt x="648" y="259"/>
                    </a:lnTo>
                    <a:cubicBezTo>
                      <a:pt x="698" y="231"/>
                      <a:pt x="698" y="179"/>
                      <a:pt x="648" y="152"/>
                    </a:cubicBezTo>
                    <a:lnTo>
                      <a:pt x="432" y="22"/>
                    </a:lnTo>
                    <a:cubicBezTo>
                      <a:pt x="403" y="8"/>
                      <a:pt x="369" y="0"/>
                      <a:pt x="335"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36"/>
              <p:cNvSpPr/>
              <p:nvPr/>
            </p:nvSpPr>
            <p:spPr>
              <a:xfrm>
                <a:off x="2369223" y="3445507"/>
                <a:ext cx="77355" cy="43519"/>
              </a:xfrm>
              <a:custGeom>
                <a:rect b="b" l="l" r="r" t="t"/>
                <a:pathLst>
                  <a:path extrusionOk="0" h="409" w="727">
                    <a:moveTo>
                      <a:pt x="368" y="1"/>
                    </a:moveTo>
                    <a:cubicBezTo>
                      <a:pt x="334" y="1"/>
                      <a:pt x="299" y="10"/>
                      <a:pt x="274" y="28"/>
                    </a:cubicBezTo>
                    <a:lnTo>
                      <a:pt x="52" y="150"/>
                    </a:lnTo>
                    <a:cubicBezTo>
                      <a:pt x="0" y="178"/>
                      <a:pt x="0" y="230"/>
                      <a:pt x="52" y="257"/>
                    </a:cubicBezTo>
                    <a:lnTo>
                      <a:pt x="268" y="387"/>
                    </a:lnTo>
                    <a:cubicBezTo>
                      <a:pt x="296" y="401"/>
                      <a:pt x="330" y="409"/>
                      <a:pt x="364" y="409"/>
                    </a:cubicBezTo>
                    <a:cubicBezTo>
                      <a:pt x="398" y="409"/>
                      <a:pt x="432" y="401"/>
                      <a:pt x="461" y="387"/>
                    </a:cubicBezTo>
                    <a:lnTo>
                      <a:pt x="676" y="257"/>
                    </a:lnTo>
                    <a:cubicBezTo>
                      <a:pt x="726" y="230"/>
                      <a:pt x="726" y="178"/>
                      <a:pt x="676" y="150"/>
                    </a:cubicBezTo>
                    <a:lnTo>
                      <a:pt x="461" y="28"/>
                    </a:lnTo>
                    <a:cubicBezTo>
                      <a:pt x="436" y="10"/>
                      <a:pt x="402" y="1"/>
                      <a:pt x="36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36"/>
              <p:cNvSpPr/>
              <p:nvPr/>
            </p:nvSpPr>
            <p:spPr>
              <a:xfrm>
                <a:off x="2421360" y="3416352"/>
                <a:ext cx="77355" cy="42774"/>
              </a:xfrm>
              <a:custGeom>
                <a:rect b="b" l="l" r="r" t="t"/>
                <a:pathLst>
                  <a:path extrusionOk="0" h="402" w="727">
                    <a:moveTo>
                      <a:pt x="359" y="0"/>
                    </a:moveTo>
                    <a:cubicBezTo>
                      <a:pt x="325" y="0"/>
                      <a:pt x="291" y="7"/>
                      <a:pt x="266" y="21"/>
                    </a:cubicBezTo>
                    <a:lnTo>
                      <a:pt x="57" y="143"/>
                    </a:lnTo>
                    <a:cubicBezTo>
                      <a:pt x="0" y="173"/>
                      <a:pt x="0" y="223"/>
                      <a:pt x="50" y="252"/>
                    </a:cubicBezTo>
                    <a:lnTo>
                      <a:pt x="273" y="381"/>
                    </a:lnTo>
                    <a:cubicBezTo>
                      <a:pt x="298" y="395"/>
                      <a:pt x="332" y="402"/>
                      <a:pt x="366" y="402"/>
                    </a:cubicBezTo>
                    <a:cubicBezTo>
                      <a:pt x="400" y="402"/>
                      <a:pt x="434" y="395"/>
                      <a:pt x="459" y="381"/>
                    </a:cubicBezTo>
                    <a:lnTo>
                      <a:pt x="668" y="259"/>
                    </a:lnTo>
                    <a:cubicBezTo>
                      <a:pt x="726" y="223"/>
                      <a:pt x="726" y="179"/>
                      <a:pt x="675" y="150"/>
                    </a:cubicBezTo>
                    <a:lnTo>
                      <a:pt x="452" y="21"/>
                    </a:lnTo>
                    <a:cubicBezTo>
                      <a:pt x="427" y="7"/>
                      <a:pt x="393" y="0"/>
                      <a:pt x="35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36"/>
              <p:cNvSpPr/>
              <p:nvPr/>
            </p:nvSpPr>
            <p:spPr>
              <a:xfrm>
                <a:off x="2472540" y="3384964"/>
                <a:ext cx="80334" cy="44476"/>
              </a:xfrm>
              <a:custGeom>
                <a:rect b="b" l="l" r="r" t="t"/>
                <a:pathLst>
                  <a:path extrusionOk="0" h="418" w="755">
                    <a:moveTo>
                      <a:pt x="389" y="0"/>
                    </a:moveTo>
                    <a:cubicBezTo>
                      <a:pt x="354" y="0"/>
                      <a:pt x="320" y="8"/>
                      <a:pt x="295" y="22"/>
                    </a:cubicBezTo>
                    <a:lnTo>
                      <a:pt x="57" y="159"/>
                    </a:lnTo>
                    <a:cubicBezTo>
                      <a:pt x="0" y="186"/>
                      <a:pt x="0" y="238"/>
                      <a:pt x="57" y="266"/>
                    </a:cubicBezTo>
                    <a:lnTo>
                      <a:pt x="273" y="395"/>
                    </a:lnTo>
                    <a:cubicBezTo>
                      <a:pt x="298" y="410"/>
                      <a:pt x="332" y="417"/>
                      <a:pt x="366" y="417"/>
                    </a:cubicBezTo>
                    <a:cubicBezTo>
                      <a:pt x="401" y="417"/>
                      <a:pt x="435" y="410"/>
                      <a:pt x="461" y="395"/>
                    </a:cubicBezTo>
                    <a:lnTo>
                      <a:pt x="697" y="259"/>
                    </a:lnTo>
                    <a:cubicBezTo>
                      <a:pt x="754" y="223"/>
                      <a:pt x="754" y="179"/>
                      <a:pt x="697" y="152"/>
                    </a:cubicBezTo>
                    <a:lnTo>
                      <a:pt x="482" y="22"/>
                    </a:lnTo>
                    <a:cubicBezTo>
                      <a:pt x="457" y="8"/>
                      <a:pt x="423" y="0"/>
                      <a:pt x="38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36"/>
              <p:cNvSpPr/>
              <p:nvPr/>
            </p:nvSpPr>
            <p:spPr>
              <a:xfrm>
                <a:off x="1643446" y="3742904"/>
                <a:ext cx="81930" cy="45115"/>
              </a:xfrm>
              <a:custGeom>
                <a:rect b="b" l="l" r="r" t="t"/>
                <a:pathLst>
                  <a:path extrusionOk="0" h="424" w="770">
                    <a:moveTo>
                      <a:pt x="411" y="0"/>
                    </a:moveTo>
                    <a:cubicBezTo>
                      <a:pt x="377" y="0"/>
                      <a:pt x="342" y="8"/>
                      <a:pt x="317" y="22"/>
                    </a:cubicBezTo>
                    <a:lnTo>
                      <a:pt x="59" y="173"/>
                    </a:lnTo>
                    <a:cubicBezTo>
                      <a:pt x="7" y="202"/>
                      <a:pt x="0" y="252"/>
                      <a:pt x="59" y="281"/>
                    </a:cubicBezTo>
                    <a:lnTo>
                      <a:pt x="266" y="402"/>
                    </a:lnTo>
                    <a:cubicBezTo>
                      <a:pt x="292" y="417"/>
                      <a:pt x="326" y="424"/>
                      <a:pt x="360" y="424"/>
                    </a:cubicBezTo>
                    <a:cubicBezTo>
                      <a:pt x="395" y="424"/>
                      <a:pt x="429" y="417"/>
                      <a:pt x="454" y="402"/>
                    </a:cubicBezTo>
                    <a:lnTo>
                      <a:pt x="719" y="252"/>
                    </a:lnTo>
                    <a:cubicBezTo>
                      <a:pt x="769" y="223"/>
                      <a:pt x="769" y="173"/>
                      <a:pt x="719" y="143"/>
                    </a:cubicBezTo>
                    <a:lnTo>
                      <a:pt x="504" y="22"/>
                    </a:lnTo>
                    <a:cubicBezTo>
                      <a:pt x="479" y="8"/>
                      <a:pt x="445" y="0"/>
                      <a:pt x="41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36"/>
              <p:cNvSpPr/>
              <p:nvPr/>
            </p:nvSpPr>
            <p:spPr>
              <a:xfrm>
                <a:off x="1694626" y="3772059"/>
                <a:ext cx="82675" cy="46711"/>
              </a:xfrm>
              <a:custGeom>
                <a:rect b="b" l="l" r="r" t="t"/>
                <a:pathLst>
                  <a:path extrusionOk="0" h="439" w="777">
                    <a:moveTo>
                      <a:pt x="411" y="1"/>
                    </a:moveTo>
                    <a:cubicBezTo>
                      <a:pt x="377" y="1"/>
                      <a:pt x="343" y="10"/>
                      <a:pt x="318" y="28"/>
                    </a:cubicBezTo>
                    <a:lnTo>
                      <a:pt x="52" y="180"/>
                    </a:lnTo>
                    <a:cubicBezTo>
                      <a:pt x="0" y="207"/>
                      <a:pt x="0" y="257"/>
                      <a:pt x="52" y="287"/>
                    </a:cubicBezTo>
                    <a:lnTo>
                      <a:pt x="275" y="416"/>
                    </a:lnTo>
                    <a:cubicBezTo>
                      <a:pt x="300" y="431"/>
                      <a:pt x="334" y="438"/>
                      <a:pt x="368" y="438"/>
                    </a:cubicBezTo>
                    <a:cubicBezTo>
                      <a:pt x="402" y="438"/>
                      <a:pt x="436" y="431"/>
                      <a:pt x="461" y="416"/>
                    </a:cubicBezTo>
                    <a:lnTo>
                      <a:pt x="720" y="257"/>
                    </a:lnTo>
                    <a:cubicBezTo>
                      <a:pt x="777" y="230"/>
                      <a:pt x="777" y="180"/>
                      <a:pt x="727" y="150"/>
                    </a:cubicBezTo>
                    <a:lnTo>
                      <a:pt x="504" y="28"/>
                    </a:lnTo>
                    <a:cubicBezTo>
                      <a:pt x="479" y="10"/>
                      <a:pt x="445" y="1"/>
                      <a:pt x="41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8" name="Google Shape;1118;p36"/>
              <p:cNvSpPr/>
              <p:nvPr/>
            </p:nvSpPr>
            <p:spPr>
              <a:xfrm>
                <a:off x="2272821" y="3441251"/>
                <a:ext cx="78099" cy="43199"/>
              </a:xfrm>
              <a:custGeom>
                <a:rect b="b" l="l" r="r" t="t"/>
                <a:pathLst>
                  <a:path extrusionOk="0" h="406" w="734">
                    <a:moveTo>
                      <a:pt x="373" y="0"/>
                    </a:moveTo>
                    <a:cubicBezTo>
                      <a:pt x="337" y="0"/>
                      <a:pt x="301" y="9"/>
                      <a:pt x="275" y="25"/>
                    </a:cubicBezTo>
                    <a:lnTo>
                      <a:pt x="52" y="147"/>
                    </a:lnTo>
                    <a:cubicBezTo>
                      <a:pt x="0" y="184"/>
                      <a:pt x="0" y="227"/>
                      <a:pt x="52" y="261"/>
                    </a:cubicBezTo>
                    <a:lnTo>
                      <a:pt x="275" y="384"/>
                    </a:lnTo>
                    <a:cubicBezTo>
                      <a:pt x="300" y="398"/>
                      <a:pt x="332" y="406"/>
                      <a:pt x="365" y="406"/>
                    </a:cubicBezTo>
                    <a:cubicBezTo>
                      <a:pt x="399" y="406"/>
                      <a:pt x="433" y="398"/>
                      <a:pt x="461" y="384"/>
                    </a:cubicBezTo>
                    <a:lnTo>
                      <a:pt x="677" y="261"/>
                    </a:lnTo>
                    <a:cubicBezTo>
                      <a:pt x="727" y="227"/>
                      <a:pt x="734" y="184"/>
                      <a:pt x="677" y="147"/>
                    </a:cubicBezTo>
                    <a:lnTo>
                      <a:pt x="461" y="25"/>
                    </a:lnTo>
                    <a:cubicBezTo>
                      <a:pt x="437" y="8"/>
                      <a:pt x="406" y="0"/>
                      <a:pt x="373"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p36"/>
              <p:cNvSpPr/>
              <p:nvPr/>
            </p:nvSpPr>
            <p:spPr>
              <a:xfrm>
                <a:off x="2241645" y="3239617"/>
                <a:ext cx="59692" cy="32985"/>
              </a:xfrm>
              <a:custGeom>
                <a:rect b="b" l="l" r="r" t="t"/>
                <a:pathLst>
                  <a:path extrusionOk="0" h="310" w="561">
                    <a:moveTo>
                      <a:pt x="383" y="0"/>
                    </a:moveTo>
                    <a:cubicBezTo>
                      <a:pt x="350" y="0"/>
                      <a:pt x="316" y="8"/>
                      <a:pt x="287" y="22"/>
                    </a:cubicBezTo>
                    <a:lnTo>
                      <a:pt x="50" y="158"/>
                    </a:lnTo>
                    <a:cubicBezTo>
                      <a:pt x="0" y="188"/>
                      <a:pt x="0" y="238"/>
                      <a:pt x="50" y="267"/>
                    </a:cubicBezTo>
                    <a:lnTo>
                      <a:pt x="86" y="288"/>
                    </a:lnTo>
                    <a:cubicBezTo>
                      <a:pt x="111" y="303"/>
                      <a:pt x="146" y="310"/>
                      <a:pt x="180" y="310"/>
                    </a:cubicBezTo>
                    <a:cubicBezTo>
                      <a:pt x="214" y="310"/>
                      <a:pt x="248" y="303"/>
                      <a:pt x="273" y="288"/>
                    </a:cubicBezTo>
                    <a:lnTo>
                      <a:pt x="509" y="152"/>
                    </a:lnTo>
                    <a:cubicBezTo>
                      <a:pt x="561" y="122"/>
                      <a:pt x="561" y="72"/>
                      <a:pt x="509" y="43"/>
                    </a:cubicBezTo>
                    <a:lnTo>
                      <a:pt x="475" y="22"/>
                    </a:lnTo>
                    <a:cubicBezTo>
                      <a:pt x="449" y="8"/>
                      <a:pt x="416" y="0"/>
                      <a:pt x="383"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36"/>
              <p:cNvSpPr/>
              <p:nvPr/>
            </p:nvSpPr>
            <p:spPr>
              <a:xfrm>
                <a:off x="2295804" y="3206738"/>
                <a:ext cx="62139" cy="34474"/>
              </a:xfrm>
              <a:custGeom>
                <a:rect b="b" l="l" r="r" t="t"/>
                <a:pathLst>
                  <a:path extrusionOk="0" h="324" w="584">
                    <a:moveTo>
                      <a:pt x="404" y="0"/>
                    </a:moveTo>
                    <a:cubicBezTo>
                      <a:pt x="370" y="0"/>
                      <a:pt x="336" y="8"/>
                      <a:pt x="311" y="22"/>
                    </a:cubicBezTo>
                    <a:lnTo>
                      <a:pt x="52" y="172"/>
                    </a:lnTo>
                    <a:cubicBezTo>
                      <a:pt x="0" y="202"/>
                      <a:pt x="0" y="252"/>
                      <a:pt x="52" y="281"/>
                    </a:cubicBezTo>
                    <a:lnTo>
                      <a:pt x="86" y="302"/>
                    </a:lnTo>
                    <a:cubicBezTo>
                      <a:pt x="112" y="317"/>
                      <a:pt x="147" y="324"/>
                      <a:pt x="181" y="324"/>
                    </a:cubicBezTo>
                    <a:cubicBezTo>
                      <a:pt x="215" y="324"/>
                      <a:pt x="249" y="317"/>
                      <a:pt x="274" y="302"/>
                    </a:cubicBezTo>
                    <a:lnTo>
                      <a:pt x="533" y="152"/>
                    </a:lnTo>
                    <a:cubicBezTo>
                      <a:pt x="583" y="122"/>
                      <a:pt x="583" y="72"/>
                      <a:pt x="533" y="43"/>
                    </a:cubicBezTo>
                    <a:lnTo>
                      <a:pt x="497" y="22"/>
                    </a:lnTo>
                    <a:cubicBezTo>
                      <a:pt x="472" y="8"/>
                      <a:pt x="438" y="0"/>
                      <a:pt x="404"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36"/>
              <p:cNvSpPr/>
              <p:nvPr/>
            </p:nvSpPr>
            <p:spPr>
              <a:xfrm>
                <a:off x="2328789" y="3225784"/>
                <a:ext cx="81079" cy="45221"/>
              </a:xfrm>
              <a:custGeom>
                <a:rect b="b" l="l" r="r" t="t"/>
                <a:pathLst>
                  <a:path extrusionOk="0" h="425" w="762">
                    <a:moveTo>
                      <a:pt x="403" y="1"/>
                    </a:moveTo>
                    <a:cubicBezTo>
                      <a:pt x="369" y="1"/>
                      <a:pt x="334" y="8"/>
                      <a:pt x="309" y="23"/>
                    </a:cubicBezTo>
                    <a:lnTo>
                      <a:pt x="51" y="173"/>
                    </a:lnTo>
                    <a:cubicBezTo>
                      <a:pt x="1" y="202"/>
                      <a:pt x="1" y="252"/>
                      <a:pt x="51" y="282"/>
                    </a:cubicBezTo>
                    <a:lnTo>
                      <a:pt x="259" y="404"/>
                    </a:lnTo>
                    <a:cubicBezTo>
                      <a:pt x="284" y="418"/>
                      <a:pt x="318" y="425"/>
                      <a:pt x="353" y="425"/>
                    </a:cubicBezTo>
                    <a:cubicBezTo>
                      <a:pt x="387" y="425"/>
                      <a:pt x="421" y="418"/>
                      <a:pt x="446" y="404"/>
                    </a:cubicBezTo>
                    <a:lnTo>
                      <a:pt x="704" y="252"/>
                    </a:lnTo>
                    <a:cubicBezTo>
                      <a:pt x="761" y="225"/>
                      <a:pt x="761" y="182"/>
                      <a:pt x="711" y="145"/>
                    </a:cubicBezTo>
                    <a:lnTo>
                      <a:pt x="496" y="23"/>
                    </a:lnTo>
                    <a:cubicBezTo>
                      <a:pt x="471" y="8"/>
                      <a:pt x="437" y="1"/>
                      <a:pt x="403"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36"/>
              <p:cNvSpPr/>
              <p:nvPr/>
            </p:nvSpPr>
            <p:spPr>
              <a:xfrm>
                <a:off x="2274524" y="3258663"/>
                <a:ext cx="78844" cy="43731"/>
              </a:xfrm>
              <a:custGeom>
                <a:rect b="b" l="l" r="r" t="t"/>
                <a:pathLst>
                  <a:path extrusionOk="0" h="411" w="741">
                    <a:moveTo>
                      <a:pt x="381" y="1"/>
                    </a:moveTo>
                    <a:cubicBezTo>
                      <a:pt x="347" y="1"/>
                      <a:pt x="312" y="8"/>
                      <a:pt x="286" y="23"/>
                    </a:cubicBezTo>
                    <a:lnTo>
                      <a:pt x="50" y="159"/>
                    </a:lnTo>
                    <a:cubicBezTo>
                      <a:pt x="0" y="188"/>
                      <a:pt x="0" y="238"/>
                      <a:pt x="50" y="268"/>
                    </a:cubicBezTo>
                    <a:lnTo>
                      <a:pt x="259" y="390"/>
                    </a:lnTo>
                    <a:cubicBezTo>
                      <a:pt x="284" y="404"/>
                      <a:pt x="318" y="411"/>
                      <a:pt x="352" y="411"/>
                    </a:cubicBezTo>
                    <a:cubicBezTo>
                      <a:pt x="386" y="411"/>
                      <a:pt x="420" y="404"/>
                      <a:pt x="445" y="390"/>
                    </a:cubicBezTo>
                    <a:lnTo>
                      <a:pt x="690" y="252"/>
                    </a:lnTo>
                    <a:cubicBezTo>
                      <a:pt x="740" y="224"/>
                      <a:pt x="740" y="174"/>
                      <a:pt x="690" y="145"/>
                    </a:cubicBezTo>
                    <a:lnTo>
                      <a:pt x="474" y="23"/>
                    </a:lnTo>
                    <a:cubicBezTo>
                      <a:pt x="449" y="8"/>
                      <a:pt x="415" y="1"/>
                      <a:pt x="38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36"/>
              <p:cNvSpPr/>
              <p:nvPr/>
            </p:nvSpPr>
            <p:spPr>
              <a:xfrm>
                <a:off x="2366243" y="3255684"/>
                <a:ext cx="97252" cy="55116"/>
              </a:xfrm>
              <a:custGeom>
                <a:rect b="b" l="l" r="r" t="t"/>
                <a:pathLst>
                  <a:path extrusionOk="0" h="518" w="914">
                    <a:moveTo>
                      <a:pt x="532" y="1"/>
                    </a:moveTo>
                    <a:cubicBezTo>
                      <a:pt x="498" y="1"/>
                      <a:pt x="464" y="7"/>
                      <a:pt x="439" y="21"/>
                    </a:cubicBezTo>
                    <a:lnTo>
                      <a:pt x="51" y="246"/>
                    </a:lnTo>
                    <a:cubicBezTo>
                      <a:pt x="1" y="273"/>
                      <a:pt x="1" y="323"/>
                      <a:pt x="51" y="352"/>
                    </a:cubicBezTo>
                    <a:lnTo>
                      <a:pt x="287" y="496"/>
                    </a:lnTo>
                    <a:cubicBezTo>
                      <a:pt x="313" y="510"/>
                      <a:pt x="347" y="518"/>
                      <a:pt x="382" y="518"/>
                    </a:cubicBezTo>
                    <a:cubicBezTo>
                      <a:pt x="416" y="518"/>
                      <a:pt x="450" y="510"/>
                      <a:pt x="475" y="496"/>
                    </a:cubicBezTo>
                    <a:lnTo>
                      <a:pt x="863" y="266"/>
                    </a:lnTo>
                    <a:cubicBezTo>
                      <a:pt x="913" y="237"/>
                      <a:pt x="913" y="187"/>
                      <a:pt x="863" y="159"/>
                    </a:cubicBezTo>
                    <a:lnTo>
                      <a:pt x="625" y="21"/>
                    </a:lnTo>
                    <a:cubicBezTo>
                      <a:pt x="600" y="7"/>
                      <a:pt x="566" y="1"/>
                      <a:pt x="532"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36"/>
              <p:cNvSpPr/>
              <p:nvPr/>
            </p:nvSpPr>
            <p:spPr>
              <a:xfrm>
                <a:off x="2311871" y="3296223"/>
                <a:ext cx="82036" cy="45966"/>
              </a:xfrm>
              <a:custGeom>
                <a:rect b="b" l="l" r="r" t="t"/>
                <a:pathLst>
                  <a:path extrusionOk="0" h="432" w="771">
                    <a:moveTo>
                      <a:pt x="382" y="1"/>
                    </a:moveTo>
                    <a:cubicBezTo>
                      <a:pt x="348" y="1"/>
                      <a:pt x="314" y="8"/>
                      <a:pt x="289" y="22"/>
                    </a:cubicBezTo>
                    <a:lnTo>
                      <a:pt x="51" y="158"/>
                    </a:lnTo>
                    <a:cubicBezTo>
                      <a:pt x="1" y="187"/>
                      <a:pt x="1" y="237"/>
                      <a:pt x="51" y="266"/>
                    </a:cubicBezTo>
                    <a:lnTo>
                      <a:pt x="289" y="410"/>
                    </a:lnTo>
                    <a:cubicBezTo>
                      <a:pt x="314" y="424"/>
                      <a:pt x="348" y="432"/>
                      <a:pt x="382" y="432"/>
                    </a:cubicBezTo>
                    <a:cubicBezTo>
                      <a:pt x="416" y="432"/>
                      <a:pt x="450" y="424"/>
                      <a:pt x="475" y="410"/>
                    </a:cubicBezTo>
                    <a:lnTo>
                      <a:pt x="712" y="266"/>
                    </a:lnTo>
                    <a:cubicBezTo>
                      <a:pt x="763" y="237"/>
                      <a:pt x="770" y="187"/>
                      <a:pt x="712" y="158"/>
                    </a:cubicBezTo>
                    <a:lnTo>
                      <a:pt x="475" y="22"/>
                    </a:lnTo>
                    <a:cubicBezTo>
                      <a:pt x="450" y="8"/>
                      <a:pt x="416" y="1"/>
                      <a:pt x="382"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36"/>
              <p:cNvSpPr/>
              <p:nvPr/>
            </p:nvSpPr>
            <p:spPr>
              <a:xfrm>
                <a:off x="2401356" y="3287072"/>
                <a:ext cx="113319" cy="63629"/>
              </a:xfrm>
              <a:custGeom>
                <a:rect b="b" l="l" r="r" t="t"/>
                <a:pathLst>
                  <a:path extrusionOk="0" h="598" w="1065">
                    <a:moveTo>
                      <a:pt x="708" y="1"/>
                    </a:moveTo>
                    <a:cubicBezTo>
                      <a:pt x="675" y="1"/>
                      <a:pt x="641" y="7"/>
                      <a:pt x="612" y="21"/>
                    </a:cubicBezTo>
                    <a:lnTo>
                      <a:pt x="59" y="346"/>
                    </a:lnTo>
                    <a:cubicBezTo>
                      <a:pt x="0" y="373"/>
                      <a:pt x="0" y="425"/>
                      <a:pt x="52" y="453"/>
                    </a:cubicBezTo>
                    <a:lnTo>
                      <a:pt x="267" y="575"/>
                    </a:lnTo>
                    <a:cubicBezTo>
                      <a:pt x="292" y="590"/>
                      <a:pt x="327" y="597"/>
                      <a:pt x="361" y="597"/>
                    </a:cubicBezTo>
                    <a:cubicBezTo>
                      <a:pt x="395" y="597"/>
                      <a:pt x="429" y="590"/>
                      <a:pt x="454" y="575"/>
                    </a:cubicBezTo>
                    <a:lnTo>
                      <a:pt x="1014" y="252"/>
                    </a:lnTo>
                    <a:cubicBezTo>
                      <a:pt x="1064" y="223"/>
                      <a:pt x="1064" y="173"/>
                      <a:pt x="1014" y="144"/>
                    </a:cubicBezTo>
                    <a:lnTo>
                      <a:pt x="799" y="21"/>
                    </a:lnTo>
                    <a:cubicBezTo>
                      <a:pt x="774" y="7"/>
                      <a:pt x="741" y="1"/>
                      <a:pt x="70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36"/>
              <p:cNvSpPr/>
              <p:nvPr/>
            </p:nvSpPr>
            <p:spPr>
              <a:xfrm>
                <a:off x="2526912" y="3346765"/>
                <a:ext cx="91825" cy="51286"/>
              </a:xfrm>
              <a:custGeom>
                <a:rect b="b" l="l" r="r" t="t"/>
                <a:pathLst>
                  <a:path extrusionOk="0" h="482" w="863">
                    <a:moveTo>
                      <a:pt x="495" y="0"/>
                    </a:moveTo>
                    <a:cubicBezTo>
                      <a:pt x="461" y="0"/>
                      <a:pt x="427" y="7"/>
                      <a:pt x="402" y="21"/>
                    </a:cubicBezTo>
                    <a:lnTo>
                      <a:pt x="57" y="223"/>
                    </a:lnTo>
                    <a:cubicBezTo>
                      <a:pt x="0" y="252"/>
                      <a:pt x="0" y="302"/>
                      <a:pt x="57" y="330"/>
                    </a:cubicBezTo>
                    <a:lnTo>
                      <a:pt x="273" y="459"/>
                    </a:lnTo>
                    <a:cubicBezTo>
                      <a:pt x="298" y="474"/>
                      <a:pt x="332" y="481"/>
                      <a:pt x="366" y="481"/>
                    </a:cubicBezTo>
                    <a:cubicBezTo>
                      <a:pt x="400" y="481"/>
                      <a:pt x="434" y="474"/>
                      <a:pt x="459" y="459"/>
                    </a:cubicBezTo>
                    <a:lnTo>
                      <a:pt x="804" y="259"/>
                    </a:lnTo>
                    <a:cubicBezTo>
                      <a:pt x="863" y="230"/>
                      <a:pt x="863" y="180"/>
                      <a:pt x="804" y="150"/>
                    </a:cubicBezTo>
                    <a:lnTo>
                      <a:pt x="588" y="21"/>
                    </a:lnTo>
                    <a:cubicBezTo>
                      <a:pt x="563" y="7"/>
                      <a:pt x="529" y="0"/>
                      <a:pt x="495"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7" name="Google Shape;1127;p36"/>
              <p:cNvSpPr/>
              <p:nvPr/>
            </p:nvSpPr>
            <p:spPr>
              <a:xfrm>
                <a:off x="2430511" y="3316865"/>
                <a:ext cx="136089" cy="76503"/>
              </a:xfrm>
              <a:custGeom>
                <a:rect b="b" l="l" r="r" t="t"/>
                <a:pathLst>
                  <a:path extrusionOk="0" h="719" w="1279">
                    <a:moveTo>
                      <a:pt x="913" y="0"/>
                    </a:moveTo>
                    <a:cubicBezTo>
                      <a:pt x="879" y="0"/>
                      <a:pt x="845" y="8"/>
                      <a:pt x="820" y="22"/>
                    </a:cubicBezTo>
                    <a:lnTo>
                      <a:pt x="50" y="461"/>
                    </a:lnTo>
                    <a:cubicBezTo>
                      <a:pt x="0" y="490"/>
                      <a:pt x="0" y="540"/>
                      <a:pt x="50" y="568"/>
                    </a:cubicBezTo>
                    <a:lnTo>
                      <a:pt x="273" y="697"/>
                    </a:lnTo>
                    <a:cubicBezTo>
                      <a:pt x="298" y="712"/>
                      <a:pt x="332" y="719"/>
                      <a:pt x="366" y="719"/>
                    </a:cubicBezTo>
                    <a:cubicBezTo>
                      <a:pt x="400" y="719"/>
                      <a:pt x="434" y="712"/>
                      <a:pt x="459" y="697"/>
                    </a:cubicBezTo>
                    <a:lnTo>
                      <a:pt x="1229" y="259"/>
                    </a:lnTo>
                    <a:cubicBezTo>
                      <a:pt x="1279" y="223"/>
                      <a:pt x="1279" y="179"/>
                      <a:pt x="1229" y="152"/>
                    </a:cubicBezTo>
                    <a:lnTo>
                      <a:pt x="1006" y="22"/>
                    </a:lnTo>
                    <a:cubicBezTo>
                      <a:pt x="981" y="8"/>
                      <a:pt x="947" y="0"/>
                      <a:pt x="913"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36"/>
              <p:cNvSpPr/>
              <p:nvPr/>
            </p:nvSpPr>
            <p:spPr>
              <a:xfrm>
                <a:off x="2376139" y="3380388"/>
                <a:ext cx="80334" cy="44370"/>
              </a:xfrm>
              <a:custGeom>
                <a:rect b="b" l="l" r="r" t="t"/>
                <a:pathLst>
                  <a:path extrusionOk="0" h="417" w="755">
                    <a:moveTo>
                      <a:pt x="389" y="0"/>
                    </a:moveTo>
                    <a:cubicBezTo>
                      <a:pt x="355" y="0"/>
                      <a:pt x="321" y="8"/>
                      <a:pt x="296" y="22"/>
                    </a:cubicBezTo>
                    <a:lnTo>
                      <a:pt x="58" y="159"/>
                    </a:lnTo>
                    <a:cubicBezTo>
                      <a:pt x="1" y="186"/>
                      <a:pt x="1" y="238"/>
                      <a:pt x="51" y="266"/>
                    </a:cubicBezTo>
                    <a:lnTo>
                      <a:pt x="273" y="395"/>
                    </a:lnTo>
                    <a:cubicBezTo>
                      <a:pt x="298" y="410"/>
                      <a:pt x="332" y="417"/>
                      <a:pt x="367" y="417"/>
                    </a:cubicBezTo>
                    <a:cubicBezTo>
                      <a:pt x="401" y="417"/>
                      <a:pt x="435" y="410"/>
                      <a:pt x="461" y="395"/>
                    </a:cubicBezTo>
                    <a:lnTo>
                      <a:pt x="698" y="259"/>
                    </a:lnTo>
                    <a:cubicBezTo>
                      <a:pt x="755" y="229"/>
                      <a:pt x="755" y="179"/>
                      <a:pt x="698" y="152"/>
                    </a:cubicBezTo>
                    <a:lnTo>
                      <a:pt x="482" y="22"/>
                    </a:lnTo>
                    <a:cubicBezTo>
                      <a:pt x="457" y="8"/>
                      <a:pt x="423" y="0"/>
                      <a:pt x="38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36"/>
              <p:cNvSpPr/>
              <p:nvPr/>
            </p:nvSpPr>
            <p:spPr>
              <a:xfrm>
                <a:off x="2324959" y="3411671"/>
                <a:ext cx="77355" cy="42880"/>
              </a:xfrm>
              <a:custGeom>
                <a:rect b="b" l="l" r="r" t="t"/>
                <a:pathLst>
                  <a:path extrusionOk="0" h="403" w="727">
                    <a:moveTo>
                      <a:pt x="359" y="1"/>
                    </a:moveTo>
                    <a:cubicBezTo>
                      <a:pt x="325" y="1"/>
                      <a:pt x="291" y="8"/>
                      <a:pt x="266" y="22"/>
                    </a:cubicBezTo>
                    <a:lnTo>
                      <a:pt x="50" y="144"/>
                    </a:lnTo>
                    <a:cubicBezTo>
                      <a:pt x="0" y="173"/>
                      <a:pt x="0" y="223"/>
                      <a:pt x="50" y="253"/>
                    </a:cubicBezTo>
                    <a:lnTo>
                      <a:pt x="273" y="382"/>
                    </a:lnTo>
                    <a:cubicBezTo>
                      <a:pt x="298" y="396"/>
                      <a:pt x="332" y="403"/>
                      <a:pt x="366" y="403"/>
                    </a:cubicBezTo>
                    <a:cubicBezTo>
                      <a:pt x="400" y="403"/>
                      <a:pt x="434" y="396"/>
                      <a:pt x="459" y="382"/>
                    </a:cubicBezTo>
                    <a:lnTo>
                      <a:pt x="668" y="260"/>
                    </a:lnTo>
                    <a:cubicBezTo>
                      <a:pt x="727" y="230"/>
                      <a:pt x="727" y="180"/>
                      <a:pt x="675" y="151"/>
                    </a:cubicBezTo>
                    <a:lnTo>
                      <a:pt x="452" y="22"/>
                    </a:lnTo>
                    <a:cubicBezTo>
                      <a:pt x="427" y="8"/>
                      <a:pt x="393" y="1"/>
                      <a:pt x="359"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0" name="Google Shape;1130;p36"/>
              <p:cNvSpPr/>
              <p:nvPr/>
            </p:nvSpPr>
            <p:spPr>
              <a:xfrm>
                <a:off x="1646531" y="3658101"/>
                <a:ext cx="119384" cy="67885"/>
              </a:xfrm>
              <a:custGeom>
                <a:rect b="b" l="l" r="r" t="t"/>
                <a:pathLst>
                  <a:path extrusionOk="0" h="638" w="1122">
                    <a:moveTo>
                      <a:pt x="740" y="0"/>
                    </a:moveTo>
                    <a:cubicBezTo>
                      <a:pt x="706" y="0"/>
                      <a:pt x="672" y="9"/>
                      <a:pt x="647" y="28"/>
                    </a:cubicBezTo>
                    <a:lnTo>
                      <a:pt x="50" y="366"/>
                    </a:lnTo>
                    <a:cubicBezTo>
                      <a:pt x="0" y="395"/>
                      <a:pt x="0" y="445"/>
                      <a:pt x="50" y="474"/>
                    </a:cubicBezTo>
                    <a:lnTo>
                      <a:pt x="288" y="611"/>
                    </a:lnTo>
                    <a:cubicBezTo>
                      <a:pt x="317" y="629"/>
                      <a:pt x="351" y="638"/>
                      <a:pt x="385" y="638"/>
                    </a:cubicBezTo>
                    <a:cubicBezTo>
                      <a:pt x="419" y="638"/>
                      <a:pt x="453" y="629"/>
                      <a:pt x="482" y="611"/>
                    </a:cubicBezTo>
                    <a:lnTo>
                      <a:pt x="1072" y="273"/>
                    </a:lnTo>
                    <a:cubicBezTo>
                      <a:pt x="1122" y="243"/>
                      <a:pt x="1122" y="193"/>
                      <a:pt x="1072" y="164"/>
                    </a:cubicBezTo>
                    <a:lnTo>
                      <a:pt x="834" y="28"/>
                    </a:lnTo>
                    <a:cubicBezTo>
                      <a:pt x="809" y="9"/>
                      <a:pt x="775" y="0"/>
                      <a:pt x="74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p36"/>
              <p:cNvSpPr/>
              <p:nvPr/>
            </p:nvSpPr>
            <p:spPr>
              <a:xfrm>
                <a:off x="1738251" y="3627350"/>
                <a:ext cx="81292" cy="45221"/>
              </a:xfrm>
              <a:custGeom>
                <a:rect b="b" l="l" r="r" t="t"/>
                <a:pathLst>
                  <a:path extrusionOk="0" h="425" w="764">
                    <a:moveTo>
                      <a:pt x="380" y="1"/>
                    </a:moveTo>
                    <a:cubicBezTo>
                      <a:pt x="346" y="1"/>
                      <a:pt x="314" y="8"/>
                      <a:pt x="289" y="22"/>
                    </a:cubicBezTo>
                    <a:lnTo>
                      <a:pt x="58" y="160"/>
                    </a:lnTo>
                    <a:cubicBezTo>
                      <a:pt x="1" y="187"/>
                      <a:pt x="1" y="237"/>
                      <a:pt x="51" y="267"/>
                    </a:cubicBezTo>
                    <a:lnTo>
                      <a:pt x="296" y="403"/>
                    </a:lnTo>
                    <a:cubicBezTo>
                      <a:pt x="321" y="418"/>
                      <a:pt x="353" y="425"/>
                      <a:pt x="387" y="425"/>
                    </a:cubicBezTo>
                    <a:cubicBezTo>
                      <a:pt x="420" y="425"/>
                      <a:pt x="454" y="418"/>
                      <a:pt x="482" y="403"/>
                    </a:cubicBezTo>
                    <a:lnTo>
                      <a:pt x="712" y="273"/>
                    </a:lnTo>
                    <a:cubicBezTo>
                      <a:pt x="763" y="246"/>
                      <a:pt x="763" y="194"/>
                      <a:pt x="712" y="167"/>
                    </a:cubicBezTo>
                    <a:lnTo>
                      <a:pt x="475" y="22"/>
                    </a:lnTo>
                    <a:cubicBezTo>
                      <a:pt x="447" y="8"/>
                      <a:pt x="413" y="1"/>
                      <a:pt x="380"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2" name="Google Shape;1132;p36"/>
              <p:cNvSpPr/>
              <p:nvPr/>
            </p:nvSpPr>
            <p:spPr>
              <a:xfrm>
                <a:off x="1700903" y="3669486"/>
                <a:ext cx="151517" cy="85760"/>
              </a:xfrm>
              <a:custGeom>
                <a:rect b="b" l="l" r="r" t="t"/>
                <a:pathLst>
                  <a:path extrusionOk="0" h="806" w="1424">
                    <a:moveTo>
                      <a:pt x="1063" y="0"/>
                    </a:moveTo>
                    <a:cubicBezTo>
                      <a:pt x="1029" y="0"/>
                      <a:pt x="995" y="8"/>
                      <a:pt x="970" y="22"/>
                    </a:cubicBezTo>
                    <a:lnTo>
                      <a:pt x="50" y="554"/>
                    </a:lnTo>
                    <a:cubicBezTo>
                      <a:pt x="0" y="583"/>
                      <a:pt x="0" y="633"/>
                      <a:pt x="50" y="661"/>
                    </a:cubicBezTo>
                    <a:lnTo>
                      <a:pt x="259" y="783"/>
                    </a:lnTo>
                    <a:cubicBezTo>
                      <a:pt x="284" y="798"/>
                      <a:pt x="318" y="805"/>
                      <a:pt x="352" y="805"/>
                    </a:cubicBezTo>
                    <a:cubicBezTo>
                      <a:pt x="386" y="805"/>
                      <a:pt x="420" y="798"/>
                      <a:pt x="445" y="783"/>
                    </a:cubicBezTo>
                    <a:lnTo>
                      <a:pt x="1365" y="252"/>
                    </a:lnTo>
                    <a:cubicBezTo>
                      <a:pt x="1423" y="222"/>
                      <a:pt x="1423" y="172"/>
                      <a:pt x="1373" y="143"/>
                    </a:cubicBezTo>
                    <a:lnTo>
                      <a:pt x="1158" y="22"/>
                    </a:lnTo>
                    <a:cubicBezTo>
                      <a:pt x="1132" y="8"/>
                      <a:pt x="1097" y="0"/>
                      <a:pt x="1063"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36"/>
              <p:cNvSpPr/>
              <p:nvPr/>
            </p:nvSpPr>
            <p:spPr>
              <a:xfrm>
                <a:off x="1827736" y="3639055"/>
                <a:ext cx="76610" cy="43306"/>
              </a:xfrm>
              <a:custGeom>
                <a:rect b="b" l="l" r="r" t="t"/>
                <a:pathLst>
                  <a:path extrusionOk="0" h="407" w="720">
                    <a:moveTo>
                      <a:pt x="368" y="0"/>
                    </a:moveTo>
                    <a:cubicBezTo>
                      <a:pt x="333" y="0"/>
                      <a:pt x="299" y="9"/>
                      <a:pt x="274" y="27"/>
                    </a:cubicBezTo>
                    <a:lnTo>
                      <a:pt x="52" y="150"/>
                    </a:lnTo>
                    <a:cubicBezTo>
                      <a:pt x="0" y="179"/>
                      <a:pt x="0" y="229"/>
                      <a:pt x="52" y="257"/>
                    </a:cubicBezTo>
                    <a:lnTo>
                      <a:pt x="259" y="379"/>
                    </a:lnTo>
                    <a:cubicBezTo>
                      <a:pt x="285" y="397"/>
                      <a:pt x="319" y="406"/>
                      <a:pt x="354" y="406"/>
                    </a:cubicBezTo>
                    <a:cubicBezTo>
                      <a:pt x="388" y="406"/>
                      <a:pt x="422" y="397"/>
                      <a:pt x="447" y="379"/>
                    </a:cubicBezTo>
                    <a:lnTo>
                      <a:pt x="669" y="257"/>
                    </a:lnTo>
                    <a:cubicBezTo>
                      <a:pt x="719" y="229"/>
                      <a:pt x="719" y="179"/>
                      <a:pt x="669" y="150"/>
                    </a:cubicBezTo>
                    <a:lnTo>
                      <a:pt x="461" y="27"/>
                    </a:lnTo>
                    <a:cubicBezTo>
                      <a:pt x="436" y="9"/>
                      <a:pt x="402" y="0"/>
                      <a:pt x="368"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4" name="Google Shape;1134;p36"/>
              <p:cNvSpPr/>
              <p:nvPr/>
            </p:nvSpPr>
            <p:spPr>
              <a:xfrm>
                <a:off x="2243773" y="3398690"/>
                <a:ext cx="76716" cy="42987"/>
              </a:xfrm>
              <a:custGeom>
                <a:rect b="b" l="l" r="r" t="t"/>
                <a:pathLst>
                  <a:path extrusionOk="0" h="404" w="721">
                    <a:moveTo>
                      <a:pt x="368" y="1"/>
                    </a:moveTo>
                    <a:cubicBezTo>
                      <a:pt x="334" y="1"/>
                      <a:pt x="299" y="8"/>
                      <a:pt x="273" y="23"/>
                    </a:cubicBezTo>
                    <a:lnTo>
                      <a:pt x="51" y="152"/>
                    </a:lnTo>
                    <a:cubicBezTo>
                      <a:pt x="1" y="180"/>
                      <a:pt x="1" y="230"/>
                      <a:pt x="51" y="259"/>
                    </a:cubicBezTo>
                    <a:lnTo>
                      <a:pt x="260" y="382"/>
                    </a:lnTo>
                    <a:cubicBezTo>
                      <a:pt x="285" y="396"/>
                      <a:pt x="319" y="404"/>
                      <a:pt x="353" y="404"/>
                    </a:cubicBezTo>
                    <a:cubicBezTo>
                      <a:pt x="387" y="404"/>
                      <a:pt x="421" y="396"/>
                      <a:pt x="446" y="382"/>
                    </a:cubicBezTo>
                    <a:lnTo>
                      <a:pt x="670" y="252"/>
                    </a:lnTo>
                    <a:cubicBezTo>
                      <a:pt x="720" y="223"/>
                      <a:pt x="720" y="180"/>
                      <a:pt x="670" y="144"/>
                    </a:cubicBezTo>
                    <a:lnTo>
                      <a:pt x="462" y="23"/>
                    </a:lnTo>
                    <a:cubicBezTo>
                      <a:pt x="437" y="8"/>
                      <a:pt x="402" y="1"/>
                      <a:pt x="36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5" name="Google Shape;1135;p36"/>
              <p:cNvSpPr/>
              <p:nvPr/>
            </p:nvSpPr>
            <p:spPr>
              <a:xfrm>
                <a:off x="1538638" y="3681722"/>
                <a:ext cx="81930" cy="45753"/>
              </a:xfrm>
              <a:custGeom>
                <a:rect b="b" l="l" r="r" t="t"/>
                <a:pathLst>
                  <a:path extrusionOk="0" h="430" w="770">
                    <a:moveTo>
                      <a:pt x="411" y="1"/>
                    </a:moveTo>
                    <a:cubicBezTo>
                      <a:pt x="377" y="1"/>
                      <a:pt x="342" y="7"/>
                      <a:pt x="317" y="21"/>
                    </a:cubicBezTo>
                    <a:lnTo>
                      <a:pt x="52" y="173"/>
                    </a:lnTo>
                    <a:cubicBezTo>
                      <a:pt x="0" y="201"/>
                      <a:pt x="0" y="252"/>
                      <a:pt x="52" y="280"/>
                    </a:cubicBezTo>
                    <a:lnTo>
                      <a:pt x="267" y="402"/>
                    </a:lnTo>
                    <a:cubicBezTo>
                      <a:pt x="292" y="421"/>
                      <a:pt x="326" y="430"/>
                      <a:pt x="361" y="430"/>
                    </a:cubicBezTo>
                    <a:cubicBezTo>
                      <a:pt x="395" y="430"/>
                      <a:pt x="429" y="421"/>
                      <a:pt x="454" y="402"/>
                    </a:cubicBezTo>
                    <a:lnTo>
                      <a:pt x="712" y="252"/>
                    </a:lnTo>
                    <a:cubicBezTo>
                      <a:pt x="769" y="223"/>
                      <a:pt x="769" y="173"/>
                      <a:pt x="712" y="144"/>
                    </a:cubicBezTo>
                    <a:lnTo>
                      <a:pt x="504" y="21"/>
                    </a:lnTo>
                    <a:cubicBezTo>
                      <a:pt x="479" y="7"/>
                      <a:pt x="445" y="1"/>
                      <a:pt x="41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p36"/>
              <p:cNvSpPr/>
              <p:nvPr/>
            </p:nvSpPr>
            <p:spPr>
              <a:xfrm>
                <a:off x="1590031" y="3711515"/>
                <a:ext cx="84164" cy="47349"/>
              </a:xfrm>
              <a:custGeom>
                <a:rect b="b" l="l" r="r" t="t"/>
                <a:pathLst>
                  <a:path extrusionOk="0" h="445" w="791">
                    <a:moveTo>
                      <a:pt x="409" y="0"/>
                    </a:moveTo>
                    <a:cubicBezTo>
                      <a:pt x="375" y="0"/>
                      <a:pt x="341" y="8"/>
                      <a:pt x="316" y="22"/>
                    </a:cubicBezTo>
                    <a:lnTo>
                      <a:pt x="50" y="173"/>
                    </a:lnTo>
                    <a:cubicBezTo>
                      <a:pt x="0" y="202"/>
                      <a:pt x="0" y="252"/>
                      <a:pt x="50" y="281"/>
                    </a:cubicBezTo>
                    <a:lnTo>
                      <a:pt x="286" y="417"/>
                    </a:lnTo>
                    <a:cubicBezTo>
                      <a:pt x="311" y="436"/>
                      <a:pt x="346" y="445"/>
                      <a:pt x="380" y="445"/>
                    </a:cubicBezTo>
                    <a:cubicBezTo>
                      <a:pt x="414" y="445"/>
                      <a:pt x="449" y="436"/>
                      <a:pt x="474" y="417"/>
                    </a:cubicBezTo>
                    <a:lnTo>
                      <a:pt x="740" y="266"/>
                    </a:lnTo>
                    <a:cubicBezTo>
                      <a:pt x="790" y="238"/>
                      <a:pt x="790" y="188"/>
                      <a:pt x="740" y="159"/>
                    </a:cubicBezTo>
                    <a:lnTo>
                      <a:pt x="502" y="22"/>
                    </a:lnTo>
                    <a:cubicBezTo>
                      <a:pt x="477" y="8"/>
                      <a:pt x="443" y="0"/>
                      <a:pt x="40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7" name="Google Shape;1137;p36"/>
              <p:cNvSpPr/>
              <p:nvPr/>
            </p:nvSpPr>
            <p:spPr>
              <a:xfrm>
                <a:off x="1911901" y="3470618"/>
                <a:ext cx="73524" cy="41178"/>
              </a:xfrm>
              <a:custGeom>
                <a:rect b="b" l="l" r="r" t="t"/>
                <a:pathLst>
                  <a:path extrusionOk="0" h="387" w="691">
                    <a:moveTo>
                      <a:pt x="334" y="1"/>
                    </a:moveTo>
                    <a:cubicBezTo>
                      <a:pt x="301" y="1"/>
                      <a:pt x="267" y="8"/>
                      <a:pt x="237" y="21"/>
                    </a:cubicBezTo>
                    <a:lnTo>
                      <a:pt x="58" y="130"/>
                    </a:lnTo>
                    <a:cubicBezTo>
                      <a:pt x="1" y="158"/>
                      <a:pt x="1" y="209"/>
                      <a:pt x="51" y="237"/>
                    </a:cubicBezTo>
                    <a:lnTo>
                      <a:pt x="267" y="359"/>
                    </a:lnTo>
                    <a:cubicBezTo>
                      <a:pt x="292" y="378"/>
                      <a:pt x="326" y="387"/>
                      <a:pt x="360" y="387"/>
                    </a:cubicBezTo>
                    <a:cubicBezTo>
                      <a:pt x="394" y="387"/>
                      <a:pt x="428" y="378"/>
                      <a:pt x="453" y="359"/>
                    </a:cubicBezTo>
                    <a:lnTo>
                      <a:pt x="641" y="259"/>
                    </a:lnTo>
                    <a:cubicBezTo>
                      <a:pt x="691" y="223"/>
                      <a:pt x="691" y="180"/>
                      <a:pt x="641" y="151"/>
                    </a:cubicBezTo>
                    <a:lnTo>
                      <a:pt x="425" y="21"/>
                    </a:lnTo>
                    <a:cubicBezTo>
                      <a:pt x="399" y="8"/>
                      <a:pt x="367" y="1"/>
                      <a:pt x="334"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36"/>
              <p:cNvSpPr/>
              <p:nvPr/>
            </p:nvSpPr>
            <p:spPr>
              <a:xfrm>
                <a:off x="1505760" y="3662463"/>
                <a:ext cx="62884" cy="34581"/>
              </a:xfrm>
              <a:custGeom>
                <a:rect b="b" l="l" r="r" t="t"/>
                <a:pathLst>
                  <a:path extrusionOk="0" h="325" w="591">
                    <a:moveTo>
                      <a:pt x="411" y="1"/>
                    </a:moveTo>
                    <a:cubicBezTo>
                      <a:pt x="377" y="1"/>
                      <a:pt x="343" y="8"/>
                      <a:pt x="318" y="23"/>
                    </a:cubicBezTo>
                    <a:lnTo>
                      <a:pt x="50" y="175"/>
                    </a:lnTo>
                    <a:cubicBezTo>
                      <a:pt x="0" y="202"/>
                      <a:pt x="0" y="252"/>
                      <a:pt x="50" y="282"/>
                    </a:cubicBezTo>
                    <a:lnTo>
                      <a:pt x="86" y="304"/>
                    </a:lnTo>
                    <a:cubicBezTo>
                      <a:pt x="111" y="318"/>
                      <a:pt x="146" y="325"/>
                      <a:pt x="180" y="325"/>
                    </a:cubicBezTo>
                    <a:cubicBezTo>
                      <a:pt x="214" y="325"/>
                      <a:pt x="249" y="318"/>
                      <a:pt x="275" y="304"/>
                    </a:cubicBezTo>
                    <a:lnTo>
                      <a:pt x="540" y="152"/>
                    </a:lnTo>
                    <a:cubicBezTo>
                      <a:pt x="590" y="123"/>
                      <a:pt x="590" y="73"/>
                      <a:pt x="540" y="45"/>
                    </a:cubicBezTo>
                    <a:lnTo>
                      <a:pt x="504" y="23"/>
                    </a:lnTo>
                    <a:cubicBezTo>
                      <a:pt x="479" y="8"/>
                      <a:pt x="445" y="1"/>
                      <a:pt x="41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36"/>
              <p:cNvSpPr/>
              <p:nvPr/>
            </p:nvSpPr>
            <p:spPr>
              <a:xfrm>
                <a:off x="1614398" y="3601388"/>
                <a:ext cx="59798" cy="33730"/>
              </a:xfrm>
              <a:custGeom>
                <a:rect b="b" l="l" r="r" t="t"/>
                <a:pathLst>
                  <a:path extrusionOk="0" h="317" w="562">
                    <a:moveTo>
                      <a:pt x="382" y="0"/>
                    </a:moveTo>
                    <a:cubicBezTo>
                      <a:pt x="348" y="0"/>
                      <a:pt x="314" y="8"/>
                      <a:pt x="289" y="22"/>
                    </a:cubicBezTo>
                    <a:lnTo>
                      <a:pt x="51" y="166"/>
                    </a:lnTo>
                    <a:cubicBezTo>
                      <a:pt x="0" y="195"/>
                      <a:pt x="0" y="245"/>
                      <a:pt x="51" y="274"/>
                    </a:cubicBezTo>
                    <a:lnTo>
                      <a:pt x="87" y="295"/>
                    </a:lnTo>
                    <a:cubicBezTo>
                      <a:pt x="112" y="310"/>
                      <a:pt x="144" y="317"/>
                      <a:pt x="177" y="317"/>
                    </a:cubicBezTo>
                    <a:cubicBezTo>
                      <a:pt x="211" y="317"/>
                      <a:pt x="245" y="310"/>
                      <a:pt x="273" y="295"/>
                    </a:cubicBezTo>
                    <a:lnTo>
                      <a:pt x="511" y="152"/>
                    </a:lnTo>
                    <a:cubicBezTo>
                      <a:pt x="561" y="122"/>
                      <a:pt x="561" y="72"/>
                      <a:pt x="511" y="43"/>
                    </a:cubicBezTo>
                    <a:lnTo>
                      <a:pt x="475" y="22"/>
                    </a:lnTo>
                    <a:cubicBezTo>
                      <a:pt x="450" y="8"/>
                      <a:pt x="416" y="0"/>
                      <a:pt x="382"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36"/>
              <p:cNvSpPr/>
              <p:nvPr/>
            </p:nvSpPr>
            <p:spPr>
              <a:xfrm>
                <a:off x="1562473" y="3632777"/>
                <a:ext cx="57351" cy="31389"/>
              </a:xfrm>
              <a:custGeom>
                <a:rect b="b" l="l" r="r" t="t"/>
                <a:pathLst>
                  <a:path extrusionOk="0" h="295" w="539">
                    <a:moveTo>
                      <a:pt x="359" y="0"/>
                    </a:moveTo>
                    <a:cubicBezTo>
                      <a:pt x="325" y="0"/>
                      <a:pt x="291" y="8"/>
                      <a:pt x="266" y="22"/>
                    </a:cubicBezTo>
                    <a:lnTo>
                      <a:pt x="57" y="143"/>
                    </a:lnTo>
                    <a:cubicBezTo>
                      <a:pt x="0" y="179"/>
                      <a:pt x="0" y="222"/>
                      <a:pt x="57" y="252"/>
                    </a:cubicBezTo>
                    <a:lnTo>
                      <a:pt x="87" y="272"/>
                    </a:lnTo>
                    <a:cubicBezTo>
                      <a:pt x="115" y="287"/>
                      <a:pt x="149" y="294"/>
                      <a:pt x="183" y="294"/>
                    </a:cubicBezTo>
                    <a:cubicBezTo>
                      <a:pt x="217" y="294"/>
                      <a:pt x="251" y="287"/>
                      <a:pt x="280" y="272"/>
                    </a:cubicBezTo>
                    <a:lnTo>
                      <a:pt x="488" y="152"/>
                    </a:lnTo>
                    <a:cubicBezTo>
                      <a:pt x="539" y="122"/>
                      <a:pt x="539" y="72"/>
                      <a:pt x="488" y="43"/>
                    </a:cubicBezTo>
                    <a:lnTo>
                      <a:pt x="452" y="22"/>
                    </a:lnTo>
                    <a:cubicBezTo>
                      <a:pt x="427" y="8"/>
                      <a:pt x="393" y="0"/>
                      <a:pt x="35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36"/>
              <p:cNvSpPr/>
              <p:nvPr/>
            </p:nvSpPr>
            <p:spPr>
              <a:xfrm>
                <a:off x="1595351" y="3620434"/>
                <a:ext cx="130769" cy="74375"/>
              </a:xfrm>
              <a:custGeom>
                <a:rect b="b" l="l" r="r" t="t"/>
                <a:pathLst>
                  <a:path extrusionOk="0" h="699" w="1229">
                    <a:moveTo>
                      <a:pt x="870" y="1"/>
                    </a:moveTo>
                    <a:cubicBezTo>
                      <a:pt x="835" y="1"/>
                      <a:pt x="801" y="8"/>
                      <a:pt x="776" y="23"/>
                    </a:cubicBezTo>
                    <a:lnTo>
                      <a:pt x="57" y="440"/>
                    </a:lnTo>
                    <a:cubicBezTo>
                      <a:pt x="0" y="468"/>
                      <a:pt x="0" y="518"/>
                      <a:pt x="50" y="547"/>
                    </a:cubicBezTo>
                    <a:lnTo>
                      <a:pt x="266" y="677"/>
                    </a:lnTo>
                    <a:cubicBezTo>
                      <a:pt x="291" y="691"/>
                      <a:pt x="325" y="699"/>
                      <a:pt x="359" y="699"/>
                    </a:cubicBezTo>
                    <a:cubicBezTo>
                      <a:pt x="393" y="699"/>
                      <a:pt x="427" y="691"/>
                      <a:pt x="452" y="677"/>
                    </a:cubicBezTo>
                    <a:lnTo>
                      <a:pt x="1171" y="259"/>
                    </a:lnTo>
                    <a:cubicBezTo>
                      <a:pt x="1228" y="225"/>
                      <a:pt x="1228" y="181"/>
                      <a:pt x="1178" y="145"/>
                    </a:cubicBezTo>
                    <a:lnTo>
                      <a:pt x="963" y="23"/>
                    </a:lnTo>
                    <a:cubicBezTo>
                      <a:pt x="938" y="8"/>
                      <a:pt x="904" y="1"/>
                      <a:pt x="870"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36"/>
              <p:cNvSpPr/>
              <p:nvPr/>
            </p:nvSpPr>
            <p:spPr>
              <a:xfrm>
                <a:off x="1668025" y="3570744"/>
                <a:ext cx="59692" cy="32985"/>
              </a:xfrm>
              <a:custGeom>
                <a:rect b="b" l="l" r="r" t="t"/>
                <a:pathLst>
                  <a:path extrusionOk="0" h="310" w="561">
                    <a:moveTo>
                      <a:pt x="380" y="0"/>
                    </a:moveTo>
                    <a:cubicBezTo>
                      <a:pt x="346" y="0"/>
                      <a:pt x="312" y="8"/>
                      <a:pt x="287" y="22"/>
                    </a:cubicBezTo>
                    <a:lnTo>
                      <a:pt x="57" y="159"/>
                    </a:lnTo>
                    <a:cubicBezTo>
                      <a:pt x="7" y="188"/>
                      <a:pt x="0" y="238"/>
                      <a:pt x="57" y="267"/>
                    </a:cubicBezTo>
                    <a:lnTo>
                      <a:pt x="86" y="288"/>
                    </a:lnTo>
                    <a:cubicBezTo>
                      <a:pt x="115" y="303"/>
                      <a:pt x="149" y="310"/>
                      <a:pt x="183" y="310"/>
                    </a:cubicBezTo>
                    <a:cubicBezTo>
                      <a:pt x="217" y="310"/>
                      <a:pt x="251" y="303"/>
                      <a:pt x="280" y="288"/>
                    </a:cubicBezTo>
                    <a:lnTo>
                      <a:pt x="502" y="152"/>
                    </a:lnTo>
                    <a:cubicBezTo>
                      <a:pt x="561" y="122"/>
                      <a:pt x="561" y="72"/>
                      <a:pt x="509" y="45"/>
                    </a:cubicBezTo>
                    <a:lnTo>
                      <a:pt x="475" y="22"/>
                    </a:lnTo>
                    <a:cubicBezTo>
                      <a:pt x="449" y="8"/>
                      <a:pt x="414" y="0"/>
                      <a:pt x="38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3" name="Google Shape;1143;p36"/>
              <p:cNvSpPr/>
              <p:nvPr/>
            </p:nvSpPr>
            <p:spPr>
              <a:xfrm>
                <a:off x="1721439" y="3540951"/>
                <a:ext cx="58309" cy="32027"/>
              </a:xfrm>
              <a:custGeom>
                <a:rect b="b" l="l" r="r" t="t"/>
                <a:pathLst>
                  <a:path extrusionOk="0" h="301" w="548">
                    <a:moveTo>
                      <a:pt x="368" y="1"/>
                    </a:moveTo>
                    <a:cubicBezTo>
                      <a:pt x="334" y="1"/>
                      <a:pt x="300" y="8"/>
                      <a:pt x="275" y="23"/>
                    </a:cubicBezTo>
                    <a:lnTo>
                      <a:pt x="50" y="144"/>
                    </a:lnTo>
                    <a:cubicBezTo>
                      <a:pt x="0" y="180"/>
                      <a:pt x="0" y="223"/>
                      <a:pt x="50" y="259"/>
                    </a:cubicBezTo>
                    <a:lnTo>
                      <a:pt x="86" y="273"/>
                    </a:lnTo>
                    <a:cubicBezTo>
                      <a:pt x="112" y="291"/>
                      <a:pt x="146" y="300"/>
                      <a:pt x="180" y="300"/>
                    </a:cubicBezTo>
                    <a:cubicBezTo>
                      <a:pt x="214" y="300"/>
                      <a:pt x="249" y="291"/>
                      <a:pt x="275" y="273"/>
                    </a:cubicBezTo>
                    <a:lnTo>
                      <a:pt x="497" y="152"/>
                    </a:lnTo>
                    <a:cubicBezTo>
                      <a:pt x="547" y="123"/>
                      <a:pt x="547" y="73"/>
                      <a:pt x="497" y="44"/>
                    </a:cubicBezTo>
                    <a:lnTo>
                      <a:pt x="461" y="23"/>
                    </a:lnTo>
                    <a:cubicBezTo>
                      <a:pt x="436" y="8"/>
                      <a:pt x="402" y="1"/>
                      <a:pt x="36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4" name="Google Shape;1144;p36"/>
              <p:cNvSpPr/>
              <p:nvPr/>
            </p:nvSpPr>
            <p:spPr>
              <a:xfrm>
                <a:off x="1773577" y="3511051"/>
                <a:ext cx="57351" cy="31602"/>
              </a:xfrm>
              <a:custGeom>
                <a:rect b="b" l="l" r="r" t="t"/>
                <a:pathLst>
                  <a:path extrusionOk="0" h="297" w="539">
                    <a:moveTo>
                      <a:pt x="359" y="1"/>
                    </a:moveTo>
                    <a:cubicBezTo>
                      <a:pt x="325" y="1"/>
                      <a:pt x="291" y="8"/>
                      <a:pt x="266" y="23"/>
                    </a:cubicBezTo>
                    <a:lnTo>
                      <a:pt x="57" y="145"/>
                    </a:lnTo>
                    <a:cubicBezTo>
                      <a:pt x="0" y="174"/>
                      <a:pt x="0" y="224"/>
                      <a:pt x="57" y="252"/>
                    </a:cubicBezTo>
                    <a:lnTo>
                      <a:pt x="86" y="274"/>
                    </a:lnTo>
                    <a:cubicBezTo>
                      <a:pt x="115" y="289"/>
                      <a:pt x="149" y="296"/>
                      <a:pt x="183" y="296"/>
                    </a:cubicBezTo>
                    <a:cubicBezTo>
                      <a:pt x="217" y="296"/>
                      <a:pt x="251" y="289"/>
                      <a:pt x="280" y="274"/>
                    </a:cubicBezTo>
                    <a:lnTo>
                      <a:pt x="488" y="152"/>
                    </a:lnTo>
                    <a:cubicBezTo>
                      <a:pt x="538" y="123"/>
                      <a:pt x="538" y="73"/>
                      <a:pt x="488" y="45"/>
                    </a:cubicBezTo>
                    <a:lnTo>
                      <a:pt x="452" y="23"/>
                    </a:lnTo>
                    <a:cubicBezTo>
                      <a:pt x="427" y="8"/>
                      <a:pt x="393" y="1"/>
                      <a:pt x="359"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36"/>
              <p:cNvSpPr/>
              <p:nvPr/>
            </p:nvSpPr>
            <p:spPr>
              <a:xfrm>
                <a:off x="1806349" y="3530310"/>
                <a:ext cx="76503" cy="42029"/>
              </a:xfrm>
              <a:custGeom>
                <a:rect b="b" l="l" r="r" t="t"/>
                <a:pathLst>
                  <a:path extrusionOk="0" h="395" w="719">
                    <a:moveTo>
                      <a:pt x="360" y="0"/>
                    </a:moveTo>
                    <a:cubicBezTo>
                      <a:pt x="326" y="0"/>
                      <a:pt x="292" y="7"/>
                      <a:pt x="267" y="21"/>
                    </a:cubicBezTo>
                    <a:lnTo>
                      <a:pt x="58" y="144"/>
                    </a:lnTo>
                    <a:cubicBezTo>
                      <a:pt x="1" y="173"/>
                      <a:pt x="1" y="223"/>
                      <a:pt x="51" y="252"/>
                    </a:cubicBezTo>
                    <a:lnTo>
                      <a:pt x="267" y="373"/>
                    </a:lnTo>
                    <a:cubicBezTo>
                      <a:pt x="292" y="388"/>
                      <a:pt x="326" y="395"/>
                      <a:pt x="360" y="395"/>
                    </a:cubicBezTo>
                    <a:cubicBezTo>
                      <a:pt x="394" y="395"/>
                      <a:pt x="428" y="388"/>
                      <a:pt x="453" y="373"/>
                    </a:cubicBezTo>
                    <a:lnTo>
                      <a:pt x="669" y="252"/>
                    </a:lnTo>
                    <a:cubicBezTo>
                      <a:pt x="719" y="223"/>
                      <a:pt x="719" y="173"/>
                      <a:pt x="669" y="144"/>
                    </a:cubicBezTo>
                    <a:lnTo>
                      <a:pt x="453" y="21"/>
                    </a:lnTo>
                    <a:cubicBezTo>
                      <a:pt x="428" y="7"/>
                      <a:pt x="394" y="0"/>
                      <a:pt x="36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p36"/>
              <p:cNvSpPr/>
              <p:nvPr/>
            </p:nvSpPr>
            <p:spPr>
              <a:xfrm>
                <a:off x="1754318" y="3560103"/>
                <a:ext cx="77355" cy="42987"/>
              </a:xfrm>
              <a:custGeom>
                <a:rect b="b" l="l" r="r" t="t"/>
                <a:pathLst>
                  <a:path extrusionOk="0" h="404" w="727">
                    <a:moveTo>
                      <a:pt x="367" y="0"/>
                    </a:moveTo>
                    <a:cubicBezTo>
                      <a:pt x="333" y="0"/>
                      <a:pt x="299" y="8"/>
                      <a:pt x="274" y="22"/>
                    </a:cubicBezTo>
                    <a:lnTo>
                      <a:pt x="52" y="145"/>
                    </a:lnTo>
                    <a:cubicBezTo>
                      <a:pt x="0" y="179"/>
                      <a:pt x="0" y="222"/>
                      <a:pt x="52" y="252"/>
                    </a:cubicBezTo>
                    <a:lnTo>
                      <a:pt x="267" y="381"/>
                    </a:lnTo>
                    <a:cubicBezTo>
                      <a:pt x="292" y="396"/>
                      <a:pt x="325" y="403"/>
                      <a:pt x="358" y="403"/>
                    </a:cubicBezTo>
                    <a:cubicBezTo>
                      <a:pt x="391" y="403"/>
                      <a:pt x="425" y="396"/>
                      <a:pt x="454" y="381"/>
                    </a:cubicBezTo>
                    <a:lnTo>
                      <a:pt x="669" y="252"/>
                    </a:lnTo>
                    <a:cubicBezTo>
                      <a:pt x="726" y="222"/>
                      <a:pt x="726" y="172"/>
                      <a:pt x="669" y="145"/>
                    </a:cubicBezTo>
                    <a:lnTo>
                      <a:pt x="461" y="22"/>
                    </a:lnTo>
                    <a:cubicBezTo>
                      <a:pt x="436" y="8"/>
                      <a:pt x="402" y="0"/>
                      <a:pt x="36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7" name="Google Shape;1147;p36"/>
              <p:cNvSpPr/>
              <p:nvPr/>
            </p:nvSpPr>
            <p:spPr>
              <a:xfrm>
                <a:off x="1700903" y="3589896"/>
                <a:ext cx="78099" cy="43625"/>
              </a:xfrm>
              <a:custGeom>
                <a:rect b="b" l="l" r="r" t="t"/>
                <a:pathLst>
                  <a:path extrusionOk="0" h="410" w="734">
                    <a:moveTo>
                      <a:pt x="378" y="1"/>
                    </a:moveTo>
                    <a:cubicBezTo>
                      <a:pt x="345" y="1"/>
                      <a:pt x="312" y="8"/>
                      <a:pt x="286" y="22"/>
                    </a:cubicBezTo>
                    <a:lnTo>
                      <a:pt x="57" y="158"/>
                    </a:lnTo>
                    <a:cubicBezTo>
                      <a:pt x="0" y="187"/>
                      <a:pt x="0" y="237"/>
                      <a:pt x="50" y="267"/>
                    </a:cubicBezTo>
                    <a:lnTo>
                      <a:pt x="266" y="389"/>
                    </a:lnTo>
                    <a:cubicBezTo>
                      <a:pt x="291" y="403"/>
                      <a:pt x="325" y="410"/>
                      <a:pt x="359" y="410"/>
                    </a:cubicBezTo>
                    <a:cubicBezTo>
                      <a:pt x="393" y="410"/>
                      <a:pt x="427" y="403"/>
                      <a:pt x="452" y="389"/>
                    </a:cubicBezTo>
                    <a:lnTo>
                      <a:pt x="683" y="253"/>
                    </a:lnTo>
                    <a:cubicBezTo>
                      <a:pt x="733" y="224"/>
                      <a:pt x="733" y="173"/>
                      <a:pt x="683" y="144"/>
                    </a:cubicBezTo>
                    <a:lnTo>
                      <a:pt x="474" y="22"/>
                    </a:lnTo>
                    <a:cubicBezTo>
                      <a:pt x="445" y="8"/>
                      <a:pt x="411" y="1"/>
                      <a:pt x="37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36"/>
              <p:cNvSpPr/>
              <p:nvPr/>
            </p:nvSpPr>
            <p:spPr>
              <a:xfrm>
                <a:off x="1927862" y="3421673"/>
                <a:ext cx="58309" cy="32134"/>
              </a:xfrm>
              <a:custGeom>
                <a:rect b="b" l="l" r="r" t="t"/>
                <a:pathLst>
                  <a:path extrusionOk="0" h="302" w="548">
                    <a:moveTo>
                      <a:pt x="368" y="0"/>
                    </a:moveTo>
                    <a:cubicBezTo>
                      <a:pt x="334" y="0"/>
                      <a:pt x="300" y="8"/>
                      <a:pt x="275" y="22"/>
                    </a:cubicBezTo>
                    <a:lnTo>
                      <a:pt x="51" y="152"/>
                    </a:lnTo>
                    <a:cubicBezTo>
                      <a:pt x="1" y="179"/>
                      <a:pt x="1" y="229"/>
                      <a:pt x="51" y="259"/>
                    </a:cubicBezTo>
                    <a:lnTo>
                      <a:pt x="87" y="281"/>
                    </a:lnTo>
                    <a:cubicBezTo>
                      <a:pt x="112" y="295"/>
                      <a:pt x="146" y="302"/>
                      <a:pt x="181" y="302"/>
                    </a:cubicBezTo>
                    <a:cubicBezTo>
                      <a:pt x="215" y="302"/>
                      <a:pt x="249" y="295"/>
                      <a:pt x="275" y="281"/>
                    </a:cubicBezTo>
                    <a:lnTo>
                      <a:pt x="498" y="152"/>
                    </a:lnTo>
                    <a:cubicBezTo>
                      <a:pt x="548" y="123"/>
                      <a:pt x="548" y="73"/>
                      <a:pt x="498" y="43"/>
                    </a:cubicBezTo>
                    <a:lnTo>
                      <a:pt x="462" y="22"/>
                    </a:lnTo>
                    <a:cubicBezTo>
                      <a:pt x="437" y="8"/>
                      <a:pt x="403" y="0"/>
                      <a:pt x="368"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9" name="Google Shape;1149;p36"/>
              <p:cNvSpPr/>
              <p:nvPr/>
            </p:nvSpPr>
            <p:spPr>
              <a:xfrm>
                <a:off x="1746763" y="3802596"/>
                <a:ext cx="81930" cy="45859"/>
              </a:xfrm>
              <a:custGeom>
                <a:rect b="b" l="l" r="r" t="t"/>
                <a:pathLst>
                  <a:path extrusionOk="0" h="431" w="770">
                    <a:moveTo>
                      <a:pt x="409" y="0"/>
                    </a:moveTo>
                    <a:cubicBezTo>
                      <a:pt x="375" y="0"/>
                      <a:pt x="341" y="7"/>
                      <a:pt x="316" y="22"/>
                    </a:cubicBezTo>
                    <a:lnTo>
                      <a:pt x="50" y="172"/>
                    </a:lnTo>
                    <a:cubicBezTo>
                      <a:pt x="0" y="201"/>
                      <a:pt x="0" y="252"/>
                      <a:pt x="50" y="281"/>
                    </a:cubicBezTo>
                    <a:lnTo>
                      <a:pt x="273" y="410"/>
                    </a:lnTo>
                    <a:cubicBezTo>
                      <a:pt x="298" y="424"/>
                      <a:pt x="330" y="431"/>
                      <a:pt x="363" y="431"/>
                    </a:cubicBezTo>
                    <a:cubicBezTo>
                      <a:pt x="397" y="431"/>
                      <a:pt x="431" y="424"/>
                      <a:pt x="459" y="410"/>
                    </a:cubicBezTo>
                    <a:lnTo>
                      <a:pt x="718" y="258"/>
                    </a:lnTo>
                    <a:cubicBezTo>
                      <a:pt x="770" y="229"/>
                      <a:pt x="770" y="179"/>
                      <a:pt x="718" y="151"/>
                    </a:cubicBezTo>
                    <a:lnTo>
                      <a:pt x="502" y="22"/>
                    </a:lnTo>
                    <a:cubicBezTo>
                      <a:pt x="477" y="7"/>
                      <a:pt x="443" y="0"/>
                      <a:pt x="40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0" name="Google Shape;1150;p36"/>
              <p:cNvSpPr/>
              <p:nvPr/>
            </p:nvSpPr>
            <p:spPr>
              <a:xfrm>
                <a:off x="2158970" y="3791105"/>
                <a:ext cx="106" cy="106"/>
              </a:xfrm>
              <a:custGeom>
                <a:rect b="b" l="l" r="r" t="t"/>
                <a:pathLst>
                  <a:path extrusionOk="0" h="1" w="1">
                    <a:moveTo>
                      <a:pt x="1" y="1"/>
                    </a:move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p36"/>
              <p:cNvSpPr/>
              <p:nvPr/>
            </p:nvSpPr>
            <p:spPr>
              <a:xfrm>
                <a:off x="2158970" y="3791105"/>
                <a:ext cx="106" cy="106"/>
              </a:xfrm>
              <a:custGeom>
                <a:rect b="b" l="l" r="r" t="t"/>
                <a:pathLst>
                  <a:path extrusionOk="0" fill="none" h="1" w="1">
                    <a:moveTo>
                      <a:pt x="1" y="1"/>
                    </a:moveTo>
                    <a:lnTo>
                      <a:pt x="1"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2" name="Google Shape;1152;p36"/>
              <p:cNvSpPr/>
              <p:nvPr/>
            </p:nvSpPr>
            <p:spPr>
              <a:xfrm>
                <a:off x="2350815" y="3584576"/>
                <a:ext cx="166201" cy="95656"/>
              </a:xfrm>
              <a:custGeom>
                <a:rect b="b" l="l" r="r" t="t"/>
                <a:pathLst>
                  <a:path extrusionOk="0" h="899" w="1562">
                    <a:moveTo>
                      <a:pt x="1562" y="1"/>
                    </a:moveTo>
                    <a:lnTo>
                      <a:pt x="1" y="898"/>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3" name="Google Shape;1153;p36"/>
              <p:cNvSpPr/>
              <p:nvPr/>
            </p:nvSpPr>
            <p:spPr>
              <a:xfrm>
                <a:off x="2350815" y="3584576"/>
                <a:ext cx="166201" cy="95656"/>
              </a:xfrm>
              <a:custGeom>
                <a:rect b="b" l="l" r="r" t="t"/>
                <a:pathLst>
                  <a:path extrusionOk="0" fill="none" h="899" w="1562">
                    <a:moveTo>
                      <a:pt x="1562" y="1"/>
                    </a:moveTo>
                    <a:lnTo>
                      <a:pt x="1" y="898"/>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4" name="Google Shape;1154;p36"/>
              <p:cNvSpPr/>
              <p:nvPr/>
            </p:nvSpPr>
            <p:spPr>
              <a:xfrm>
                <a:off x="1636210" y="2914500"/>
                <a:ext cx="345179" cy="203619"/>
              </a:xfrm>
              <a:custGeom>
                <a:rect b="b" l="l" r="r" t="t"/>
                <a:pathLst>
                  <a:path extrusionOk="0" h="1427" w="2419">
                    <a:moveTo>
                      <a:pt x="2358" y="0"/>
                    </a:moveTo>
                    <a:cubicBezTo>
                      <a:pt x="2353" y="0"/>
                      <a:pt x="2348" y="1"/>
                      <a:pt x="2343" y="1"/>
                    </a:cubicBezTo>
                    <a:lnTo>
                      <a:pt x="1265" y="167"/>
                    </a:lnTo>
                    <a:cubicBezTo>
                      <a:pt x="1229" y="174"/>
                      <a:pt x="1186" y="194"/>
                      <a:pt x="1143" y="217"/>
                    </a:cubicBezTo>
                    <a:cubicBezTo>
                      <a:pt x="1093" y="244"/>
                      <a:pt x="1050" y="274"/>
                      <a:pt x="1022" y="310"/>
                    </a:cubicBezTo>
                    <a:lnTo>
                      <a:pt x="58" y="1323"/>
                    </a:lnTo>
                    <a:cubicBezTo>
                      <a:pt x="1" y="1381"/>
                      <a:pt x="0" y="1427"/>
                      <a:pt x="45" y="1427"/>
                    </a:cubicBezTo>
                    <a:cubicBezTo>
                      <a:pt x="51" y="1427"/>
                      <a:pt x="57" y="1426"/>
                      <a:pt x="64" y="1424"/>
                    </a:cubicBezTo>
                    <a:lnTo>
                      <a:pt x="1151" y="1259"/>
                    </a:lnTo>
                    <a:cubicBezTo>
                      <a:pt x="1186" y="1252"/>
                      <a:pt x="1229" y="1229"/>
                      <a:pt x="1272" y="1209"/>
                    </a:cubicBezTo>
                    <a:cubicBezTo>
                      <a:pt x="1315" y="1179"/>
                      <a:pt x="1358" y="1150"/>
                      <a:pt x="1388" y="1116"/>
                    </a:cubicBezTo>
                    <a:lnTo>
                      <a:pt x="2359" y="101"/>
                    </a:lnTo>
                    <a:cubicBezTo>
                      <a:pt x="2418" y="42"/>
                      <a:pt x="2416" y="0"/>
                      <a:pt x="2358"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p36"/>
              <p:cNvSpPr/>
              <p:nvPr/>
            </p:nvSpPr>
            <p:spPr>
              <a:xfrm>
                <a:off x="1708286" y="3000657"/>
                <a:ext cx="237159" cy="219029"/>
              </a:xfrm>
              <a:custGeom>
                <a:rect b="b" l="l" r="r" t="t"/>
                <a:pathLst>
                  <a:path extrusionOk="0" h="1535" w="1662">
                    <a:moveTo>
                      <a:pt x="1589" y="0"/>
                    </a:moveTo>
                    <a:lnTo>
                      <a:pt x="949" y="670"/>
                    </a:lnTo>
                    <a:cubicBezTo>
                      <a:pt x="922" y="699"/>
                      <a:pt x="879" y="733"/>
                      <a:pt x="836" y="756"/>
                    </a:cubicBezTo>
                    <a:cubicBezTo>
                      <a:pt x="792" y="785"/>
                      <a:pt x="749" y="799"/>
                      <a:pt x="713" y="806"/>
                    </a:cubicBezTo>
                    <a:lnTo>
                      <a:pt x="1" y="922"/>
                    </a:lnTo>
                    <a:lnTo>
                      <a:pt x="59" y="1396"/>
                    </a:lnTo>
                    <a:cubicBezTo>
                      <a:pt x="72" y="1474"/>
                      <a:pt x="127" y="1534"/>
                      <a:pt x="190" y="1534"/>
                    </a:cubicBezTo>
                    <a:cubicBezTo>
                      <a:pt x="196" y="1534"/>
                      <a:pt x="203" y="1533"/>
                      <a:pt x="209" y="1532"/>
                    </a:cubicBezTo>
                    <a:lnTo>
                      <a:pt x="792" y="1439"/>
                    </a:lnTo>
                    <a:cubicBezTo>
                      <a:pt x="829" y="1439"/>
                      <a:pt x="879" y="1417"/>
                      <a:pt x="922" y="1396"/>
                    </a:cubicBezTo>
                    <a:cubicBezTo>
                      <a:pt x="965" y="1367"/>
                      <a:pt x="1008" y="1337"/>
                      <a:pt x="1036" y="1303"/>
                    </a:cubicBezTo>
                    <a:lnTo>
                      <a:pt x="1562" y="756"/>
                    </a:lnTo>
                    <a:cubicBezTo>
                      <a:pt x="1626" y="683"/>
                      <a:pt x="1662" y="561"/>
                      <a:pt x="1655" y="475"/>
                    </a:cubicBezTo>
                    <a:lnTo>
                      <a:pt x="1589"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6" name="Google Shape;1156;p36"/>
              <p:cNvSpPr/>
              <p:nvPr/>
            </p:nvSpPr>
            <p:spPr>
              <a:xfrm>
                <a:off x="1089829" y="3979226"/>
                <a:ext cx="683849" cy="281115"/>
              </a:xfrm>
              <a:custGeom>
                <a:rect b="b" l="l" r="r" t="t"/>
                <a:pathLst>
                  <a:path extrusionOk="0" h="2642" w="6427">
                    <a:moveTo>
                      <a:pt x="0" y="1"/>
                    </a:moveTo>
                    <a:lnTo>
                      <a:pt x="0" y="460"/>
                    </a:lnTo>
                    <a:lnTo>
                      <a:pt x="3657" y="2589"/>
                    </a:lnTo>
                    <a:cubicBezTo>
                      <a:pt x="3719" y="2624"/>
                      <a:pt x="3800" y="2642"/>
                      <a:pt x="3881" y="2642"/>
                    </a:cubicBezTo>
                    <a:cubicBezTo>
                      <a:pt x="3962" y="2642"/>
                      <a:pt x="4043" y="2624"/>
                      <a:pt x="4104" y="2589"/>
                    </a:cubicBezTo>
                    <a:lnTo>
                      <a:pt x="6331" y="1302"/>
                    </a:lnTo>
                    <a:cubicBezTo>
                      <a:pt x="6390" y="1265"/>
                      <a:pt x="6426" y="1215"/>
                      <a:pt x="6426" y="1172"/>
                    </a:cubicBezTo>
                    <a:cubicBezTo>
                      <a:pt x="6426" y="1020"/>
                      <a:pt x="6426" y="863"/>
                      <a:pt x="6418" y="712"/>
                    </a:cubicBezTo>
                    <a:cubicBezTo>
                      <a:pt x="6418" y="755"/>
                      <a:pt x="6390" y="805"/>
                      <a:pt x="6331" y="834"/>
                    </a:cubicBezTo>
                    <a:lnTo>
                      <a:pt x="5505" y="1315"/>
                    </a:lnTo>
                    <a:cubicBezTo>
                      <a:pt x="5548" y="1352"/>
                      <a:pt x="5598" y="1388"/>
                      <a:pt x="5650" y="1416"/>
                    </a:cubicBezTo>
                    <a:lnTo>
                      <a:pt x="5289" y="1467"/>
                    </a:lnTo>
                    <a:lnTo>
                      <a:pt x="5225" y="1647"/>
                    </a:lnTo>
                    <a:cubicBezTo>
                      <a:pt x="5175" y="1624"/>
                      <a:pt x="5132" y="1588"/>
                      <a:pt x="5089" y="1554"/>
                    </a:cubicBezTo>
                    <a:lnTo>
                      <a:pt x="4097" y="2128"/>
                    </a:lnTo>
                    <a:cubicBezTo>
                      <a:pt x="4039" y="2160"/>
                      <a:pt x="3960" y="2176"/>
                      <a:pt x="3880" y="2176"/>
                    </a:cubicBezTo>
                    <a:cubicBezTo>
                      <a:pt x="3800" y="2176"/>
                      <a:pt x="3719" y="2160"/>
                      <a:pt x="3657" y="2128"/>
                    </a:cubicBez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36"/>
              <p:cNvSpPr/>
              <p:nvPr/>
            </p:nvSpPr>
            <p:spPr>
              <a:xfrm>
                <a:off x="1079721" y="3973055"/>
                <a:ext cx="10215" cy="55116"/>
              </a:xfrm>
              <a:custGeom>
                <a:rect b="b" l="l" r="r" t="t"/>
                <a:pathLst>
                  <a:path extrusionOk="0" h="518" w="96">
                    <a:moveTo>
                      <a:pt x="0" y="0"/>
                    </a:moveTo>
                    <a:lnTo>
                      <a:pt x="0" y="468"/>
                    </a:lnTo>
                    <a:lnTo>
                      <a:pt x="95" y="518"/>
                    </a:lnTo>
                    <a:lnTo>
                      <a:pt x="95" y="59"/>
                    </a:lnTo>
                    <a:lnTo>
                      <a:pt x="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p36"/>
              <p:cNvSpPr/>
              <p:nvPr/>
            </p:nvSpPr>
            <p:spPr>
              <a:xfrm>
                <a:off x="1079721" y="3919640"/>
                <a:ext cx="551697" cy="291117"/>
              </a:xfrm>
              <a:custGeom>
                <a:rect b="b" l="l" r="r" t="t"/>
                <a:pathLst>
                  <a:path extrusionOk="0" h="2736" w="5185">
                    <a:moveTo>
                      <a:pt x="871" y="0"/>
                    </a:moveTo>
                    <a:lnTo>
                      <a:pt x="828" y="28"/>
                    </a:lnTo>
                    <a:lnTo>
                      <a:pt x="749" y="71"/>
                    </a:lnTo>
                    <a:cubicBezTo>
                      <a:pt x="820" y="150"/>
                      <a:pt x="878" y="237"/>
                      <a:pt x="921" y="337"/>
                    </a:cubicBezTo>
                    <a:lnTo>
                      <a:pt x="683" y="475"/>
                    </a:lnTo>
                    <a:lnTo>
                      <a:pt x="511" y="373"/>
                    </a:lnTo>
                    <a:cubicBezTo>
                      <a:pt x="483" y="330"/>
                      <a:pt x="447" y="294"/>
                      <a:pt x="411" y="266"/>
                    </a:cubicBezTo>
                    <a:lnTo>
                      <a:pt x="368" y="294"/>
                    </a:lnTo>
                    <a:lnTo>
                      <a:pt x="130" y="432"/>
                    </a:lnTo>
                    <a:lnTo>
                      <a:pt x="30" y="488"/>
                    </a:lnTo>
                    <a:lnTo>
                      <a:pt x="0" y="502"/>
                    </a:lnTo>
                    <a:lnTo>
                      <a:pt x="95" y="561"/>
                    </a:lnTo>
                    <a:lnTo>
                      <a:pt x="3752" y="2688"/>
                    </a:lnTo>
                    <a:cubicBezTo>
                      <a:pt x="3814" y="2720"/>
                      <a:pt x="3895" y="2736"/>
                      <a:pt x="3975" y="2736"/>
                    </a:cubicBezTo>
                    <a:cubicBezTo>
                      <a:pt x="4055" y="2736"/>
                      <a:pt x="4134" y="2720"/>
                      <a:pt x="4192" y="2688"/>
                    </a:cubicBezTo>
                    <a:lnTo>
                      <a:pt x="5184" y="2114"/>
                    </a:lnTo>
                    <a:cubicBezTo>
                      <a:pt x="4910" y="1898"/>
                      <a:pt x="4744" y="1530"/>
                      <a:pt x="4637" y="1165"/>
                    </a:cubicBezTo>
                    <a:cubicBezTo>
                      <a:pt x="4580" y="1208"/>
                      <a:pt x="4522" y="1242"/>
                      <a:pt x="4458" y="1285"/>
                    </a:cubicBezTo>
                    <a:cubicBezTo>
                      <a:pt x="4066" y="1512"/>
                      <a:pt x="3554" y="1626"/>
                      <a:pt x="3042" y="1626"/>
                    </a:cubicBezTo>
                    <a:cubicBezTo>
                      <a:pt x="2529" y="1626"/>
                      <a:pt x="2017" y="1512"/>
                      <a:pt x="1625" y="1285"/>
                    </a:cubicBezTo>
                    <a:cubicBezTo>
                      <a:pt x="1230" y="1056"/>
                      <a:pt x="1035" y="761"/>
                      <a:pt x="1035" y="459"/>
                    </a:cubicBezTo>
                    <a:lnTo>
                      <a:pt x="1035" y="143"/>
                    </a:lnTo>
                    <a:lnTo>
                      <a:pt x="971" y="107"/>
                    </a:lnTo>
                    <a:cubicBezTo>
                      <a:pt x="942" y="64"/>
                      <a:pt x="906" y="28"/>
                      <a:pt x="87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9" name="Google Shape;1159;p36"/>
              <p:cNvSpPr/>
              <p:nvPr/>
            </p:nvSpPr>
            <p:spPr>
              <a:xfrm>
                <a:off x="1082807" y="3965500"/>
                <a:ext cx="10747" cy="6171"/>
              </a:xfrm>
              <a:custGeom>
                <a:rect b="b" l="l" r="r" t="t"/>
                <a:pathLst>
                  <a:path extrusionOk="0" h="58" w="101">
                    <a:moveTo>
                      <a:pt x="101" y="1"/>
                    </a:moveTo>
                    <a:lnTo>
                      <a:pt x="1" y="57"/>
                    </a:lnTo>
                    <a:lnTo>
                      <a:pt x="1" y="57"/>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0" name="Google Shape;1160;p36"/>
              <p:cNvSpPr/>
              <p:nvPr/>
            </p:nvSpPr>
            <p:spPr>
              <a:xfrm>
                <a:off x="1159311" y="3922513"/>
                <a:ext cx="8619" cy="4788"/>
              </a:xfrm>
              <a:custGeom>
                <a:rect b="b" l="l" r="r" t="t"/>
                <a:pathLst>
                  <a:path extrusionOk="0" h="45" w="81">
                    <a:moveTo>
                      <a:pt x="80" y="1"/>
                    </a:moveTo>
                    <a:lnTo>
                      <a:pt x="80" y="1"/>
                    </a:lnTo>
                    <a:lnTo>
                      <a:pt x="1" y="44"/>
                    </a:lnTo>
                    <a:lnTo>
                      <a:pt x="1" y="44"/>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36"/>
              <p:cNvSpPr/>
              <p:nvPr/>
            </p:nvSpPr>
            <p:spPr>
              <a:xfrm>
                <a:off x="1612057" y="3955392"/>
                <a:ext cx="160668" cy="163860"/>
              </a:xfrm>
              <a:custGeom>
                <a:rect b="b" l="l" r="r" t="t"/>
                <a:pathLst>
                  <a:path extrusionOk="0" h="1540" w="1510">
                    <a:moveTo>
                      <a:pt x="36" y="1"/>
                    </a:moveTo>
                    <a:lnTo>
                      <a:pt x="36" y="123"/>
                    </a:lnTo>
                    <a:cubicBezTo>
                      <a:pt x="36" y="203"/>
                      <a:pt x="22" y="275"/>
                      <a:pt x="0" y="354"/>
                    </a:cubicBezTo>
                    <a:cubicBezTo>
                      <a:pt x="95" y="786"/>
                      <a:pt x="274" y="1274"/>
                      <a:pt x="597" y="1539"/>
                    </a:cubicBezTo>
                    <a:lnTo>
                      <a:pt x="1423" y="1058"/>
                    </a:lnTo>
                    <a:cubicBezTo>
                      <a:pt x="1482" y="1029"/>
                      <a:pt x="1510" y="979"/>
                      <a:pt x="1510" y="936"/>
                    </a:cubicBezTo>
                    <a:cubicBezTo>
                      <a:pt x="1510" y="886"/>
                      <a:pt x="1482" y="843"/>
                      <a:pt x="1423" y="806"/>
                    </a:cubicBezTo>
                    <a:lnTo>
                      <a:pt x="36"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36"/>
              <p:cNvSpPr/>
              <p:nvPr/>
            </p:nvSpPr>
            <p:spPr>
              <a:xfrm>
                <a:off x="1022370" y="3571595"/>
                <a:ext cx="760459" cy="440613"/>
              </a:xfrm>
              <a:custGeom>
                <a:rect b="b" l="l" r="r" t="t"/>
                <a:pathLst>
                  <a:path extrusionOk="0" h="4141" w="7147">
                    <a:moveTo>
                      <a:pt x="3558" y="0"/>
                    </a:moveTo>
                    <a:lnTo>
                      <a:pt x="1" y="2071"/>
                    </a:lnTo>
                    <a:lnTo>
                      <a:pt x="1467" y="2918"/>
                    </a:lnTo>
                    <a:lnTo>
                      <a:pt x="1481" y="2926"/>
                    </a:lnTo>
                    <a:lnTo>
                      <a:pt x="1574" y="2976"/>
                    </a:lnTo>
                    <a:lnTo>
                      <a:pt x="1617" y="3004"/>
                    </a:lnTo>
                    <a:lnTo>
                      <a:pt x="1747" y="3076"/>
                    </a:lnTo>
                    <a:lnTo>
                      <a:pt x="1755" y="3083"/>
                    </a:lnTo>
                    <a:lnTo>
                      <a:pt x="2323" y="3408"/>
                    </a:lnTo>
                    <a:lnTo>
                      <a:pt x="3351" y="4004"/>
                    </a:lnTo>
                    <a:lnTo>
                      <a:pt x="3588" y="4141"/>
                    </a:lnTo>
                    <a:lnTo>
                      <a:pt x="4990" y="3321"/>
                    </a:lnTo>
                    <a:lnTo>
                      <a:pt x="4774" y="3142"/>
                    </a:lnTo>
                    <a:lnTo>
                      <a:pt x="3394" y="1969"/>
                    </a:lnTo>
                    <a:lnTo>
                      <a:pt x="3817" y="1739"/>
                    </a:lnTo>
                    <a:lnTo>
                      <a:pt x="5406" y="3083"/>
                    </a:lnTo>
                    <a:lnTo>
                      <a:pt x="5578" y="2983"/>
                    </a:lnTo>
                    <a:lnTo>
                      <a:pt x="7146" y="2071"/>
                    </a:lnTo>
                    <a:lnTo>
                      <a:pt x="3558"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36"/>
              <p:cNvSpPr/>
              <p:nvPr/>
            </p:nvSpPr>
            <p:spPr>
              <a:xfrm>
                <a:off x="1147819" y="3913469"/>
                <a:ext cx="24685" cy="13832"/>
              </a:xfrm>
              <a:custGeom>
                <a:rect b="b" l="l" r="r" t="t"/>
                <a:pathLst>
                  <a:path extrusionOk="0" h="130" w="232">
                    <a:moveTo>
                      <a:pt x="93" y="1"/>
                    </a:moveTo>
                    <a:cubicBezTo>
                      <a:pt x="67" y="1"/>
                      <a:pt x="43" y="8"/>
                      <a:pt x="23" y="22"/>
                    </a:cubicBezTo>
                    <a:cubicBezTo>
                      <a:pt x="16" y="22"/>
                      <a:pt x="7" y="29"/>
                      <a:pt x="7" y="29"/>
                    </a:cubicBezTo>
                    <a:cubicBezTo>
                      <a:pt x="0" y="29"/>
                      <a:pt x="0" y="36"/>
                      <a:pt x="0" y="36"/>
                    </a:cubicBezTo>
                    <a:cubicBezTo>
                      <a:pt x="36" y="65"/>
                      <a:pt x="73" y="93"/>
                      <a:pt x="109" y="129"/>
                    </a:cubicBezTo>
                    <a:lnTo>
                      <a:pt x="188" y="86"/>
                    </a:lnTo>
                    <a:lnTo>
                      <a:pt x="231" y="58"/>
                    </a:lnTo>
                    <a:cubicBezTo>
                      <a:pt x="223" y="50"/>
                      <a:pt x="209" y="43"/>
                      <a:pt x="195" y="36"/>
                    </a:cubicBezTo>
                    <a:lnTo>
                      <a:pt x="188" y="29"/>
                    </a:lnTo>
                    <a:cubicBezTo>
                      <a:pt x="154" y="10"/>
                      <a:pt x="122" y="1"/>
                      <a:pt x="93"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36"/>
              <p:cNvSpPr/>
              <p:nvPr/>
            </p:nvSpPr>
            <p:spPr>
              <a:xfrm>
                <a:off x="1159311" y="3922513"/>
                <a:ext cx="8619" cy="4788"/>
              </a:xfrm>
              <a:custGeom>
                <a:rect b="b" l="l" r="r" t="t"/>
                <a:pathLst>
                  <a:path extrusionOk="0" h="45" w="81">
                    <a:moveTo>
                      <a:pt x="1" y="44"/>
                    </a:moveTo>
                    <a:lnTo>
                      <a:pt x="80" y="1"/>
                    </a:lnTo>
                    <a:lnTo>
                      <a:pt x="80" y="1"/>
                    </a:lnTo>
                    <a:lnTo>
                      <a:pt x="1" y="44"/>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36"/>
              <p:cNvSpPr/>
              <p:nvPr/>
            </p:nvSpPr>
            <p:spPr>
              <a:xfrm>
                <a:off x="1140265" y="3892082"/>
                <a:ext cx="49690" cy="28409"/>
              </a:xfrm>
              <a:custGeom>
                <a:rect b="b" l="l" r="r" t="t"/>
                <a:pathLst>
                  <a:path extrusionOk="0" h="267" w="467">
                    <a:moveTo>
                      <a:pt x="121" y="1"/>
                    </a:moveTo>
                    <a:cubicBezTo>
                      <a:pt x="78" y="21"/>
                      <a:pt x="44" y="44"/>
                      <a:pt x="1" y="64"/>
                    </a:cubicBezTo>
                    <a:cubicBezTo>
                      <a:pt x="7" y="64"/>
                      <a:pt x="14" y="57"/>
                      <a:pt x="21" y="57"/>
                    </a:cubicBezTo>
                    <a:cubicBezTo>
                      <a:pt x="21" y="57"/>
                      <a:pt x="28" y="51"/>
                      <a:pt x="35" y="51"/>
                    </a:cubicBezTo>
                    <a:lnTo>
                      <a:pt x="44" y="51"/>
                    </a:lnTo>
                    <a:cubicBezTo>
                      <a:pt x="44" y="44"/>
                      <a:pt x="51" y="44"/>
                      <a:pt x="51" y="44"/>
                    </a:cubicBezTo>
                    <a:lnTo>
                      <a:pt x="71" y="44"/>
                    </a:lnTo>
                    <a:cubicBezTo>
                      <a:pt x="87" y="44"/>
                      <a:pt x="94" y="35"/>
                      <a:pt x="101" y="35"/>
                    </a:cubicBezTo>
                    <a:cubicBezTo>
                      <a:pt x="151" y="35"/>
                      <a:pt x="208" y="57"/>
                      <a:pt x="266" y="94"/>
                    </a:cubicBezTo>
                    <a:cubicBezTo>
                      <a:pt x="273" y="94"/>
                      <a:pt x="280" y="101"/>
                      <a:pt x="287" y="107"/>
                    </a:cubicBezTo>
                    <a:lnTo>
                      <a:pt x="294" y="107"/>
                    </a:lnTo>
                    <a:cubicBezTo>
                      <a:pt x="302" y="107"/>
                      <a:pt x="302" y="107"/>
                      <a:pt x="302" y="114"/>
                    </a:cubicBezTo>
                    <a:cubicBezTo>
                      <a:pt x="316" y="121"/>
                      <a:pt x="323" y="130"/>
                      <a:pt x="330" y="137"/>
                    </a:cubicBezTo>
                    <a:lnTo>
                      <a:pt x="337" y="137"/>
                    </a:lnTo>
                    <a:cubicBezTo>
                      <a:pt x="352" y="151"/>
                      <a:pt x="359" y="157"/>
                      <a:pt x="373" y="173"/>
                    </a:cubicBezTo>
                    <a:cubicBezTo>
                      <a:pt x="373" y="173"/>
                      <a:pt x="380" y="173"/>
                      <a:pt x="380" y="180"/>
                    </a:cubicBezTo>
                    <a:cubicBezTo>
                      <a:pt x="389" y="187"/>
                      <a:pt x="396" y="194"/>
                      <a:pt x="402" y="201"/>
                    </a:cubicBezTo>
                    <a:lnTo>
                      <a:pt x="409" y="201"/>
                    </a:lnTo>
                    <a:cubicBezTo>
                      <a:pt x="416" y="216"/>
                      <a:pt x="432" y="223"/>
                      <a:pt x="439" y="237"/>
                    </a:cubicBezTo>
                    <a:cubicBezTo>
                      <a:pt x="446" y="251"/>
                      <a:pt x="452" y="259"/>
                      <a:pt x="466" y="266"/>
                    </a:cubicBezTo>
                    <a:lnTo>
                      <a:pt x="466" y="194"/>
                    </a:lnTo>
                    <a:lnTo>
                      <a:pt x="439" y="180"/>
                    </a:lnTo>
                    <a:lnTo>
                      <a:pt x="366" y="137"/>
                    </a:lnTo>
                    <a:lnTo>
                      <a:pt x="302" y="101"/>
                    </a:lnTo>
                    <a:lnTo>
                      <a:pt x="121"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36"/>
              <p:cNvSpPr/>
              <p:nvPr/>
            </p:nvSpPr>
            <p:spPr>
              <a:xfrm>
                <a:off x="1131114" y="3895806"/>
                <a:ext cx="58841" cy="39156"/>
              </a:xfrm>
              <a:custGeom>
                <a:rect b="b" l="l" r="r" t="t"/>
                <a:pathLst>
                  <a:path extrusionOk="0" h="368" w="553">
                    <a:moveTo>
                      <a:pt x="187" y="0"/>
                    </a:moveTo>
                    <a:cubicBezTo>
                      <a:pt x="180" y="0"/>
                      <a:pt x="173" y="9"/>
                      <a:pt x="157" y="9"/>
                    </a:cubicBezTo>
                    <a:lnTo>
                      <a:pt x="137" y="9"/>
                    </a:lnTo>
                    <a:cubicBezTo>
                      <a:pt x="137" y="9"/>
                      <a:pt x="130" y="9"/>
                      <a:pt x="130" y="16"/>
                    </a:cubicBezTo>
                    <a:lnTo>
                      <a:pt x="121" y="16"/>
                    </a:lnTo>
                    <a:cubicBezTo>
                      <a:pt x="114" y="16"/>
                      <a:pt x="107" y="22"/>
                      <a:pt x="107" y="22"/>
                    </a:cubicBezTo>
                    <a:cubicBezTo>
                      <a:pt x="100" y="22"/>
                      <a:pt x="93" y="29"/>
                      <a:pt x="87" y="29"/>
                    </a:cubicBezTo>
                    <a:cubicBezTo>
                      <a:pt x="50" y="52"/>
                      <a:pt x="21" y="86"/>
                      <a:pt x="0" y="138"/>
                    </a:cubicBezTo>
                    <a:cubicBezTo>
                      <a:pt x="43" y="145"/>
                      <a:pt x="87" y="159"/>
                      <a:pt x="130" y="188"/>
                    </a:cubicBezTo>
                    <a:cubicBezTo>
                      <a:pt x="137" y="188"/>
                      <a:pt x="143" y="195"/>
                      <a:pt x="157" y="202"/>
                    </a:cubicBezTo>
                    <a:cubicBezTo>
                      <a:pt x="157" y="202"/>
                      <a:pt x="157" y="195"/>
                      <a:pt x="164" y="195"/>
                    </a:cubicBezTo>
                    <a:cubicBezTo>
                      <a:pt x="164" y="195"/>
                      <a:pt x="173" y="188"/>
                      <a:pt x="180" y="188"/>
                    </a:cubicBezTo>
                    <a:cubicBezTo>
                      <a:pt x="200" y="174"/>
                      <a:pt x="224" y="167"/>
                      <a:pt x="250" y="167"/>
                    </a:cubicBezTo>
                    <a:cubicBezTo>
                      <a:pt x="279" y="167"/>
                      <a:pt x="311" y="176"/>
                      <a:pt x="345" y="195"/>
                    </a:cubicBezTo>
                    <a:lnTo>
                      <a:pt x="352" y="202"/>
                    </a:lnTo>
                    <a:cubicBezTo>
                      <a:pt x="366" y="209"/>
                      <a:pt x="380" y="216"/>
                      <a:pt x="388" y="224"/>
                    </a:cubicBezTo>
                    <a:cubicBezTo>
                      <a:pt x="423" y="252"/>
                      <a:pt x="459" y="288"/>
                      <a:pt x="488" y="331"/>
                    </a:cubicBezTo>
                    <a:lnTo>
                      <a:pt x="552" y="367"/>
                    </a:lnTo>
                    <a:lnTo>
                      <a:pt x="552" y="231"/>
                    </a:lnTo>
                    <a:cubicBezTo>
                      <a:pt x="538" y="224"/>
                      <a:pt x="532" y="216"/>
                      <a:pt x="525" y="202"/>
                    </a:cubicBezTo>
                    <a:cubicBezTo>
                      <a:pt x="518" y="188"/>
                      <a:pt x="502" y="181"/>
                      <a:pt x="495" y="166"/>
                    </a:cubicBezTo>
                    <a:lnTo>
                      <a:pt x="488" y="166"/>
                    </a:lnTo>
                    <a:cubicBezTo>
                      <a:pt x="482" y="159"/>
                      <a:pt x="475" y="152"/>
                      <a:pt x="466" y="145"/>
                    </a:cubicBezTo>
                    <a:cubicBezTo>
                      <a:pt x="466" y="138"/>
                      <a:pt x="459" y="138"/>
                      <a:pt x="459" y="138"/>
                    </a:cubicBezTo>
                    <a:cubicBezTo>
                      <a:pt x="445" y="122"/>
                      <a:pt x="438" y="116"/>
                      <a:pt x="423" y="102"/>
                    </a:cubicBezTo>
                    <a:lnTo>
                      <a:pt x="416" y="102"/>
                    </a:lnTo>
                    <a:cubicBezTo>
                      <a:pt x="409" y="95"/>
                      <a:pt x="402" y="86"/>
                      <a:pt x="388" y="79"/>
                    </a:cubicBezTo>
                    <a:cubicBezTo>
                      <a:pt x="388" y="72"/>
                      <a:pt x="388" y="72"/>
                      <a:pt x="380" y="72"/>
                    </a:cubicBezTo>
                    <a:lnTo>
                      <a:pt x="373" y="72"/>
                    </a:lnTo>
                    <a:cubicBezTo>
                      <a:pt x="366" y="66"/>
                      <a:pt x="359" y="59"/>
                      <a:pt x="352" y="59"/>
                    </a:cubicBezTo>
                    <a:cubicBezTo>
                      <a:pt x="294" y="22"/>
                      <a:pt x="237" y="0"/>
                      <a:pt x="18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36"/>
              <p:cNvSpPr/>
              <p:nvPr/>
            </p:nvSpPr>
            <p:spPr>
              <a:xfrm>
                <a:off x="1091213" y="3910064"/>
                <a:ext cx="86612" cy="60117"/>
              </a:xfrm>
              <a:custGeom>
                <a:rect b="b" l="l" r="r" t="t"/>
                <a:pathLst>
                  <a:path extrusionOk="0" h="565" w="814">
                    <a:moveTo>
                      <a:pt x="335" y="1"/>
                    </a:moveTo>
                    <a:cubicBezTo>
                      <a:pt x="298" y="1"/>
                      <a:pt x="264" y="9"/>
                      <a:pt x="237" y="25"/>
                    </a:cubicBezTo>
                    <a:cubicBezTo>
                      <a:pt x="160" y="68"/>
                      <a:pt x="80" y="118"/>
                      <a:pt x="1" y="161"/>
                    </a:cubicBezTo>
                    <a:cubicBezTo>
                      <a:pt x="8" y="161"/>
                      <a:pt x="15" y="154"/>
                      <a:pt x="22" y="154"/>
                    </a:cubicBezTo>
                    <a:cubicBezTo>
                      <a:pt x="22" y="154"/>
                      <a:pt x="22" y="147"/>
                      <a:pt x="30" y="147"/>
                    </a:cubicBezTo>
                    <a:lnTo>
                      <a:pt x="44" y="147"/>
                    </a:lnTo>
                    <a:cubicBezTo>
                      <a:pt x="51" y="140"/>
                      <a:pt x="65" y="140"/>
                      <a:pt x="73" y="140"/>
                    </a:cubicBezTo>
                    <a:cubicBezTo>
                      <a:pt x="80" y="140"/>
                      <a:pt x="87" y="133"/>
                      <a:pt x="101" y="133"/>
                    </a:cubicBezTo>
                    <a:cubicBezTo>
                      <a:pt x="151" y="133"/>
                      <a:pt x="210" y="154"/>
                      <a:pt x="267" y="190"/>
                    </a:cubicBezTo>
                    <a:cubicBezTo>
                      <a:pt x="273" y="190"/>
                      <a:pt x="280" y="197"/>
                      <a:pt x="289" y="204"/>
                    </a:cubicBezTo>
                    <a:lnTo>
                      <a:pt x="296" y="204"/>
                    </a:lnTo>
                    <a:cubicBezTo>
                      <a:pt x="324" y="227"/>
                      <a:pt x="346" y="247"/>
                      <a:pt x="375" y="270"/>
                    </a:cubicBezTo>
                    <a:cubicBezTo>
                      <a:pt x="382" y="277"/>
                      <a:pt x="396" y="290"/>
                      <a:pt x="403" y="297"/>
                    </a:cubicBezTo>
                    <a:cubicBezTo>
                      <a:pt x="475" y="377"/>
                      <a:pt x="532" y="463"/>
                      <a:pt x="575" y="565"/>
                    </a:cubicBezTo>
                    <a:lnTo>
                      <a:pt x="813" y="427"/>
                    </a:lnTo>
                    <a:cubicBezTo>
                      <a:pt x="770" y="327"/>
                      <a:pt x="712" y="240"/>
                      <a:pt x="641" y="161"/>
                    </a:cubicBezTo>
                    <a:cubicBezTo>
                      <a:pt x="605" y="125"/>
                      <a:pt x="568" y="97"/>
                      <a:pt x="532" y="68"/>
                    </a:cubicBezTo>
                    <a:cubicBezTo>
                      <a:pt x="518" y="61"/>
                      <a:pt x="512" y="54"/>
                      <a:pt x="505" y="54"/>
                    </a:cubicBezTo>
                    <a:cubicBezTo>
                      <a:pt x="462" y="25"/>
                      <a:pt x="418" y="11"/>
                      <a:pt x="375" y="4"/>
                    </a:cubicBezTo>
                    <a:cubicBezTo>
                      <a:pt x="362" y="2"/>
                      <a:pt x="348" y="1"/>
                      <a:pt x="335"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36"/>
              <p:cNvSpPr/>
              <p:nvPr/>
            </p:nvSpPr>
            <p:spPr>
              <a:xfrm>
                <a:off x="1093447" y="3941985"/>
                <a:ext cx="30006" cy="23621"/>
              </a:xfrm>
              <a:custGeom>
                <a:rect b="b" l="l" r="r" t="t"/>
                <a:pathLst>
                  <a:path extrusionOk="0" h="222" w="282">
                    <a:moveTo>
                      <a:pt x="138" y="1"/>
                    </a:moveTo>
                    <a:cubicBezTo>
                      <a:pt x="114" y="1"/>
                      <a:pt x="92" y="7"/>
                      <a:pt x="73" y="20"/>
                    </a:cubicBezTo>
                    <a:cubicBezTo>
                      <a:pt x="66" y="20"/>
                      <a:pt x="59" y="27"/>
                      <a:pt x="52" y="27"/>
                    </a:cubicBezTo>
                    <a:cubicBezTo>
                      <a:pt x="52" y="34"/>
                      <a:pt x="44" y="34"/>
                      <a:pt x="44" y="40"/>
                    </a:cubicBezTo>
                    <a:cubicBezTo>
                      <a:pt x="37" y="49"/>
                      <a:pt x="30" y="56"/>
                      <a:pt x="23" y="70"/>
                    </a:cubicBezTo>
                    <a:cubicBezTo>
                      <a:pt x="23" y="77"/>
                      <a:pt x="16" y="77"/>
                      <a:pt x="16" y="84"/>
                    </a:cubicBezTo>
                    <a:cubicBezTo>
                      <a:pt x="16" y="92"/>
                      <a:pt x="9" y="92"/>
                      <a:pt x="9" y="99"/>
                    </a:cubicBezTo>
                    <a:cubicBezTo>
                      <a:pt x="9" y="106"/>
                      <a:pt x="9" y="113"/>
                      <a:pt x="1" y="120"/>
                    </a:cubicBezTo>
                    <a:lnTo>
                      <a:pt x="1" y="142"/>
                    </a:lnTo>
                    <a:lnTo>
                      <a:pt x="1" y="170"/>
                    </a:lnTo>
                    <a:lnTo>
                      <a:pt x="1" y="222"/>
                    </a:lnTo>
                    <a:lnTo>
                      <a:pt x="239" y="84"/>
                    </a:lnTo>
                    <a:lnTo>
                      <a:pt x="282" y="56"/>
                    </a:lnTo>
                    <a:cubicBezTo>
                      <a:pt x="268" y="49"/>
                      <a:pt x="259" y="40"/>
                      <a:pt x="246" y="34"/>
                    </a:cubicBezTo>
                    <a:cubicBezTo>
                      <a:pt x="239" y="34"/>
                      <a:pt x="239" y="27"/>
                      <a:pt x="239" y="27"/>
                    </a:cubicBezTo>
                    <a:cubicBezTo>
                      <a:pt x="202" y="10"/>
                      <a:pt x="168" y="1"/>
                      <a:pt x="13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36"/>
              <p:cNvSpPr/>
              <p:nvPr/>
            </p:nvSpPr>
            <p:spPr>
              <a:xfrm>
                <a:off x="1082807" y="3965500"/>
                <a:ext cx="10747" cy="6171"/>
              </a:xfrm>
              <a:custGeom>
                <a:rect b="b" l="l" r="r" t="t"/>
                <a:pathLst>
                  <a:path extrusionOk="0" h="58" w="101">
                    <a:moveTo>
                      <a:pt x="101" y="1"/>
                    </a:moveTo>
                    <a:lnTo>
                      <a:pt x="1" y="57"/>
                    </a:lnTo>
                    <a:lnTo>
                      <a:pt x="1" y="57"/>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36"/>
              <p:cNvSpPr/>
              <p:nvPr/>
            </p:nvSpPr>
            <p:spPr>
              <a:xfrm>
                <a:off x="1079721" y="3924215"/>
                <a:ext cx="72779" cy="47456"/>
              </a:xfrm>
              <a:custGeom>
                <a:rect b="b" l="l" r="r" t="t"/>
                <a:pathLst>
                  <a:path extrusionOk="0" h="446" w="684">
                    <a:moveTo>
                      <a:pt x="209" y="0"/>
                    </a:moveTo>
                    <a:cubicBezTo>
                      <a:pt x="195" y="0"/>
                      <a:pt x="188" y="7"/>
                      <a:pt x="181" y="7"/>
                    </a:cubicBezTo>
                    <a:cubicBezTo>
                      <a:pt x="173" y="7"/>
                      <a:pt x="159" y="7"/>
                      <a:pt x="152" y="14"/>
                    </a:cubicBezTo>
                    <a:lnTo>
                      <a:pt x="138" y="14"/>
                    </a:lnTo>
                    <a:cubicBezTo>
                      <a:pt x="130" y="14"/>
                      <a:pt x="130" y="21"/>
                      <a:pt x="130" y="21"/>
                    </a:cubicBezTo>
                    <a:cubicBezTo>
                      <a:pt x="123" y="21"/>
                      <a:pt x="116" y="28"/>
                      <a:pt x="109" y="28"/>
                    </a:cubicBezTo>
                    <a:cubicBezTo>
                      <a:pt x="43" y="64"/>
                      <a:pt x="0" y="150"/>
                      <a:pt x="0" y="266"/>
                    </a:cubicBezTo>
                    <a:cubicBezTo>
                      <a:pt x="0" y="323"/>
                      <a:pt x="16" y="389"/>
                      <a:pt x="30" y="445"/>
                    </a:cubicBezTo>
                    <a:lnTo>
                      <a:pt x="130" y="389"/>
                    </a:lnTo>
                    <a:lnTo>
                      <a:pt x="130" y="337"/>
                    </a:lnTo>
                    <a:lnTo>
                      <a:pt x="130" y="309"/>
                    </a:lnTo>
                    <a:lnTo>
                      <a:pt x="130" y="287"/>
                    </a:lnTo>
                    <a:cubicBezTo>
                      <a:pt x="138" y="280"/>
                      <a:pt x="138" y="273"/>
                      <a:pt x="138" y="266"/>
                    </a:cubicBezTo>
                    <a:cubicBezTo>
                      <a:pt x="138" y="259"/>
                      <a:pt x="145" y="259"/>
                      <a:pt x="145" y="251"/>
                    </a:cubicBezTo>
                    <a:cubicBezTo>
                      <a:pt x="145" y="244"/>
                      <a:pt x="152" y="244"/>
                      <a:pt x="152" y="237"/>
                    </a:cubicBezTo>
                    <a:cubicBezTo>
                      <a:pt x="159" y="223"/>
                      <a:pt x="166" y="216"/>
                      <a:pt x="173" y="207"/>
                    </a:cubicBezTo>
                    <a:cubicBezTo>
                      <a:pt x="173" y="201"/>
                      <a:pt x="181" y="201"/>
                      <a:pt x="181" y="194"/>
                    </a:cubicBezTo>
                    <a:cubicBezTo>
                      <a:pt x="188" y="194"/>
                      <a:pt x="195" y="187"/>
                      <a:pt x="202" y="187"/>
                    </a:cubicBezTo>
                    <a:cubicBezTo>
                      <a:pt x="221" y="174"/>
                      <a:pt x="243" y="168"/>
                      <a:pt x="267" y="168"/>
                    </a:cubicBezTo>
                    <a:cubicBezTo>
                      <a:pt x="297" y="168"/>
                      <a:pt x="331" y="177"/>
                      <a:pt x="368" y="194"/>
                    </a:cubicBezTo>
                    <a:cubicBezTo>
                      <a:pt x="368" y="194"/>
                      <a:pt x="368" y="201"/>
                      <a:pt x="375" y="201"/>
                    </a:cubicBezTo>
                    <a:cubicBezTo>
                      <a:pt x="388" y="207"/>
                      <a:pt x="397" y="216"/>
                      <a:pt x="411" y="223"/>
                    </a:cubicBezTo>
                    <a:cubicBezTo>
                      <a:pt x="447" y="251"/>
                      <a:pt x="483" y="287"/>
                      <a:pt x="511" y="330"/>
                    </a:cubicBezTo>
                    <a:lnTo>
                      <a:pt x="683" y="432"/>
                    </a:lnTo>
                    <a:cubicBezTo>
                      <a:pt x="640" y="330"/>
                      <a:pt x="583" y="244"/>
                      <a:pt x="511" y="164"/>
                    </a:cubicBezTo>
                    <a:cubicBezTo>
                      <a:pt x="504" y="157"/>
                      <a:pt x="490" y="144"/>
                      <a:pt x="483" y="137"/>
                    </a:cubicBezTo>
                    <a:cubicBezTo>
                      <a:pt x="454" y="114"/>
                      <a:pt x="432" y="94"/>
                      <a:pt x="404" y="71"/>
                    </a:cubicBezTo>
                    <a:lnTo>
                      <a:pt x="397" y="71"/>
                    </a:lnTo>
                    <a:cubicBezTo>
                      <a:pt x="388" y="64"/>
                      <a:pt x="381" y="57"/>
                      <a:pt x="375" y="57"/>
                    </a:cubicBezTo>
                    <a:cubicBezTo>
                      <a:pt x="318" y="21"/>
                      <a:pt x="259" y="0"/>
                      <a:pt x="20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36"/>
              <p:cNvSpPr/>
              <p:nvPr/>
            </p:nvSpPr>
            <p:spPr>
              <a:xfrm>
                <a:off x="1600672" y="3913362"/>
                <a:ext cx="15322" cy="79802"/>
              </a:xfrm>
              <a:custGeom>
                <a:rect b="b" l="l" r="r" t="t"/>
                <a:pathLst>
                  <a:path extrusionOk="0" h="750" w="144">
                    <a:moveTo>
                      <a:pt x="143" y="1"/>
                    </a:moveTo>
                    <a:lnTo>
                      <a:pt x="0" y="87"/>
                    </a:lnTo>
                    <a:cubicBezTo>
                      <a:pt x="7" y="152"/>
                      <a:pt x="14" y="239"/>
                      <a:pt x="29" y="325"/>
                    </a:cubicBezTo>
                    <a:cubicBezTo>
                      <a:pt x="43" y="454"/>
                      <a:pt x="73" y="598"/>
                      <a:pt x="107" y="749"/>
                    </a:cubicBezTo>
                    <a:cubicBezTo>
                      <a:pt x="129" y="670"/>
                      <a:pt x="143" y="598"/>
                      <a:pt x="143" y="518"/>
                    </a:cubicBezTo>
                    <a:lnTo>
                      <a:pt x="143"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p36"/>
              <p:cNvSpPr/>
              <p:nvPr/>
            </p:nvSpPr>
            <p:spPr>
              <a:xfrm>
                <a:off x="1189848" y="3912617"/>
                <a:ext cx="383368" cy="180033"/>
              </a:xfrm>
              <a:custGeom>
                <a:rect b="b" l="l" r="r" t="t"/>
                <a:pathLst>
                  <a:path extrusionOk="0" h="1692" w="3603">
                    <a:moveTo>
                      <a:pt x="0" y="1"/>
                    </a:moveTo>
                    <a:lnTo>
                      <a:pt x="0" y="525"/>
                    </a:lnTo>
                    <a:cubicBezTo>
                      <a:pt x="0" y="827"/>
                      <a:pt x="195" y="1122"/>
                      <a:pt x="590" y="1351"/>
                    </a:cubicBezTo>
                    <a:cubicBezTo>
                      <a:pt x="982" y="1578"/>
                      <a:pt x="1494" y="1692"/>
                      <a:pt x="2007" y="1692"/>
                    </a:cubicBezTo>
                    <a:cubicBezTo>
                      <a:pt x="2519" y="1692"/>
                      <a:pt x="3031" y="1578"/>
                      <a:pt x="3423" y="1351"/>
                    </a:cubicBezTo>
                    <a:cubicBezTo>
                      <a:pt x="3487" y="1308"/>
                      <a:pt x="3545" y="1274"/>
                      <a:pt x="3602" y="1231"/>
                    </a:cubicBezTo>
                    <a:cubicBezTo>
                      <a:pt x="3502" y="886"/>
                      <a:pt x="3451" y="548"/>
                      <a:pt x="3437" y="339"/>
                    </a:cubicBezTo>
                    <a:lnTo>
                      <a:pt x="2014" y="1165"/>
                    </a:lnTo>
                    <a:lnTo>
                      <a:pt x="1582" y="913"/>
                    </a:lnTo>
                    <a:lnTo>
                      <a:pt x="547" y="316"/>
                    </a:lnTo>
                    <a:lnTo>
                      <a:pt x="288" y="166"/>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36"/>
              <p:cNvSpPr/>
              <p:nvPr/>
            </p:nvSpPr>
            <p:spPr>
              <a:xfrm>
                <a:off x="1022370" y="3791850"/>
                <a:ext cx="381772" cy="244832"/>
              </a:xfrm>
              <a:custGeom>
                <a:rect b="b" l="l" r="r" t="t"/>
                <a:pathLst>
                  <a:path extrusionOk="0" h="2301" w="3588">
                    <a:moveTo>
                      <a:pt x="1" y="1"/>
                    </a:moveTo>
                    <a:lnTo>
                      <a:pt x="1" y="230"/>
                    </a:lnTo>
                    <a:lnTo>
                      <a:pt x="1229" y="943"/>
                    </a:lnTo>
                    <a:lnTo>
                      <a:pt x="1410" y="1043"/>
                    </a:lnTo>
                    <a:lnTo>
                      <a:pt x="1474" y="1079"/>
                    </a:lnTo>
                    <a:lnTo>
                      <a:pt x="1547" y="1122"/>
                    </a:lnTo>
                    <a:lnTo>
                      <a:pt x="1574" y="1136"/>
                    </a:lnTo>
                    <a:lnTo>
                      <a:pt x="1862" y="1301"/>
                    </a:lnTo>
                    <a:lnTo>
                      <a:pt x="2121" y="1451"/>
                    </a:lnTo>
                    <a:lnTo>
                      <a:pt x="3156" y="2048"/>
                    </a:lnTo>
                    <a:lnTo>
                      <a:pt x="3588" y="2300"/>
                    </a:lnTo>
                    <a:lnTo>
                      <a:pt x="3588" y="2071"/>
                    </a:lnTo>
                    <a:lnTo>
                      <a:pt x="3351" y="1934"/>
                    </a:lnTo>
                    <a:lnTo>
                      <a:pt x="2323" y="1338"/>
                    </a:lnTo>
                    <a:lnTo>
                      <a:pt x="1755" y="1013"/>
                    </a:lnTo>
                    <a:lnTo>
                      <a:pt x="1747" y="1006"/>
                    </a:lnTo>
                    <a:lnTo>
                      <a:pt x="1617" y="934"/>
                    </a:lnTo>
                    <a:lnTo>
                      <a:pt x="1574" y="906"/>
                    </a:lnTo>
                    <a:lnTo>
                      <a:pt x="1481" y="856"/>
                    </a:lnTo>
                    <a:lnTo>
                      <a:pt x="1467" y="848"/>
                    </a:lnTo>
                    <a:lnTo>
                      <a:pt x="1"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36"/>
              <p:cNvSpPr/>
              <p:nvPr/>
            </p:nvSpPr>
            <p:spPr>
              <a:xfrm>
                <a:off x="1404038" y="3924960"/>
                <a:ext cx="151517" cy="111723"/>
              </a:xfrm>
              <a:custGeom>
                <a:rect b="b" l="l" r="r" t="t"/>
                <a:pathLst>
                  <a:path extrusionOk="0" h="1050" w="1424">
                    <a:moveTo>
                      <a:pt x="1403" y="0"/>
                    </a:moveTo>
                    <a:lnTo>
                      <a:pt x="1" y="820"/>
                    </a:lnTo>
                    <a:lnTo>
                      <a:pt x="1" y="1049"/>
                    </a:lnTo>
                    <a:lnTo>
                      <a:pt x="1424" y="223"/>
                    </a:lnTo>
                    <a:cubicBezTo>
                      <a:pt x="1410" y="87"/>
                      <a:pt x="1403" y="0"/>
                      <a:pt x="1403"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36"/>
              <p:cNvSpPr/>
              <p:nvPr/>
            </p:nvSpPr>
            <p:spPr>
              <a:xfrm>
                <a:off x="1597479" y="3791850"/>
                <a:ext cx="185353" cy="130769"/>
              </a:xfrm>
              <a:custGeom>
                <a:rect b="b" l="l" r="r" t="t"/>
                <a:pathLst>
                  <a:path extrusionOk="0" h="1229" w="1742">
                    <a:moveTo>
                      <a:pt x="1741" y="1"/>
                    </a:moveTo>
                    <a:lnTo>
                      <a:pt x="173" y="913"/>
                    </a:lnTo>
                    <a:lnTo>
                      <a:pt x="1" y="1013"/>
                    </a:lnTo>
                    <a:lnTo>
                      <a:pt x="16" y="1020"/>
                    </a:lnTo>
                    <a:cubicBezTo>
                      <a:pt x="16" y="1020"/>
                      <a:pt x="16" y="1099"/>
                      <a:pt x="30" y="1229"/>
                    </a:cubicBezTo>
                    <a:lnTo>
                      <a:pt x="173" y="1143"/>
                    </a:lnTo>
                    <a:lnTo>
                      <a:pt x="1741" y="230"/>
                    </a:lnTo>
                    <a:lnTo>
                      <a:pt x="1741"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36"/>
              <p:cNvSpPr/>
              <p:nvPr/>
            </p:nvSpPr>
            <p:spPr>
              <a:xfrm>
                <a:off x="1383502" y="3756630"/>
                <a:ext cx="307503" cy="397839"/>
              </a:xfrm>
              <a:custGeom>
                <a:rect b="b" l="l" r="r" t="t"/>
                <a:pathLst>
                  <a:path extrusionOk="0" h="3739" w="2890">
                    <a:moveTo>
                      <a:pt x="423" y="0"/>
                    </a:moveTo>
                    <a:lnTo>
                      <a:pt x="0" y="230"/>
                    </a:lnTo>
                    <a:lnTo>
                      <a:pt x="1380" y="1403"/>
                    </a:lnTo>
                    <a:lnTo>
                      <a:pt x="1596" y="1582"/>
                    </a:lnTo>
                    <a:cubicBezTo>
                      <a:pt x="1596" y="1582"/>
                      <a:pt x="1603" y="1669"/>
                      <a:pt x="1617" y="1805"/>
                    </a:cubicBezTo>
                    <a:cubicBezTo>
                      <a:pt x="1631" y="2014"/>
                      <a:pt x="1682" y="2352"/>
                      <a:pt x="1782" y="2697"/>
                    </a:cubicBezTo>
                    <a:cubicBezTo>
                      <a:pt x="1889" y="3062"/>
                      <a:pt x="2055" y="3430"/>
                      <a:pt x="2329" y="3646"/>
                    </a:cubicBezTo>
                    <a:cubicBezTo>
                      <a:pt x="2372" y="3680"/>
                      <a:pt x="2415" y="3716"/>
                      <a:pt x="2465" y="3739"/>
                    </a:cubicBezTo>
                    <a:lnTo>
                      <a:pt x="2529" y="3559"/>
                    </a:lnTo>
                    <a:lnTo>
                      <a:pt x="2890" y="3508"/>
                    </a:lnTo>
                    <a:cubicBezTo>
                      <a:pt x="2838" y="3480"/>
                      <a:pt x="2788" y="3444"/>
                      <a:pt x="2745" y="3407"/>
                    </a:cubicBezTo>
                    <a:cubicBezTo>
                      <a:pt x="2422" y="3142"/>
                      <a:pt x="2243" y="2654"/>
                      <a:pt x="2148" y="2222"/>
                    </a:cubicBezTo>
                    <a:cubicBezTo>
                      <a:pt x="2114" y="2071"/>
                      <a:pt x="2084" y="1927"/>
                      <a:pt x="2070" y="1798"/>
                    </a:cubicBezTo>
                    <a:cubicBezTo>
                      <a:pt x="2055" y="1712"/>
                      <a:pt x="2048" y="1625"/>
                      <a:pt x="2041" y="1560"/>
                    </a:cubicBezTo>
                    <a:cubicBezTo>
                      <a:pt x="2027" y="1430"/>
                      <a:pt x="2027" y="1351"/>
                      <a:pt x="2027" y="1351"/>
                    </a:cubicBezTo>
                    <a:lnTo>
                      <a:pt x="2012" y="1344"/>
                    </a:lnTo>
                    <a:lnTo>
                      <a:pt x="423"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77" name="Google Shape;1177;p36"/>
            <p:cNvGrpSpPr/>
            <p:nvPr/>
          </p:nvGrpSpPr>
          <p:grpSpPr>
            <a:xfrm>
              <a:off x="1348450" y="1369360"/>
              <a:ext cx="2801449" cy="1664403"/>
              <a:chOff x="1348450" y="1369360"/>
              <a:chExt cx="2801449" cy="1664403"/>
            </a:xfrm>
          </p:grpSpPr>
          <p:sp>
            <p:nvSpPr>
              <p:cNvPr id="1178" name="Google Shape;1178;p36"/>
              <p:cNvSpPr/>
              <p:nvPr/>
            </p:nvSpPr>
            <p:spPr>
              <a:xfrm>
                <a:off x="2110453" y="1659447"/>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79" name="Google Shape;1179;p36"/>
              <p:cNvGrpSpPr/>
              <p:nvPr/>
            </p:nvGrpSpPr>
            <p:grpSpPr>
              <a:xfrm>
                <a:off x="1348450" y="1369360"/>
                <a:ext cx="2440677" cy="1290783"/>
                <a:chOff x="1348450" y="1369360"/>
                <a:chExt cx="2440677" cy="1290783"/>
              </a:xfrm>
            </p:grpSpPr>
            <p:sp>
              <p:nvSpPr>
                <p:cNvPr id="1180" name="Google Shape;1180;p36"/>
                <p:cNvSpPr/>
                <p:nvPr/>
              </p:nvSpPr>
              <p:spPr>
                <a:xfrm>
                  <a:off x="1348450" y="1954200"/>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81" name="Google Shape;1181;p36"/>
                <p:cNvGrpSpPr/>
                <p:nvPr/>
              </p:nvGrpSpPr>
              <p:grpSpPr>
                <a:xfrm>
                  <a:off x="3674978" y="2545948"/>
                  <a:ext cx="114150" cy="114196"/>
                  <a:chOff x="-685100" y="4136737"/>
                  <a:chExt cx="38359" cy="38359"/>
                </a:xfrm>
              </p:grpSpPr>
              <p:sp>
                <p:nvSpPr>
                  <p:cNvPr id="1182" name="Google Shape;1182;p36"/>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3" name="Google Shape;1183;p36"/>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84" name="Google Shape;1184;p36"/>
                <p:cNvSpPr/>
                <p:nvPr/>
              </p:nvSpPr>
              <p:spPr>
                <a:xfrm>
                  <a:off x="1548185" y="1369360"/>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85" name="Google Shape;1185;p36"/>
              <p:cNvSpPr/>
              <p:nvPr/>
            </p:nvSpPr>
            <p:spPr>
              <a:xfrm>
                <a:off x="3730765" y="300725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86" name="Google Shape;1186;p36"/>
          <p:cNvGrpSpPr/>
          <p:nvPr/>
        </p:nvGrpSpPr>
        <p:grpSpPr>
          <a:xfrm>
            <a:off x="7338227" y="692266"/>
            <a:ext cx="914796" cy="413726"/>
            <a:chOff x="6246802" y="4035541"/>
            <a:chExt cx="914796" cy="413726"/>
          </a:xfrm>
        </p:grpSpPr>
        <p:grpSp>
          <p:nvGrpSpPr>
            <p:cNvPr id="1187" name="Google Shape;1187;p36"/>
            <p:cNvGrpSpPr/>
            <p:nvPr/>
          </p:nvGrpSpPr>
          <p:grpSpPr>
            <a:xfrm>
              <a:off x="6246802" y="4035541"/>
              <a:ext cx="495681" cy="413726"/>
              <a:chOff x="6246802" y="4035541"/>
              <a:chExt cx="495681" cy="413726"/>
            </a:xfrm>
          </p:grpSpPr>
          <p:sp>
            <p:nvSpPr>
              <p:cNvPr id="1188" name="Google Shape;1188;p36"/>
              <p:cNvSpPr/>
              <p:nvPr/>
            </p:nvSpPr>
            <p:spPr>
              <a:xfrm>
                <a:off x="6637422" y="4035541"/>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9" name="Google Shape;1189;p36"/>
              <p:cNvSpPr/>
              <p:nvPr/>
            </p:nvSpPr>
            <p:spPr>
              <a:xfrm>
                <a:off x="6246802" y="4314017"/>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0" name="Google Shape;1190;p36"/>
            <p:cNvSpPr/>
            <p:nvPr/>
          </p:nvSpPr>
          <p:spPr>
            <a:xfrm>
              <a:off x="6742465" y="442275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1" name="Google Shape;1191;p36"/>
          <p:cNvSpPr txBox="1"/>
          <p:nvPr>
            <p:ph idx="1" type="subTitle"/>
          </p:nvPr>
        </p:nvSpPr>
        <p:spPr>
          <a:xfrm>
            <a:off x="4246125" y="1247550"/>
            <a:ext cx="4782300" cy="3636300"/>
          </a:xfrm>
          <a:prstGeom prst="rect">
            <a:avLst/>
          </a:prstGeom>
        </p:spPr>
        <p:txBody>
          <a:bodyPr anchorCtr="0" anchor="t" bIns="91425" lIns="91425" spcFirstLastPara="1" rIns="91425" wrap="square" tIns="91425">
            <a:noAutofit/>
          </a:bodyPr>
          <a:lstStyle/>
          <a:p>
            <a:pPr indent="-368300" lvl="0" marL="457200" rtl="0" algn="l">
              <a:spcBef>
                <a:spcPts val="0"/>
              </a:spcBef>
              <a:spcAft>
                <a:spcPts val="0"/>
              </a:spcAft>
              <a:buSzPts val="2200"/>
              <a:buChar char="●"/>
            </a:pPr>
            <a:r>
              <a:rPr lang="en" sz="2200"/>
              <a:t>Introduction </a:t>
            </a:r>
            <a:endParaRPr sz="2200"/>
          </a:p>
          <a:p>
            <a:pPr indent="-368300" lvl="0" marL="457200" rtl="0" algn="l">
              <a:spcBef>
                <a:spcPts val="0"/>
              </a:spcBef>
              <a:spcAft>
                <a:spcPts val="0"/>
              </a:spcAft>
              <a:buSzPts val="2200"/>
              <a:buChar char="●"/>
            </a:pPr>
            <a:r>
              <a:rPr lang="en" sz="2200"/>
              <a:t>Trends in Online Learning</a:t>
            </a:r>
            <a:endParaRPr sz="2200"/>
          </a:p>
          <a:p>
            <a:pPr indent="-368300" lvl="0" marL="457200" rtl="0" algn="l">
              <a:spcBef>
                <a:spcPts val="0"/>
              </a:spcBef>
              <a:spcAft>
                <a:spcPts val="0"/>
              </a:spcAft>
              <a:buSzPts val="2200"/>
              <a:buChar char="●"/>
            </a:pPr>
            <a:r>
              <a:rPr lang="en" sz="2200"/>
              <a:t>Themes</a:t>
            </a:r>
            <a:endParaRPr sz="2200"/>
          </a:p>
          <a:p>
            <a:pPr indent="-342900" lvl="1" marL="914400" rtl="0" algn="l">
              <a:spcBef>
                <a:spcPts val="0"/>
              </a:spcBef>
              <a:spcAft>
                <a:spcPts val="0"/>
              </a:spcAft>
              <a:buSzPts val="1800"/>
              <a:buChar char="○"/>
            </a:pPr>
            <a:r>
              <a:rPr lang="en" sz="1800"/>
              <a:t>Challenging Assumptions</a:t>
            </a:r>
            <a:endParaRPr sz="1800"/>
          </a:p>
          <a:p>
            <a:pPr indent="-342900" lvl="1" marL="914400" rtl="0" algn="l">
              <a:spcBef>
                <a:spcPts val="0"/>
              </a:spcBef>
              <a:spcAft>
                <a:spcPts val="0"/>
              </a:spcAft>
              <a:buSzPts val="1800"/>
              <a:buChar char="○"/>
            </a:pPr>
            <a:r>
              <a:rPr lang="en" sz="1800"/>
              <a:t>Generating Buy-In</a:t>
            </a:r>
            <a:endParaRPr sz="1800"/>
          </a:p>
          <a:p>
            <a:pPr indent="-342900" lvl="1" marL="914400" rtl="0" algn="l">
              <a:spcBef>
                <a:spcPts val="0"/>
              </a:spcBef>
              <a:spcAft>
                <a:spcPts val="0"/>
              </a:spcAft>
              <a:buSzPts val="1800"/>
              <a:buChar char="○"/>
            </a:pPr>
            <a:r>
              <a:rPr lang="en" sz="1800"/>
              <a:t>Assessment</a:t>
            </a:r>
            <a:endParaRPr sz="1800"/>
          </a:p>
          <a:p>
            <a:pPr indent="-342900" lvl="1" marL="914400" rtl="0" algn="l">
              <a:spcBef>
                <a:spcPts val="0"/>
              </a:spcBef>
              <a:spcAft>
                <a:spcPts val="0"/>
              </a:spcAft>
              <a:buSzPts val="1800"/>
              <a:buChar char="○"/>
            </a:pPr>
            <a:r>
              <a:rPr lang="en" sz="1800"/>
              <a:t>Maintenance as Invisible Labor</a:t>
            </a:r>
            <a:endParaRPr sz="1800"/>
          </a:p>
          <a:p>
            <a:pPr indent="-368300" lvl="0" marL="457200" rtl="0" algn="l">
              <a:spcBef>
                <a:spcPts val="0"/>
              </a:spcBef>
              <a:spcAft>
                <a:spcPts val="0"/>
              </a:spcAft>
              <a:buSzPts val="2200"/>
              <a:buChar char="●"/>
            </a:pPr>
            <a:r>
              <a:rPr lang="en" sz="2200"/>
              <a:t>Scenario Exercises</a:t>
            </a:r>
            <a:endParaRPr sz="2200"/>
          </a:p>
          <a:p>
            <a:pPr indent="-368300" lvl="0" marL="457200" rtl="0" algn="l">
              <a:spcBef>
                <a:spcPts val="0"/>
              </a:spcBef>
              <a:spcAft>
                <a:spcPts val="0"/>
              </a:spcAft>
              <a:buSzPts val="2200"/>
              <a:buChar char="●"/>
            </a:pPr>
            <a:r>
              <a:rPr lang="en" sz="2200"/>
              <a:t>Questions </a:t>
            </a:r>
            <a:endParaRPr sz="22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9" name="Shape 2079"/>
        <p:cNvGrpSpPr/>
        <p:nvPr/>
      </p:nvGrpSpPr>
      <p:grpSpPr>
        <a:xfrm>
          <a:off x="0" y="0"/>
          <a:ext cx="0" cy="0"/>
          <a:chOff x="0" y="0"/>
          <a:chExt cx="0" cy="0"/>
        </a:xfrm>
      </p:grpSpPr>
      <p:sp>
        <p:nvSpPr>
          <p:cNvPr id="2080" name="Google Shape;2080;p54"/>
          <p:cNvSpPr txBox="1"/>
          <p:nvPr>
            <p:ph idx="3" type="subTitle"/>
          </p:nvPr>
        </p:nvSpPr>
        <p:spPr>
          <a:xfrm>
            <a:off x="2486250" y="3304163"/>
            <a:ext cx="2225700" cy="572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600"/>
              <a:t>Wynn Tranfield</a:t>
            </a:r>
            <a:endParaRPr sz="1600"/>
          </a:p>
        </p:txBody>
      </p:sp>
      <p:sp>
        <p:nvSpPr>
          <p:cNvPr id="2081" name="Google Shape;2081;p54"/>
          <p:cNvSpPr txBox="1"/>
          <p:nvPr>
            <p:ph idx="4" type="subTitle"/>
          </p:nvPr>
        </p:nvSpPr>
        <p:spPr>
          <a:xfrm>
            <a:off x="357388" y="3299788"/>
            <a:ext cx="2225700" cy="572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600"/>
              <a:t>Maya Hobscheid</a:t>
            </a:r>
            <a:endParaRPr sz="1500"/>
          </a:p>
        </p:txBody>
      </p:sp>
      <p:pic>
        <p:nvPicPr>
          <p:cNvPr id="2082" name="Google Shape;2082;p54"/>
          <p:cNvPicPr preferRelativeResize="0"/>
          <p:nvPr/>
        </p:nvPicPr>
        <p:blipFill rotWithShape="1">
          <a:blip r:embed="rId3">
            <a:alphaModFix/>
          </a:blip>
          <a:srcRect b="0" l="0" r="0" t="0"/>
          <a:stretch/>
        </p:blipFill>
        <p:spPr>
          <a:xfrm>
            <a:off x="2544669" y="1857527"/>
            <a:ext cx="1349400" cy="1349400"/>
          </a:xfrm>
          <a:prstGeom prst="rect">
            <a:avLst/>
          </a:prstGeom>
          <a:noFill/>
          <a:ln cap="flat" cmpd="sng" w="9525">
            <a:solidFill>
              <a:schemeClr val="dk1"/>
            </a:solidFill>
            <a:prstDash val="solid"/>
            <a:round/>
            <a:headEnd len="sm" w="sm" type="none"/>
            <a:tailEnd len="sm" w="sm" type="none"/>
          </a:ln>
        </p:spPr>
      </p:pic>
      <p:pic>
        <p:nvPicPr>
          <p:cNvPr id="2083" name="Google Shape;2083;p54"/>
          <p:cNvPicPr preferRelativeResize="0"/>
          <p:nvPr/>
        </p:nvPicPr>
        <p:blipFill rotWithShape="1">
          <a:blip r:embed="rId4">
            <a:alphaModFix/>
          </a:blip>
          <a:srcRect b="14818" l="0" r="0" t="14818"/>
          <a:stretch/>
        </p:blipFill>
        <p:spPr>
          <a:xfrm>
            <a:off x="417698" y="1894548"/>
            <a:ext cx="1349400" cy="1349400"/>
          </a:xfrm>
          <a:prstGeom prst="rect">
            <a:avLst/>
          </a:prstGeom>
          <a:noFill/>
          <a:ln cap="flat" cmpd="sng" w="9525">
            <a:solidFill>
              <a:schemeClr val="dk1"/>
            </a:solidFill>
            <a:prstDash val="solid"/>
            <a:round/>
            <a:headEnd len="sm" w="sm" type="none"/>
            <a:tailEnd len="sm" w="sm" type="none"/>
          </a:ln>
        </p:spPr>
      </p:pic>
      <p:sp>
        <p:nvSpPr>
          <p:cNvPr id="2084" name="Google Shape;2084;p54"/>
          <p:cNvSpPr txBox="1"/>
          <p:nvPr>
            <p:ph type="title"/>
          </p:nvPr>
        </p:nvSpPr>
        <p:spPr>
          <a:xfrm>
            <a:off x="720000" y="5212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Panelist Contact Information</a:t>
            </a:r>
            <a:endParaRPr/>
          </a:p>
        </p:txBody>
      </p:sp>
      <p:sp>
        <p:nvSpPr>
          <p:cNvPr id="2085" name="Google Shape;2085;p54"/>
          <p:cNvSpPr txBox="1"/>
          <p:nvPr>
            <p:ph idx="1" type="subTitle"/>
          </p:nvPr>
        </p:nvSpPr>
        <p:spPr>
          <a:xfrm>
            <a:off x="2486258" y="3758037"/>
            <a:ext cx="22257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t>STEM Librarian </a:t>
            </a:r>
            <a:endParaRPr sz="1300"/>
          </a:p>
          <a:p>
            <a:pPr indent="0" lvl="0" marL="0" rtl="0" algn="l">
              <a:spcBef>
                <a:spcPts val="0"/>
              </a:spcBef>
              <a:spcAft>
                <a:spcPts val="0"/>
              </a:spcAft>
              <a:buNone/>
            </a:pPr>
            <a:r>
              <a:rPr lang="en" sz="1300"/>
              <a:t>wynntranfield@ucsc.edu</a:t>
            </a:r>
            <a:endParaRPr sz="1300"/>
          </a:p>
        </p:txBody>
      </p:sp>
      <p:sp>
        <p:nvSpPr>
          <p:cNvPr id="2086" name="Google Shape;2086;p54"/>
          <p:cNvSpPr txBox="1"/>
          <p:nvPr>
            <p:ph idx="2" type="subTitle"/>
          </p:nvPr>
        </p:nvSpPr>
        <p:spPr>
          <a:xfrm>
            <a:off x="357400" y="3758037"/>
            <a:ext cx="22257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t>Instructional Design Librarian </a:t>
            </a:r>
            <a:endParaRPr sz="1300"/>
          </a:p>
          <a:p>
            <a:pPr indent="0" lvl="0" marL="0" rtl="0" algn="l">
              <a:spcBef>
                <a:spcPts val="0"/>
              </a:spcBef>
              <a:spcAft>
                <a:spcPts val="0"/>
              </a:spcAft>
              <a:buNone/>
            </a:pPr>
            <a:r>
              <a:rPr lang="en" sz="1300"/>
              <a:t>hobschem@gvsu.edu </a:t>
            </a:r>
            <a:endParaRPr sz="1300"/>
          </a:p>
        </p:txBody>
      </p:sp>
      <p:sp>
        <p:nvSpPr>
          <p:cNvPr id="2087" name="Google Shape;2087;p54"/>
          <p:cNvSpPr txBox="1"/>
          <p:nvPr>
            <p:ph idx="3" type="subTitle"/>
          </p:nvPr>
        </p:nvSpPr>
        <p:spPr>
          <a:xfrm>
            <a:off x="4603750" y="3304163"/>
            <a:ext cx="2225700" cy="572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600"/>
              <a:t>Naomi Binnie</a:t>
            </a:r>
            <a:endParaRPr sz="1600"/>
          </a:p>
        </p:txBody>
      </p:sp>
      <p:pic>
        <p:nvPicPr>
          <p:cNvPr id="2088" name="Google Shape;2088;p54"/>
          <p:cNvPicPr preferRelativeResize="0"/>
          <p:nvPr/>
        </p:nvPicPr>
        <p:blipFill rotWithShape="1">
          <a:blip r:embed="rId5">
            <a:alphaModFix/>
          </a:blip>
          <a:srcRect b="0" l="816" r="816" t="0"/>
          <a:stretch/>
        </p:blipFill>
        <p:spPr>
          <a:xfrm>
            <a:off x="4662169" y="1857527"/>
            <a:ext cx="1349400" cy="1349400"/>
          </a:xfrm>
          <a:prstGeom prst="rect">
            <a:avLst/>
          </a:prstGeom>
          <a:noFill/>
          <a:ln cap="flat" cmpd="sng" w="9525">
            <a:solidFill>
              <a:schemeClr val="dk1"/>
            </a:solidFill>
            <a:prstDash val="solid"/>
            <a:round/>
            <a:headEnd len="sm" w="sm" type="none"/>
            <a:tailEnd len="sm" w="sm" type="none"/>
          </a:ln>
        </p:spPr>
      </p:pic>
      <p:sp>
        <p:nvSpPr>
          <p:cNvPr id="2089" name="Google Shape;2089;p54"/>
          <p:cNvSpPr txBox="1"/>
          <p:nvPr>
            <p:ph idx="1" type="subTitle"/>
          </p:nvPr>
        </p:nvSpPr>
        <p:spPr>
          <a:xfrm>
            <a:off x="4603758" y="3758037"/>
            <a:ext cx="22257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t>Digital Education &amp; Engagement Librarian</a:t>
            </a:r>
            <a:endParaRPr sz="1300"/>
          </a:p>
          <a:p>
            <a:pPr indent="0" lvl="0" marL="0" rtl="0" algn="l">
              <a:spcBef>
                <a:spcPts val="0"/>
              </a:spcBef>
              <a:spcAft>
                <a:spcPts val="0"/>
              </a:spcAft>
              <a:buNone/>
            </a:pPr>
            <a:r>
              <a:rPr lang="en" sz="1300"/>
              <a:t>nbinnie@umich.edu</a:t>
            </a:r>
            <a:endParaRPr sz="1300"/>
          </a:p>
        </p:txBody>
      </p:sp>
      <p:sp>
        <p:nvSpPr>
          <p:cNvPr id="2090" name="Google Shape;2090;p54"/>
          <p:cNvSpPr txBox="1"/>
          <p:nvPr>
            <p:ph idx="3" type="subTitle"/>
          </p:nvPr>
        </p:nvSpPr>
        <p:spPr>
          <a:xfrm>
            <a:off x="6736900" y="3304163"/>
            <a:ext cx="2225700" cy="572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600"/>
              <a:t>Sheila Garcia Mazari</a:t>
            </a:r>
            <a:endParaRPr sz="1600"/>
          </a:p>
        </p:txBody>
      </p:sp>
      <p:pic>
        <p:nvPicPr>
          <p:cNvPr id="2091" name="Google Shape;2091;p54"/>
          <p:cNvPicPr preferRelativeResize="0"/>
          <p:nvPr/>
        </p:nvPicPr>
        <p:blipFill rotWithShape="1">
          <a:blip r:embed="rId6">
            <a:alphaModFix/>
          </a:blip>
          <a:srcRect b="0" l="0" r="0" t="0"/>
          <a:stretch/>
        </p:blipFill>
        <p:spPr>
          <a:xfrm>
            <a:off x="6795319" y="1857527"/>
            <a:ext cx="1349400" cy="1349400"/>
          </a:xfrm>
          <a:prstGeom prst="rect">
            <a:avLst/>
          </a:prstGeom>
          <a:noFill/>
          <a:ln cap="flat" cmpd="sng" w="9525">
            <a:solidFill>
              <a:schemeClr val="dk1"/>
            </a:solidFill>
            <a:prstDash val="solid"/>
            <a:round/>
            <a:headEnd len="sm" w="sm" type="none"/>
            <a:tailEnd len="sm" w="sm" type="none"/>
          </a:ln>
        </p:spPr>
      </p:pic>
      <p:sp>
        <p:nvSpPr>
          <p:cNvPr id="2092" name="Google Shape;2092;p54"/>
          <p:cNvSpPr txBox="1"/>
          <p:nvPr>
            <p:ph idx="1" type="subTitle"/>
          </p:nvPr>
        </p:nvSpPr>
        <p:spPr>
          <a:xfrm>
            <a:off x="6736908" y="3758037"/>
            <a:ext cx="22257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t>Online Learning Librarian</a:t>
            </a:r>
            <a:endParaRPr sz="1300"/>
          </a:p>
          <a:p>
            <a:pPr indent="0" lvl="0" marL="0" rtl="0" algn="l">
              <a:spcBef>
                <a:spcPts val="0"/>
              </a:spcBef>
              <a:spcAft>
                <a:spcPts val="0"/>
              </a:spcAft>
              <a:buNone/>
            </a:pPr>
            <a:r>
              <a:rPr lang="en" sz="1300"/>
              <a:t>shargarc@ucsc.edu</a:t>
            </a:r>
            <a:endParaRPr sz="13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6" name="Shape 2096"/>
        <p:cNvGrpSpPr/>
        <p:nvPr/>
      </p:nvGrpSpPr>
      <p:grpSpPr>
        <a:xfrm>
          <a:off x="0" y="0"/>
          <a:ext cx="0" cy="0"/>
          <a:chOff x="0" y="0"/>
          <a:chExt cx="0" cy="0"/>
        </a:xfrm>
      </p:grpSpPr>
      <p:sp>
        <p:nvSpPr>
          <p:cNvPr id="2097" name="Google Shape;2097;p55"/>
          <p:cNvSpPr txBox="1"/>
          <p:nvPr>
            <p:ph type="title"/>
          </p:nvPr>
        </p:nvSpPr>
        <p:spPr>
          <a:xfrm>
            <a:off x="713254" y="596213"/>
            <a:ext cx="3640200" cy="1058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Thanks!</a:t>
            </a:r>
            <a:endParaRPr/>
          </a:p>
        </p:txBody>
      </p:sp>
      <p:sp>
        <p:nvSpPr>
          <p:cNvPr id="2098" name="Google Shape;2098;p55"/>
          <p:cNvSpPr txBox="1"/>
          <p:nvPr>
            <p:ph idx="1" type="subTitle"/>
          </p:nvPr>
        </p:nvSpPr>
        <p:spPr>
          <a:xfrm>
            <a:off x="713225" y="1605150"/>
            <a:ext cx="4074600" cy="149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t>D</a:t>
            </a:r>
            <a:r>
              <a:rPr b="1" lang="en" sz="2000"/>
              <a:t>o you have any questions?</a:t>
            </a:r>
            <a:endParaRPr b="1" sz="2000"/>
          </a:p>
          <a:p>
            <a:pPr indent="0" lvl="0" marL="0" rtl="0" algn="l">
              <a:spcBef>
                <a:spcPts val="0"/>
              </a:spcBef>
              <a:spcAft>
                <a:spcPts val="0"/>
              </a:spcAft>
              <a:buNone/>
            </a:pPr>
            <a:r>
              <a:t/>
            </a:r>
            <a:endParaRPr sz="2000"/>
          </a:p>
        </p:txBody>
      </p:sp>
      <p:sp>
        <p:nvSpPr>
          <p:cNvPr id="2099" name="Google Shape;2099;p55"/>
          <p:cNvSpPr txBox="1"/>
          <p:nvPr/>
        </p:nvSpPr>
        <p:spPr>
          <a:xfrm>
            <a:off x="713250" y="4189663"/>
            <a:ext cx="2887200" cy="35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Albert Sans"/>
                <a:ea typeface="Albert Sans"/>
                <a:cs typeface="Albert Sans"/>
                <a:sym typeface="Albert Sans"/>
              </a:rPr>
              <a:t>Please keep this slide for attribution</a:t>
            </a:r>
            <a:endParaRPr sz="1200">
              <a:solidFill>
                <a:schemeClr val="dk1"/>
              </a:solidFill>
              <a:latin typeface="Albert Sans"/>
              <a:ea typeface="Albert Sans"/>
              <a:cs typeface="Albert Sans"/>
              <a:sym typeface="Albert Sans"/>
            </a:endParaRPr>
          </a:p>
        </p:txBody>
      </p:sp>
      <p:grpSp>
        <p:nvGrpSpPr>
          <p:cNvPr id="2100" name="Google Shape;2100;p55"/>
          <p:cNvGrpSpPr/>
          <p:nvPr/>
        </p:nvGrpSpPr>
        <p:grpSpPr>
          <a:xfrm>
            <a:off x="2790018" y="-107686"/>
            <a:ext cx="6371098" cy="4994649"/>
            <a:chOff x="3037643" y="-107686"/>
            <a:chExt cx="6371098" cy="4994649"/>
          </a:xfrm>
        </p:grpSpPr>
        <p:sp>
          <p:nvSpPr>
            <p:cNvPr id="2101" name="Google Shape;2101;p55"/>
            <p:cNvSpPr/>
            <p:nvPr/>
          </p:nvSpPr>
          <p:spPr>
            <a:xfrm>
              <a:off x="3037643" y="4807147"/>
              <a:ext cx="6371098" cy="245"/>
            </a:xfrm>
            <a:custGeom>
              <a:rect b="b" l="l" r="r" t="t"/>
              <a:pathLst>
                <a:path extrusionOk="0" fill="none" h="1" w="26051">
                  <a:moveTo>
                    <a:pt x="26050" y="1"/>
                  </a:moveTo>
                  <a:lnTo>
                    <a:pt x="1" y="1"/>
                  </a:lnTo>
                </a:path>
              </a:pathLst>
            </a:custGeom>
            <a:solidFill>
              <a:schemeClr val="lt1"/>
            </a:solidFill>
            <a:ln cap="flat"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grpSp>
          <p:nvGrpSpPr>
            <p:cNvPr id="2102" name="Google Shape;2102;p55"/>
            <p:cNvGrpSpPr/>
            <p:nvPr/>
          </p:nvGrpSpPr>
          <p:grpSpPr>
            <a:xfrm>
              <a:off x="6656001" y="-107686"/>
              <a:ext cx="497676" cy="1794742"/>
              <a:chOff x="6717790" y="1105236"/>
              <a:chExt cx="332116" cy="1197612"/>
            </a:xfrm>
          </p:grpSpPr>
          <p:sp>
            <p:nvSpPr>
              <p:cNvPr id="2103" name="Google Shape;2103;p55"/>
              <p:cNvSpPr/>
              <p:nvPr/>
            </p:nvSpPr>
            <p:spPr>
              <a:xfrm>
                <a:off x="6810479" y="2182769"/>
                <a:ext cx="146248" cy="67255"/>
              </a:xfrm>
              <a:custGeom>
                <a:rect b="b" l="l" r="r" t="t"/>
                <a:pathLst>
                  <a:path extrusionOk="0" h="275" w="598">
                    <a:moveTo>
                      <a:pt x="1" y="0"/>
                    </a:moveTo>
                    <a:cubicBezTo>
                      <a:pt x="16" y="152"/>
                      <a:pt x="146" y="274"/>
                      <a:pt x="303" y="274"/>
                    </a:cubicBezTo>
                    <a:cubicBezTo>
                      <a:pt x="454" y="274"/>
                      <a:pt x="584" y="152"/>
                      <a:pt x="598" y="0"/>
                    </a:cubicBezTo>
                    <a:close/>
                  </a:path>
                </a:pathLst>
              </a:custGeom>
              <a:solidFill>
                <a:schemeClr val="lt1"/>
              </a:solidFill>
              <a:ln cap="flat"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04" name="Google Shape;2104;p55"/>
              <p:cNvSpPr/>
              <p:nvPr/>
            </p:nvSpPr>
            <p:spPr>
              <a:xfrm>
                <a:off x="6882624" y="2275947"/>
                <a:ext cx="245" cy="26902"/>
              </a:xfrm>
              <a:custGeom>
                <a:rect b="b" l="l" r="r" t="t"/>
                <a:pathLst>
                  <a:path extrusionOk="0" fill="none" h="110" w="1">
                    <a:moveTo>
                      <a:pt x="1" y="0"/>
                    </a:moveTo>
                    <a:lnTo>
                      <a:pt x="1" y="109"/>
                    </a:lnTo>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05" name="Google Shape;2105;p55"/>
              <p:cNvSpPr/>
              <p:nvPr/>
            </p:nvSpPr>
            <p:spPr>
              <a:xfrm>
                <a:off x="6933737" y="2262007"/>
                <a:ext cx="12473" cy="24701"/>
              </a:xfrm>
              <a:custGeom>
                <a:rect b="b" l="l" r="r" t="t"/>
                <a:pathLst>
                  <a:path extrusionOk="0" fill="none" h="101" w="51">
                    <a:moveTo>
                      <a:pt x="0" y="0"/>
                    </a:moveTo>
                    <a:lnTo>
                      <a:pt x="50" y="100"/>
                    </a:lnTo>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06" name="Google Shape;2106;p55"/>
              <p:cNvSpPr/>
              <p:nvPr/>
            </p:nvSpPr>
            <p:spPr>
              <a:xfrm>
                <a:off x="6968709" y="2227034"/>
                <a:ext cx="25190" cy="12473"/>
              </a:xfrm>
              <a:custGeom>
                <a:rect b="b" l="l" r="r" t="t"/>
                <a:pathLst>
                  <a:path extrusionOk="0" fill="none" h="51" w="103">
                    <a:moveTo>
                      <a:pt x="1" y="0"/>
                    </a:moveTo>
                    <a:lnTo>
                      <a:pt x="102" y="50"/>
                    </a:lnTo>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07" name="Google Shape;2107;p55"/>
              <p:cNvSpPr/>
              <p:nvPr/>
            </p:nvSpPr>
            <p:spPr>
              <a:xfrm>
                <a:off x="6773795" y="2227034"/>
                <a:ext cx="24701" cy="12473"/>
              </a:xfrm>
              <a:custGeom>
                <a:rect b="b" l="l" r="r" t="t"/>
                <a:pathLst>
                  <a:path extrusionOk="0" fill="none" h="51" w="101">
                    <a:moveTo>
                      <a:pt x="101" y="0"/>
                    </a:moveTo>
                    <a:lnTo>
                      <a:pt x="1" y="50"/>
                    </a:lnTo>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08" name="Google Shape;2108;p55"/>
              <p:cNvSpPr/>
              <p:nvPr/>
            </p:nvSpPr>
            <p:spPr>
              <a:xfrm>
                <a:off x="6819283" y="2262007"/>
                <a:ext cx="14674" cy="24701"/>
              </a:xfrm>
              <a:custGeom>
                <a:rect b="b" l="l" r="r" t="t"/>
                <a:pathLst>
                  <a:path extrusionOk="0" fill="none" h="101" w="60">
                    <a:moveTo>
                      <a:pt x="60" y="0"/>
                    </a:moveTo>
                    <a:lnTo>
                      <a:pt x="1" y="100"/>
                    </a:lnTo>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09" name="Google Shape;2109;p55"/>
              <p:cNvSpPr/>
              <p:nvPr/>
            </p:nvSpPr>
            <p:spPr>
              <a:xfrm>
                <a:off x="6884336" y="1105236"/>
                <a:ext cx="245" cy="796785"/>
              </a:xfrm>
              <a:custGeom>
                <a:rect b="b" l="l" r="r" t="t"/>
                <a:pathLst>
                  <a:path extrusionOk="0" fill="none" h="3258" w="1">
                    <a:moveTo>
                      <a:pt x="1" y="3257"/>
                    </a:moveTo>
                    <a:lnTo>
                      <a:pt x="1" y="0"/>
                    </a:lnTo>
                  </a:path>
                </a:pathLst>
              </a:custGeom>
              <a:solidFill>
                <a:schemeClr val="lt1"/>
              </a:solidFill>
              <a:ln cap="flat"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10" name="Google Shape;2110;p55"/>
              <p:cNvSpPr/>
              <p:nvPr/>
            </p:nvSpPr>
            <p:spPr>
              <a:xfrm>
                <a:off x="6717790" y="1901769"/>
                <a:ext cx="332116" cy="281247"/>
              </a:xfrm>
              <a:custGeom>
                <a:rect b="b" l="l" r="r" t="t"/>
                <a:pathLst>
                  <a:path extrusionOk="0" h="1150" w="1358">
                    <a:moveTo>
                      <a:pt x="682" y="0"/>
                    </a:moveTo>
                    <a:cubicBezTo>
                      <a:pt x="280" y="0"/>
                      <a:pt x="0" y="302"/>
                      <a:pt x="0" y="761"/>
                    </a:cubicBezTo>
                    <a:lnTo>
                      <a:pt x="0" y="1149"/>
                    </a:lnTo>
                    <a:lnTo>
                      <a:pt x="1358" y="1149"/>
                    </a:lnTo>
                    <a:lnTo>
                      <a:pt x="1358" y="761"/>
                    </a:lnTo>
                    <a:cubicBezTo>
                      <a:pt x="1358" y="302"/>
                      <a:pt x="1078" y="0"/>
                      <a:pt x="682"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11" name="Google Shape;2111;p55"/>
            <p:cNvGrpSpPr/>
            <p:nvPr/>
          </p:nvGrpSpPr>
          <p:grpSpPr>
            <a:xfrm>
              <a:off x="5174573" y="1686988"/>
              <a:ext cx="3460537" cy="3199975"/>
              <a:chOff x="5603086" y="1871688"/>
              <a:chExt cx="3260966" cy="3015431"/>
            </a:xfrm>
          </p:grpSpPr>
          <p:sp>
            <p:nvSpPr>
              <p:cNvPr id="2112" name="Google Shape;2112;p55"/>
              <p:cNvSpPr/>
              <p:nvPr/>
            </p:nvSpPr>
            <p:spPr>
              <a:xfrm>
                <a:off x="5692595" y="3645485"/>
                <a:ext cx="114455" cy="237715"/>
              </a:xfrm>
              <a:custGeom>
                <a:rect b="b" l="l" r="r" t="t"/>
                <a:pathLst>
                  <a:path extrusionOk="0" h="972" w="468">
                    <a:moveTo>
                      <a:pt x="152" y="0"/>
                    </a:moveTo>
                    <a:lnTo>
                      <a:pt x="0" y="345"/>
                    </a:lnTo>
                    <a:lnTo>
                      <a:pt x="252" y="971"/>
                    </a:lnTo>
                    <a:lnTo>
                      <a:pt x="468" y="468"/>
                    </a:lnTo>
                    <a:cubicBezTo>
                      <a:pt x="361" y="288"/>
                      <a:pt x="252" y="123"/>
                      <a:pt x="152"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13" name="Google Shape;2113;p55"/>
              <p:cNvSpPr/>
              <p:nvPr/>
            </p:nvSpPr>
            <p:spPr>
              <a:xfrm>
                <a:off x="5632922" y="3577008"/>
                <a:ext cx="96847" cy="153096"/>
              </a:xfrm>
              <a:custGeom>
                <a:rect b="b" l="l" r="r" t="t"/>
                <a:pathLst>
                  <a:path extrusionOk="0" h="626" w="396">
                    <a:moveTo>
                      <a:pt x="39" y="1"/>
                    </a:moveTo>
                    <a:cubicBezTo>
                      <a:pt x="26" y="1"/>
                      <a:pt x="13" y="3"/>
                      <a:pt x="1" y="7"/>
                    </a:cubicBezTo>
                    <a:lnTo>
                      <a:pt x="244" y="625"/>
                    </a:lnTo>
                    <a:lnTo>
                      <a:pt x="396" y="280"/>
                    </a:lnTo>
                    <a:cubicBezTo>
                      <a:pt x="258" y="104"/>
                      <a:pt x="131" y="1"/>
                      <a:pt x="39"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14" name="Google Shape;2114;p55"/>
              <p:cNvSpPr/>
              <p:nvPr/>
            </p:nvSpPr>
            <p:spPr>
              <a:xfrm>
                <a:off x="5603086" y="3578720"/>
                <a:ext cx="89754" cy="151384"/>
              </a:xfrm>
              <a:custGeom>
                <a:rect b="b" l="l" r="r" t="t"/>
                <a:pathLst>
                  <a:path extrusionOk="0" h="619" w="367">
                    <a:moveTo>
                      <a:pt x="123" y="0"/>
                    </a:moveTo>
                    <a:cubicBezTo>
                      <a:pt x="30" y="37"/>
                      <a:pt x="0" y="216"/>
                      <a:pt x="14" y="468"/>
                    </a:cubicBezTo>
                    <a:lnTo>
                      <a:pt x="366" y="618"/>
                    </a:lnTo>
                    <a:lnTo>
                      <a:pt x="123"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15" name="Google Shape;2115;p55"/>
              <p:cNvSpPr/>
              <p:nvPr/>
            </p:nvSpPr>
            <p:spPr>
              <a:xfrm>
                <a:off x="5606510" y="3692929"/>
                <a:ext cx="147960" cy="190270"/>
              </a:xfrm>
              <a:custGeom>
                <a:rect b="b" l="l" r="r" t="t"/>
                <a:pathLst>
                  <a:path extrusionOk="0" h="778" w="605">
                    <a:moveTo>
                      <a:pt x="0" y="1"/>
                    </a:moveTo>
                    <a:lnTo>
                      <a:pt x="0" y="1"/>
                    </a:lnTo>
                    <a:cubicBezTo>
                      <a:pt x="16" y="165"/>
                      <a:pt x="50" y="360"/>
                      <a:pt x="102" y="562"/>
                    </a:cubicBezTo>
                    <a:lnTo>
                      <a:pt x="604" y="777"/>
                    </a:lnTo>
                    <a:lnTo>
                      <a:pt x="352" y="151"/>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16" name="Google Shape;2116;p55"/>
              <p:cNvSpPr/>
              <p:nvPr/>
            </p:nvSpPr>
            <p:spPr>
              <a:xfrm>
                <a:off x="5631455" y="3830128"/>
                <a:ext cx="182688" cy="205677"/>
              </a:xfrm>
              <a:custGeom>
                <a:rect b="b" l="l" r="r" t="t"/>
                <a:pathLst>
                  <a:path extrusionOk="0" h="841" w="747">
                    <a:moveTo>
                      <a:pt x="0" y="1"/>
                    </a:moveTo>
                    <a:lnTo>
                      <a:pt x="0" y="1"/>
                    </a:lnTo>
                    <a:cubicBezTo>
                      <a:pt x="50" y="194"/>
                      <a:pt x="107" y="403"/>
                      <a:pt x="186" y="596"/>
                    </a:cubicBezTo>
                    <a:lnTo>
                      <a:pt x="747" y="841"/>
                    </a:lnTo>
                    <a:lnTo>
                      <a:pt x="502" y="216"/>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17" name="Google Shape;2117;p55"/>
              <p:cNvSpPr/>
              <p:nvPr/>
            </p:nvSpPr>
            <p:spPr>
              <a:xfrm>
                <a:off x="5631455" y="3830128"/>
                <a:ext cx="0" cy="245"/>
              </a:xfrm>
              <a:custGeom>
                <a:rect b="b" l="l" r="r" t="t"/>
                <a:pathLst>
                  <a:path extrusionOk="0" fill="none" h="1" w="0">
                    <a:moveTo>
                      <a:pt x="0" y="1"/>
                    </a:move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18" name="Google Shape;2118;p55"/>
              <p:cNvSpPr/>
              <p:nvPr/>
            </p:nvSpPr>
            <p:spPr>
              <a:xfrm>
                <a:off x="5770120" y="4466474"/>
                <a:ext cx="42554" cy="387142"/>
              </a:xfrm>
              <a:custGeom>
                <a:rect b="b" l="l" r="r" t="t"/>
                <a:pathLst>
                  <a:path extrusionOk="0" h="1583" w="174">
                    <a:moveTo>
                      <a:pt x="1" y="0"/>
                    </a:moveTo>
                    <a:lnTo>
                      <a:pt x="1" y="1582"/>
                    </a:lnTo>
                    <a:lnTo>
                      <a:pt x="173" y="1582"/>
                    </a:lnTo>
                    <a:lnTo>
                      <a:pt x="173"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19" name="Google Shape;2119;p55"/>
              <p:cNvSpPr/>
              <p:nvPr/>
            </p:nvSpPr>
            <p:spPr>
              <a:xfrm>
                <a:off x="6422362" y="3619317"/>
                <a:ext cx="337741" cy="1267567"/>
              </a:xfrm>
              <a:custGeom>
                <a:rect b="b" l="l" r="r" t="t"/>
                <a:pathLst>
                  <a:path extrusionOk="0" h="5183" w="1381">
                    <a:moveTo>
                      <a:pt x="1193" y="0"/>
                    </a:moveTo>
                    <a:lnTo>
                      <a:pt x="1" y="5182"/>
                    </a:lnTo>
                    <a:lnTo>
                      <a:pt x="187" y="5182"/>
                    </a:lnTo>
                    <a:lnTo>
                      <a:pt x="1381"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20" name="Google Shape;2120;p55"/>
              <p:cNvSpPr/>
              <p:nvPr/>
            </p:nvSpPr>
            <p:spPr>
              <a:xfrm>
                <a:off x="6713877" y="3617116"/>
                <a:ext cx="12473" cy="2446"/>
              </a:xfrm>
              <a:custGeom>
                <a:rect b="b" l="l" r="r" t="t"/>
                <a:pathLst>
                  <a:path extrusionOk="0" h="10" w="51">
                    <a:moveTo>
                      <a:pt x="1" y="0"/>
                    </a:moveTo>
                    <a:lnTo>
                      <a:pt x="1" y="9"/>
                    </a:lnTo>
                    <a:lnTo>
                      <a:pt x="51" y="9"/>
                    </a:lnTo>
                    <a:cubicBezTo>
                      <a:pt x="30" y="9"/>
                      <a:pt x="16" y="9"/>
                      <a:pt x="1"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21" name="Google Shape;2121;p55"/>
              <p:cNvSpPr/>
              <p:nvPr/>
            </p:nvSpPr>
            <p:spPr>
              <a:xfrm>
                <a:off x="6467850" y="3619317"/>
                <a:ext cx="381762" cy="1267567"/>
              </a:xfrm>
              <a:custGeom>
                <a:rect b="b" l="l" r="r" t="t"/>
                <a:pathLst>
                  <a:path extrusionOk="0" h="5183" w="1561">
                    <a:moveTo>
                      <a:pt x="1195" y="0"/>
                    </a:moveTo>
                    <a:lnTo>
                      <a:pt x="1" y="5182"/>
                    </a:lnTo>
                    <a:lnTo>
                      <a:pt x="367" y="5182"/>
                    </a:lnTo>
                    <a:lnTo>
                      <a:pt x="1560"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22" name="Google Shape;2122;p55"/>
              <p:cNvSpPr/>
              <p:nvPr/>
            </p:nvSpPr>
            <p:spPr>
              <a:xfrm>
                <a:off x="7144792" y="4698317"/>
                <a:ext cx="1712" cy="1957"/>
              </a:xfrm>
              <a:custGeom>
                <a:rect b="b" l="l" r="r" t="t"/>
                <a:pathLst>
                  <a:path extrusionOk="0" h="8" w="7">
                    <a:moveTo>
                      <a:pt x="7" y="1"/>
                    </a:moveTo>
                    <a:cubicBezTo>
                      <a:pt x="7" y="1"/>
                      <a:pt x="0" y="1"/>
                      <a:pt x="0" y="8"/>
                    </a:cubicBezTo>
                    <a:lnTo>
                      <a:pt x="7" y="8"/>
                    </a:lnTo>
                    <a:lnTo>
                      <a:pt x="7"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23" name="Google Shape;2123;p55"/>
              <p:cNvSpPr/>
              <p:nvPr/>
            </p:nvSpPr>
            <p:spPr>
              <a:xfrm>
                <a:off x="7234546" y="4695138"/>
                <a:ext cx="245" cy="1957"/>
              </a:xfrm>
              <a:custGeom>
                <a:rect b="b" l="l" r="r" t="t"/>
                <a:pathLst>
                  <a:path extrusionOk="0" h="8" w="1">
                    <a:moveTo>
                      <a:pt x="0" y="7"/>
                    </a:moveTo>
                    <a:lnTo>
                      <a:pt x="0" y="7"/>
                    </a:lnTo>
                    <a:lnTo>
                      <a:pt x="0"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24" name="Google Shape;2124;p55"/>
              <p:cNvSpPr/>
              <p:nvPr/>
            </p:nvSpPr>
            <p:spPr>
              <a:xfrm>
                <a:off x="7215225" y="4713969"/>
                <a:ext cx="1712" cy="245"/>
              </a:xfrm>
              <a:custGeom>
                <a:rect b="b" l="l" r="r" t="t"/>
                <a:pathLst>
                  <a:path extrusionOk="0" h="1" w="7">
                    <a:moveTo>
                      <a:pt x="7" y="1"/>
                    </a:moveTo>
                    <a:lnTo>
                      <a:pt x="7" y="1"/>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25" name="Google Shape;2125;p55"/>
              <p:cNvSpPr/>
              <p:nvPr/>
            </p:nvSpPr>
            <p:spPr>
              <a:xfrm>
                <a:off x="7213514" y="4781223"/>
                <a:ext cx="8560" cy="3424"/>
              </a:xfrm>
              <a:custGeom>
                <a:rect b="b" l="l" r="r" t="t"/>
                <a:pathLst>
                  <a:path extrusionOk="0" h="14" w="35">
                    <a:moveTo>
                      <a:pt x="0" y="0"/>
                    </a:moveTo>
                    <a:lnTo>
                      <a:pt x="0" y="0"/>
                    </a:lnTo>
                    <a:cubicBezTo>
                      <a:pt x="14" y="7"/>
                      <a:pt x="21" y="7"/>
                      <a:pt x="35" y="14"/>
                    </a:cubicBezTo>
                    <a:cubicBezTo>
                      <a:pt x="28" y="7"/>
                      <a:pt x="14" y="7"/>
                      <a:pt x="0"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26" name="Google Shape;2126;p55"/>
              <p:cNvSpPr/>
              <p:nvPr/>
            </p:nvSpPr>
            <p:spPr>
              <a:xfrm>
                <a:off x="7215225" y="4713969"/>
                <a:ext cx="1712" cy="245"/>
              </a:xfrm>
              <a:custGeom>
                <a:rect b="b" l="l" r="r" t="t"/>
                <a:pathLst>
                  <a:path extrusionOk="0" h="1" w="7">
                    <a:moveTo>
                      <a:pt x="7" y="1"/>
                    </a:moveTo>
                    <a:lnTo>
                      <a:pt x="7" y="1"/>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27" name="Google Shape;2127;p55"/>
              <p:cNvSpPr/>
              <p:nvPr/>
            </p:nvSpPr>
            <p:spPr>
              <a:xfrm>
                <a:off x="7234546" y="4695138"/>
                <a:ext cx="245" cy="1957"/>
              </a:xfrm>
              <a:custGeom>
                <a:rect b="b" l="l" r="r" t="t"/>
                <a:pathLst>
                  <a:path extrusionOk="0" h="8" w="1">
                    <a:moveTo>
                      <a:pt x="0" y="7"/>
                    </a:moveTo>
                    <a:lnTo>
                      <a:pt x="0" y="7"/>
                    </a:lnTo>
                    <a:lnTo>
                      <a:pt x="0"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28" name="Google Shape;2128;p55"/>
              <p:cNvSpPr/>
              <p:nvPr/>
            </p:nvSpPr>
            <p:spPr>
              <a:xfrm>
                <a:off x="6940829" y="3619317"/>
                <a:ext cx="276111" cy="1014445"/>
              </a:xfrm>
              <a:custGeom>
                <a:rect b="b" l="l" r="r" t="t"/>
                <a:pathLst>
                  <a:path extrusionOk="0" h="4148" w="1129">
                    <a:moveTo>
                      <a:pt x="1" y="0"/>
                    </a:moveTo>
                    <a:lnTo>
                      <a:pt x="956" y="4147"/>
                    </a:lnTo>
                    <a:lnTo>
                      <a:pt x="977" y="4082"/>
                    </a:lnTo>
                    <a:cubicBezTo>
                      <a:pt x="956" y="4075"/>
                      <a:pt x="943" y="4068"/>
                      <a:pt x="943" y="4068"/>
                    </a:cubicBezTo>
                    <a:cubicBezTo>
                      <a:pt x="943" y="4068"/>
                      <a:pt x="977" y="3916"/>
                      <a:pt x="1036" y="3687"/>
                    </a:cubicBezTo>
                    <a:cubicBezTo>
                      <a:pt x="1057" y="3571"/>
                      <a:pt x="1093" y="3435"/>
                      <a:pt x="1129" y="3292"/>
                    </a:cubicBezTo>
                    <a:lnTo>
                      <a:pt x="367"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29" name="Google Shape;2129;p55"/>
              <p:cNvSpPr/>
              <p:nvPr/>
            </p:nvSpPr>
            <p:spPr>
              <a:xfrm>
                <a:off x="7213514" y="4781223"/>
                <a:ext cx="8560" cy="3424"/>
              </a:xfrm>
              <a:custGeom>
                <a:rect b="b" l="l" r="r" t="t"/>
                <a:pathLst>
                  <a:path extrusionOk="0" h="14" w="35">
                    <a:moveTo>
                      <a:pt x="0" y="0"/>
                    </a:moveTo>
                    <a:lnTo>
                      <a:pt x="0" y="0"/>
                    </a:lnTo>
                    <a:cubicBezTo>
                      <a:pt x="14" y="7"/>
                      <a:pt x="21" y="7"/>
                      <a:pt x="35" y="14"/>
                    </a:cubicBezTo>
                    <a:cubicBezTo>
                      <a:pt x="28" y="7"/>
                      <a:pt x="14" y="7"/>
                      <a:pt x="0"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30" name="Google Shape;2130;p55"/>
              <p:cNvSpPr/>
              <p:nvPr/>
            </p:nvSpPr>
            <p:spPr>
              <a:xfrm>
                <a:off x="7266094" y="4796630"/>
                <a:ext cx="245" cy="245"/>
              </a:xfrm>
              <a:custGeom>
                <a:rect b="b" l="l" r="r" t="t"/>
                <a:pathLst>
                  <a:path extrusionOk="0" h="1" w="1">
                    <a:moveTo>
                      <a:pt x="1" y="1"/>
                    </a:moveTo>
                    <a:lnTo>
                      <a:pt x="1" y="1"/>
                    </a:lnTo>
                    <a:lnTo>
                      <a:pt x="1"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31" name="Google Shape;2131;p55"/>
              <p:cNvSpPr/>
              <p:nvPr/>
            </p:nvSpPr>
            <p:spPr>
              <a:xfrm>
                <a:off x="7241393" y="4832092"/>
                <a:ext cx="82907" cy="54782"/>
              </a:xfrm>
              <a:custGeom>
                <a:rect b="b" l="l" r="r" t="t"/>
                <a:pathLst>
                  <a:path extrusionOk="0" h="224" w="339">
                    <a:moveTo>
                      <a:pt x="79" y="1"/>
                    </a:moveTo>
                    <a:cubicBezTo>
                      <a:pt x="73" y="28"/>
                      <a:pt x="66" y="58"/>
                      <a:pt x="59" y="87"/>
                    </a:cubicBezTo>
                    <a:cubicBezTo>
                      <a:pt x="59" y="87"/>
                      <a:pt x="43" y="180"/>
                      <a:pt x="29" y="201"/>
                    </a:cubicBezTo>
                    <a:cubicBezTo>
                      <a:pt x="22" y="216"/>
                      <a:pt x="7" y="223"/>
                      <a:pt x="0" y="223"/>
                    </a:cubicBezTo>
                    <a:lnTo>
                      <a:pt x="338" y="223"/>
                    </a:lnTo>
                    <a:lnTo>
                      <a:pt x="295" y="65"/>
                    </a:lnTo>
                    <a:cubicBezTo>
                      <a:pt x="231" y="44"/>
                      <a:pt x="166" y="28"/>
                      <a:pt x="102" y="8"/>
                    </a:cubicBezTo>
                    <a:cubicBezTo>
                      <a:pt x="93" y="8"/>
                      <a:pt x="86" y="1"/>
                      <a:pt x="79"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32" name="Google Shape;2132;p55"/>
              <p:cNvSpPr/>
              <p:nvPr/>
            </p:nvSpPr>
            <p:spPr>
              <a:xfrm>
                <a:off x="7183433" y="4870488"/>
                <a:ext cx="54782" cy="16386"/>
              </a:xfrm>
              <a:custGeom>
                <a:rect b="b" l="l" r="r" t="t"/>
                <a:pathLst>
                  <a:path extrusionOk="0" h="67" w="224">
                    <a:moveTo>
                      <a:pt x="1" y="1"/>
                    </a:moveTo>
                    <a:lnTo>
                      <a:pt x="15" y="66"/>
                    </a:lnTo>
                    <a:lnTo>
                      <a:pt x="223" y="66"/>
                    </a:lnTo>
                    <a:cubicBezTo>
                      <a:pt x="223" y="66"/>
                      <a:pt x="216" y="59"/>
                      <a:pt x="201" y="59"/>
                    </a:cubicBezTo>
                    <a:cubicBezTo>
                      <a:pt x="166" y="51"/>
                      <a:pt x="101" y="30"/>
                      <a:pt x="1"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33" name="Google Shape;2133;p55"/>
              <p:cNvSpPr/>
              <p:nvPr/>
            </p:nvSpPr>
            <p:spPr>
              <a:xfrm>
                <a:off x="6629504" y="3531030"/>
                <a:ext cx="84619" cy="88532"/>
              </a:xfrm>
              <a:custGeom>
                <a:rect b="b" l="l" r="r" t="t"/>
                <a:pathLst>
                  <a:path extrusionOk="0" h="362" w="346">
                    <a:moveTo>
                      <a:pt x="1" y="1"/>
                    </a:moveTo>
                    <a:lnTo>
                      <a:pt x="1" y="232"/>
                    </a:lnTo>
                    <a:cubicBezTo>
                      <a:pt x="1" y="302"/>
                      <a:pt x="59" y="361"/>
                      <a:pt x="130" y="361"/>
                    </a:cubicBezTo>
                    <a:lnTo>
                      <a:pt x="346" y="361"/>
                    </a:lnTo>
                    <a:lnTo>
                      <a:pt x="346" y="352"/>
                    </a:lnTo>
                    <a:cubicBezTo>
                      <a:pt x="296" y="332"/>
                      <a:pt x="266" y="289"/>
                      <a:pt x="266" y="232"/>
                    </a:cubicBezTo>
                    <a:lnTo>
                      <a:pt x="266"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34" name="Google Shape;2134;p55"/>
              <p:cNvSpPr/>
              <p:nvPr/>
            </p:nvSpPr>
            <p:spPr>
              <a:xfrm>
                <a:off x="6713877" y="3617116"/>
                <a:ext cx="12473" cy="2446"/>
              </a:xfrm>
              <a:custGeom>
                <a:rect b="b" l="l" r="r" t="t"/>
                <a:pathLst>
                  <a:path extrusionOk="0" h="10" w="51">
                    <a:moveTo>
                      <a:pt x="1" y="0"/>
                    </a:moveTo>
                    <a:lnTo>
                      <a:pt x="1" y="9"/>
                    </a:lnTo>
                    <a:lnTo>
                      <a:pt x="51" y="9"/>
                    </a:lnTo>
                    <a:cubicBezTo>
                      <a:pt x="30" y="9"/>
                      <a:pt x="16" y="9"/>
                      <a:pt x="1"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35" name="Google Shape;2135;p55"/>
              <p:cNvSpPr/>
              <p:nvPr/>
            </p:nvSpPr>
            <p:spPr>
              <a:xfrm>
                <a:off x="6694557" y="3531030"/>
                <a:ext cx="388854" cy="88532"/>
              </a:xfrm>
              <a:custGeom>
                <a:rect b="b" l="l" r="r" t="t"/>
                <a:pathLst>
                  <a:path extrusionOk="0" h="362" w="1590">
                    <a:moveTo>
                      <a:pt x="0" y="1"/>
                    </a:moveTo>
                    <a:lnTo>
                      <a:pt x="0" y="232"/>
                    </a:lnTo>
                    <a:cubicBezTo>
                      <a:pt x="0" y="289"/>
                      <a:pt x="30" y="332"/>
                      <a:pt x="80" y="352"/>
                    </a:cubicBezTo>
                    <a:cubicBezTo>
                      <a:pt x="95" y="361"/>
                      <a:pt x="109" y="361"/>
                      <a:pt x="130" y="361"/>
                    </a:cubicBezTo>
                    <a:lnTo>
                      <a:pt x="1460" y="361"/>
                    </a:lnTo>
                    <a:cubicBezTo>
                      <a:pt x="1532" y="361"/>
                      <a:pt x="1589" y="302"/>
                      <a:pt x="1589" y="232"/>
                    </a:cubicBezTo>
                    <a:lnTo>
                      <a:pt x="1589"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36" name="Google Shape;2136;p55"/>
              <p:cNvSpPr/>
              <p:nvPr/>
            </p:nvSpPr>
            <p:spPr>
              <a:xfrm>
                <a:off x="8113250" y="3657713"/>
                <a:ext cx="1957" cy="7337"/>
              </a:xfrm>
              <a:custGeom>
                <a:rect b="b" l="l" r="r" t="t"/>
                <a:pathLst>
                  <a:path extrusionOk="0" h="30" w="8">
                    <a:moveTo>
                      <a:pt x="1" y="0"/>
                    </a:moveTo>
                    <a:lnTo>
                      <a:pt x="1" y="29"/>
                    </a:lnTo>
                    <a:lnTo>
                      <a:pt x="8" y="29"/>
                    </a:ln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37" name="Google Shape;2137;p55"/>
              <p:cNvSpPr/>
              <p:nvPr/>
            </p:nvSpPr>
            <p:spPr>
              <a:xfrm>
                <a:off x="8092218" y="3893469"/>
                <a:ext cx="88043" cy="54537"/>
              </a:xfrm>
              <a:custGeom>
                <a:rect b="b" l="l" r="r" t="t"/>
                <a:pathLst>
                  <a:path extrusionOk="0" h="223" w="360">
                    <a:moveTo>
                      <a:pt x="309" y="0"/>
                    </a:moveTo>
                    <a:cubicBezTo>
                      <a:pt x="237" y="94"/>
                      <a:pt x="137" y="173"/>
                      <a:pt x="1" y="223"/>
                    </a:cubicBezTo>
                    <a:lnTo>
                      <a:pt x="359" y="223"/>
                    </a:lnTo>
                    <a:lnTo>
                      <a:pt x="309"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38" name="Google Shape;2138;p55"/>
              <p:cNvSpPr/>
              <p:nvPr/>
            </p:nvSpPr>
            <p:spPr>
              <a:xfrm>
                <a:off x="7923471" y="3617116"/>
                <a:ext cx="12473" cy="2446"/>
              </a:xfrm>
              <a:custGeom>
                <a:rect b="b" l="l" r="r" t="t"/>
                <a:pathLst>
                  <a:path extrusionOk="0" h="10" w="51">
                    <a:moveTo>
                      <a:pt x="1" y="0"/>
                    </a:moveTo>
                    <a:lnTo>
                      <a:pt x="1" y="9"/>
                    </a:lnTo>
                    <a:lnTo>
                      <a:pt x="51" y="9"/>
                    </a:lnTo>
                    <a:cubicBezTo>
                      <a:pt x="30" y="9"/>
                      <a:pt x="14" y="9"/>
                      <a:pt x="1"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39" name="Google Shape;2139;p55"/>
              <p:cNvSpPr/>
              <p:nvPr/>
            </p:nvSpPr>
            <p:spPr>
              <a:xfrm>
                <a:off x="8239932" y="3531030"/>
                <a:ext cx="203965" cy="438256"/>
              </a:xfrm>
              <a:custGeom>
                <a:rect b="b" l="l" r="r" t="t"/>
                <a:pathLst>
                  <a:path extrusionOk="0" h="1792" w="834">
                    <a:moveTo>
                      <a:pt x="216" y="1"/>
                    </a:moveTo>
                    <a:lnTo>
                      <a:pt x="216" y="232"/>
                    </a:lnTo>
                    <a:cubicBezTo>
                      <a:pt x="216" y="302"/>
                      <a:pt x="159" y="361"/>
                      <a:pt x="87" y="361"/>
                    </a:cubicBezTo>
                    <a:lnTo>
                      <a:pt x="0" y="361"/>
                    </a:lnTo>
                    <a:lnTo>
                      <a:pt x="159" y="1043"/>
                    </a:lnTo>
                    <a:lnTo>
                      <a:pt x="332" y="1791"/>
                    </a:lnTo>
                    <a:cubicBezTo>
                      <a:pt x="409" y="1748"/>
                      <a:pt x="475" y="1669"/>
                      <a:pt x="489" y="1582"/>
                    </a:cubicBezTo>
                    <a:lnTo>
                      <a:pt x="834"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40" name="Google Shape;2140;p55"/>
              <p:cNvSpPr/>
              <p:nvPr/>
            </p:nvSpPr>
            <p:spPr>
              <a:xfrm>
                <a:off x="8016649" y="3416821"/>
                <a:ext cx="146248" cy="40597"/>
              </a:xfrm>
              <a:custGeom>
                <a:rect b="b" l="l" r="r" t="t"/>
                <a:pathLst>
                  <a:path extrusionOk="0" h="166" w="598">
                    <a:moveTo>
                      <a:pt x="1" y="0"/>
                    </a:moveTo>
                    <a:lnTo>
                      <a:pt x="15" y="166"/>
                    </a:lnTo>
                    <a:lnTo>
                      <a:pt x="589" y="166"/>
                    </a:lnTo>
                    <a:lnTo>
                      <a:pt x="598"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41" name="Google Shape;2141;p55"/>
              <p:cNvSpPr/>
              <p:nvPr/>
            </p:nvSpPr>
            <p:spPr>
              <a:xfrm>
                <a:off x="8281996" y="2961449"/>
                <a:ext cx="278068" cy="495973"/>
              </a:xfrm>
              <a:custGeom>
                <a:rect b="b" l="l" r="r" t="t"/>
                <a:pathLst>
                  <a:path extrusionOk="0" h="2028" w="1137">
                    <a:moveTo>
                      <a:pt x="332" y="1"/>
                    </a:moveTo>
                    <a:cubicBezTo>
                      <a:pt x="367" y="66"/>
                      <a:pt x="382" y="159"/>
                      <a:pt x="375" y="318"/>
                    </a:cubicBezTo>
                    <a:cubicBezTo>
                      <a:pt x="367" y="454"/>
                      <a:pt x="123" y="1884"/>
                      <a:pt x="108" y="1934"/>
                    </a:cubicBezTo>
                    <a:cubicBezTo>
                      <a:pt x="101" y="1985"/>
                      <a:pt x="37" y="2028"/>
                      <a:pt x="1" y="2028"/>
                    </a:cubicBezTo>
                    <a:lnTo>
                      <a:pt x="727" y="2028"/>
                    </a:lnTo>
                    <a:lnTo>
                      <a:pt x="1108" y="253"/>
                    </a:lnTo>
                    <a:cubicBezTo>
                      <a:pt x="1136" y="109"/>
                      <a:pt x="1043" y="1"/>
                      <a:pt x="907"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42" name="Google Shape;2142;p55"/>
              <p:cNvSpPr/>
              <p:nvPr/>
            </p:nvSpPr>
            <p:spPr>
              <a:xfrm>
                <a:off x="8113250" y="3657713"/>
                <a:ext cx="1957" cy="7337"/>
              </a:xfrm>
              <a:custGeom>
                <a:rect b="b" l="l" r="r" t="t"/>
                <a:pathLst>
                  <a:path extrusionOk="0" h="30" w="8">
                    <a:moveTo>
                      <a:pt x="1" y="0"/>
                    </a:moveTo>
                    <a:lnTo>
                      <a:pt x="1" y="29"/>
                    </a:lnTo>
                    <a:lnTo>
                      <a:pt x="8" y="29"/>
                    </a:ln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43" name="Google Shape;2143;p55"/>
              <p:cNvSpPr/>
              <p:nvPr/>
            </p:nvSpPr>
            <p:spPr>
              <a:xfrm>
                <a:off x="8092218" y="3893469"/>
                <a:ext cx="88043" cy="54537"/>
              </a:xfrm>
              <a:custGeom>
                <a:rect b="b" l="l" r="r" t="t"/>
                <a:pathLst>
                  <a:path extrusionOk="0" h="223" w="360">
                    <a:moveTo>
                      <a:pt x="309" y="0"/>
                    </a:moveTo>
                    <a:cubicBezTo>
                      <a:pt x="237" y="94"/>
                      <a:pt x="137" y="173"/>
                      <a:pt x="1" y="223"/>
                    </a:cubicBezTo>
                    <a:lnTo>
                      <a:pt x="359" y="223"/>
                    </a:lnTo>
                    <a:lnTo>
                      <a:pt x="309"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44" name="Google Shape;2144;p55"/>
              <p:cNvSpPr/>
              <p:nvPr/>
            </p:nvSpPr>
            <p:spPr>
              <a:xfrm>
                <a:off x="7923471" y="3617116"/>
                <a:ext cx="12473" cy="2446"/>
              </a:xfrm>
              <a:custGeom>
                <a:rect b="b" l="l" r="r" t="t"/>
                <a:pathLst>
                  <a:path extrusionOk="0" h="10" w="51">
                    <a:moveTo>
                      <a:pt x="1" y="0"/>
                    </a:moveTo>
                    <a:lnTo>
                      <a:pt x="1" y="9"/>
                    </a:lnTo>
                    <a:lnTo>
                      <a:pt x="51" y="9"/>
                    </a:lnTo>
                    <a:cubicBezTo>
                      <a:pt x="30" y="9"/>
                      <a:pt x="14" y="9"/>
                      <a:pt x="1"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45" name="Google Shape;2145;p55"/>
              <p:cNvSpPr/>
              <p:nvPr/>
            </p:nvSpPr>
            <p:spPr>
              <a:xfrm>
                <a:off x="7779181" y="3977842"/>
                <a:ext cx="49646" cy="1957"/>
              </a:xfrm>
              <a:custGeom>
                <a:rect b="b" l="l" r="r" t="t"/>
                <a:pathLst>
                  <a:path extrusionOk="0" h="8" w="203">
                    <a:moveTo>
                      <a:pt x="145" y="0"/>
                    </a:moveTo>
                    <a:cubicBezTo>
                      <a:pt x="59" y="7"/>
                      <a:pt x="1" y="7"/>
                      <a:pt x="1" y="7"/>
                    </a:cubicBezTo>
                    <a:lnTo>
                      <a:pt x="202" y="7"/>
                    </a:lnTo>
                    <a:cubicBezTo>
                      <a:pt x="180" y="7"/>
                      <a:pt x="159" y="7"/>
                      <a:pt x="145"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46" name="Google Shape;2146;p55"/>
              <p:cNvSpPr/>
              <p:nvPr/>
            </p:nvSpPr>
            <p:spPr>
              <a:xfrm>
                <a:off x="7730269" y="3531030"/>
                <a:ext cx="40353" cy="100760"/>
              </a:xfrm>
              <a:custGeom>
                <a:rect b="b" l="l" r="r" t="t"/>
                <a:pathLst>
                  <a:path extrusionOk="0" h="412" w="165">
                    <a:moveTo>
                      <a:pt x="87" y="1"/>
                    </a:moveTo>
                    <a:lnTo>
                      <a:pt x="0" y="411"/>
                    </a:lnTo>
                    <a:cubicBezTo>
                      <a:pt x="64" y="382"/>
                      <a:pt x="114" y="352"/>
                      <a:pt x="151" y="332"/>
                    </a:cubicBezTo>
                    <a:cubicBezTo>
                      <a:pt x="151" y="332"/>
                      <a:pt x="157" y="202"/>
                      <a:pt x="164"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47" name="Google Shape;2147;p55"/>
              <p:cNvSpPr/>
              <p:nvPr/>
            </p:nvSpPr>
            <p:spPr>
              <a:xfrm>
                <a:off x="8239932" y="3531030"/>
                <a:ext cx="93423" cy="255079"/>
              </a:xfrm>
              <a:custGeom>
                <a:rect b="b" l="l" r="r" t="t"/>
                <a:pathLst>
                  <a:path extrusionOk="0" h="1043" w="382">
                    <a:moveTo>
                      <a:pt x="216" y="1"/>
                    </a:moveTo>
                    <a:lnTo>
                      <a:pt x="216" y="232"/>
                    </a:lnTo>
                    <a:cubicBezTo>
                      <a:pt x="216" y="302"/>
                      <a:pt x="159" y="361"/>
                      <a:pt x="87" y="361"/>
                    </a:cubicBezTo>
                    <a:lnTo>
                      <a:pt x="0" y="361"/>
                    </a:lnTo>
                    <a:lnTo>
                      <a:pt x="159" y="1043"/>
                    </a:lnTo>
                    <a:lnTo>
                      <a:pt x="382"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48" name="Google Shape;2148;p55"/>
              <p:cNvSpPr/>
              <p:nvPr/>
            </p:nvSpPr>
            <p:spPr>
              <a:xfrm>
                <a:off x="8016649" y="3416821"/>
                <a:ext cx="146248" cy="40597"/>
              </a:xfrm>
              <a:custGeom>
                <a:rect b="b" l="l" r="r" t="t"/>
                <a:pathLst>
                  <a:path extrusionOk="0" h="166" w="598">
                    <a:moveTo>
                      <a:pt x="1" y="0"/>
                    </a:moveTo>
                    <a:lnTo>
                      <a:pt x="15" y="166"/>
                    </a:lnTo>
                    <a:lnTo>
                      <a:pt x="589" y="166"/>
                    </a:lnTo>
                    <a:lnTo>
                      <a:pt x="598"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49" name="Google Shape;2149;p55"/>
              <p:cNvSpPr/>
              <p:nvPr/>
            </p:nvSpPr>
            <p:spPr>
              <a:xfrm>
                <a:off x="8281996" y="2961449"/>
                <a:ext cx="168993" cy="495973"/>
              </a:xfrm>
              <a:custGeom>
                <a:rect b="b" l="l" r="r" t="t"/>
                <a:pathLst>
                  <a:path extrusionOk="0" h="2028" w="691">
                    <a:moveTo>
                      <a:pt x="332" y="1"/>
                    </a:moveTo>
                    <a:cubicBezTo>
                      <a:pt x="367" y="66"/>
                      <a:pt x="382" y="159"/>
                      <a:pt x="375" y="318"/>
                    </a:cubicBezTo>
                    <a:cubicBezTo>
                      <a:pt x="367" y="454"/>
                      <a:pt x="123" y="1884"/>
                      <a:pt x="108" y="1934"/>
                    </a:cubicBezTo>
                    <a:cubicBezTo>
                      <a:pt x="101" y="1985"/>
                      <a:pt x="37" y="2028"/>
                      <a:pt x="1" y="2028"/>
                    </a:cubicBezTo>
                    <a:lnTo>
                      <a:pt x="273" y="2028"/>
                    </a:lnTo>
                    <a:lnTo>
                      <a:pt x="655" y="253"/>
                    </a:lnTo>
                    <a:cubicBezTo>
                      <a:pt x="691" y="109"/>
                      <a:pt x="598" y="1"/>
                      <a:pt x="453"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50" name="Google Shape;2150;p55"/>
              <p:cNvSpPr/>
              <p:nvPr/>
            </p:nvSpPr>
            <p:spPr>
              <a:xfrm>
                <a:off x="7967248" y="4053411"/>
                <a:ext cx="60162" cy="660808"/>
              </a:xfrm>
              <a:custGeom>
                <a:rect b="b" l="l" r="r" t="t"/>
                <a:pathLst>
                  <a:path extrusionOk="0" h="2702" w="246">
                    <a:moveTo>
                      <a:pt x="1" y="0"/>
                    </a:moveTo>
                    <a:lnTo>
                      <a:pt x="1" y="2702"/>
                    </a:lnTo>
                    <a:lnTo>
                      <a:pt x="246" y="2702"/>
                    </a:lnTo>
                    <a:lnTo>
                      <a:pt x="246"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51" name="Google Shape;2151;p55"/>
              <p:cNvSpPr/>
              <p:nvPr/>
            </p:nvSpPr>
            <p:spPr>
              <a:xfrm>
                <a:off x="7766953" y="4713969"/>
                <a:ext cx="497685" cy="172906"/>
              </a:xfrm>
              <a:custGeom>
                <a:rect b="b" l="l" r="r" t="t"/>
                <a:pathLst>
                  <a:path extrusionOk="0" h="707" w="2035">
                    <a:moveTo>
                      <a:pt x="713" y="1"/>
                    </a:moveTo>
                    <a:lnTo>
                      <a:pt x="73" y="375"/>
                    </a:lnTo>
                    <a:lnTo>
                      <a:pt x="1" y="706"/>
                    </a:lnTo>
                    <a:lnTo>
                      <a:pt x="159" y="706"/>
                    </a:lnTo>
                    <a:lnTo>
                      <a:pt x="159" y="620"/>
                    </a:lnTo>
                    <a:lnTo>
                      <a:pt x="713" y="289"/>
                    </a:lnTo>
                    <a:lnTo>
                      <a:pt x="1172" y="289"/>
                    </a:lnTo>
                    <a:lnTo>
                      <a:pt x="1726" y="620"/>
                    </a:lnTo>
                    <a:lnTo>
                      <a:pt x="1726" y="706"/>
                    </a:lnTo>
                    <a:lnTo>
                      <a:pt x="2034" y="706"/>
                    </a:lnTo>
                    <a:lnTo>
                      <a:pt x="2034" y="511"/>
                    </a:lnTo>
                    <a:lnTo>
                      <a:pt x="1172"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52" name="Google Shape;2152;p55"/>
              <p:cNvSpPr/>
              <p:nvPr/>
            </p:nvSpPr>
            <p:spPr>
              <a:xfrm>
                <a:off x="7754725" y="3977842"/>
                <a:ext cx="86331" cy="75814"/>
              </a:xfrm>
              <a:custGeom>
                <a:rect b="b" l="l" r="r" t="t"/>
                <a:pathLst>
                  <a:path extrusionOk="0" h="310" w="353">
                    <a:moveTo>
                      <a:pt x="245" y="0"/>
                    </a:moveTo>
                    <a:cubicBezTo>
                      <a:pt x="159" y="7"/>
                      <a:pt x="101" y="7"/>
                      <a:pt x="101" y="7"/>
                    </a:cubicBezTo>
                    <a:cubicBezTo>
                      <a:pt x="101" y="7"/>
                      <a:pt x="57" y="137"/>
                      <a:pt x="1" y="309"/>
                    </a:cubicBezTo>
                    <a:lnTo>
                      <a:pt x="280" y="309"/>
                    </a:lnTo>
                    <a:lnTo>
                      <a:pt x="352" y="7"/>
                    </a:lnTo>
                    <a:lnTo>
                      <a:pt x="302" y="7"/>
                    </a:lnTo>
                    <a:cubicBezTo>
                      <a:pt x="280" y="7"/>
                      <a:pt x="259" y="7"/>
                      <a:pt x="245"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53" name="Google Shape;2153;p55"/>
              <p:cNvSpPr/>
              <p:nvPr/>
            </p:nvSpPr>
            <p:spPr>
              <a:xfrm>
                <a:off x="7958443" y="3947761"/>
                <a:ext cx="246764" cy="105896"/>
              </a:xfrm>
              <a:custGeom>
                <a:rect b="b" l="l" r="r" t="t"/>
                <a:pathLst>
                  <a:path extrusionOk="0" h="433" w="1009">
                    <a:moveTo>
                      <a:pt x="548" y="1"/>
                    </a:moveTo>
                    <a:cubicBezTo>
                      <a:pt x="504" y="15"/>
                      <a:pt x="454" y="29"/>
                      <a:pt x="396" y="37"/>
                    </a:cubicBezTo>
                    <a:cubicBezTo>
                      <a:pt x="368" y="44"/>
                      <a:pt x="325" y="51"/>
                      <a:pt x="282" y="58"/>
                    </a:cubicBezTo>
                    <a:cubicBezTo>
                      <a:pt x="223" y="65"/>
                      <a:pt x="159" y="72"/>
                      <a:pt x="87" y="72"/>
                    </a:cubicBezTo>
                    <a:lnTo>
                      <a:pt x="73" y="130"/>
                    </a:lnTo>
                    <a:lnTo>
                      <a:pt x="37" y="274"/>
                    </a:lnTo>
                    <a:lnTo>
                      <a:pt x="1" y="432"/>
                    </a:lnTo>
                    <a:lnTo>
                      <a:pt x="1008" y="432"/>
                    </a:lnTo>
                    <a:lnTo>
                      <a:pt x="936" y="130"/>
                    </a:lnTo>
                    <a:lnTo>
                      <a:pt x="936" y="123"/>
                    </a:lnTo>
                    <a:lnTo>
                      <a:pt x="906"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54" name="Google Shape;2154;p55"/>
              <p:cNvSpPr/>
              <p:nvPr/>
            </p:nvSpPr>
            <p:spPr>
              <a:xfrm>
                <a:off x="7216937" y="3353480"/>
                <a:ext cx="191737" cy="63586"/>
              </a:xfrm>
              <a:custGeom>
                <a:rect b="b" l="l" r="r" t="t"/>
                <a:pathLst>
                  <a:path extrusionOk="0" h="260" w="784">
                    <a:moveTo>
                      <a:pt x="279" y="0"/>
                    </a:moveTo>
                    <a:cubicBezTo>
                      <a:pt x="266" y="0"/>
                      <a:pt x="193" y="37"/>
                      <a:pt x="150" y="66"/>
                    </a:cubicBezTo>
                    <a:cubicBezTo>
                      <a:pt x="129" y="80"/>
                      <a:pt x="57" y="166"/>
                      <a:pt x="0" y="259"/>
                    </a:cubicBezTo>
                    <a:lnTo>
                      <a:pt x="783" y="259"/>
                    </a:lnTo>
                    <a:lnTo>
                      <a:pt x="783" y="138"/>
                    </a:lnTo>
                    <a:cubicBezTo>
                      <a:pt x="668" y="102"/>
                      <a:pt x="295" y="0"/>
                      <a:pt x="279" y="0"/>
                    </a:cubicBezTo>
                    <a:close/>
                  </a:path>
                </a:pathLst>
              </a:custGeom>
              <a:solidFill>
                <a:srgbClr val="999999"/>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55" name="Google Shape;2155;p55"/>
              <p:cNvSpPr/>
              <p:nvPr/>
            </p:nvSpPr>
            <p:spPr>
              <a:xfrm>
                <a:off x="7408428" y="2923053"/>
                <a:ext cx="478120" cy="494016"/>
              </a:xfrm>
              <a:custGeom>
                <a:rect b="b" l="l" r="r" t="t"/>
                <a:pathLst>
                  <a:path extrusionOk="0" h="2020" w="1955">
                    <a:moveTo>
                      <a:pt x="1955" y="1"/>
                    </a:moveTo>
                    <a:cubicBezTo>
                      <a:pt x="1948" y="8"/>
                      <a:pt x="1762" y="151"/>
                      <a:pt x="1510" y="863"/>
                    </a:cubicBezTo>
                    <a:cubicBezTo>
                      <a:pt x="1430" y="1063"/>
                      <a:pt x="1265" y="1667"/>
                      <a:pt x="1265" y="1667"/>
                    </a:cubicBezTo>
                    <a:lnTo>
                      <a:pt x="0" y="1898"/>
                    </a:lnTo>
                    <a:lnTo>
                      <a:pt x="0" y="2019"/>
                    </a:lnTo>
                    <a:lnTo>
                      <a:pt x="942" y="2019"/>
                    </a:lnTo>
                    <a:cubicBezTo>
                      <a:pt x="1006" y="1933"/>
                      <a:pt x="1078" y="1840"/>
                      <a:pt x="1101" y="1826"/>
                    </a:cubicBezTo>
                    <a:cubicBezTo>
                      <a:pt x="1144" y="1797"/>
                      <a:pt x="1215" y="1760"/>
                      <a:pt x="1230" y="1760"/>
                    </a:cubicBezTo>
                    <a:cubicBezTo>
                      <a:pt x="1237" y="1760"/>
                      <a:pt x="1380" y="1797"/>
                      <a:pt x="1517" y="1833"/>
                    </a:cubicBezTo>
                    <a:cubicBezTo>
                      <a:pt x="1546" y="1358"/>
                      <a:pt x="1610" y="827"/>
                      <a:pt x="1705" y="546"/>
                    </a:cubicBezTo>
                    <a:cubicBezTo>
                      <a:pt x="1782" y="309"/>
                      <a:pt x="1884" y="78"/>
                      <a:pt x="1955"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56" name="Google Shape;2156;p55"/>
              <p:cNvSpPr/>
              <p:nvPr/>
            </p:nvSpPr>
            <p:spPr>
              <a:xfrm>
                <a:off x="7909531" y="2954846"/>
                <a:ext cx="7092" cy="6848"/>
              </a:xfrm>
              <a:custGeom>
                <a:rect b="b" l="l" r="r" t="t"/>
                <a:pathLst>
                  <a:path extrusionOk="0" h="28" w="29">
                    <a:moveTo>
                      <a:pt x="14" y="0"/>
                    </a:moveTo>
                    <a:lnTo>
                      <a:pt x="1" y="28"/>
                    </a:lnTo>
                    <a:lnTo>
                      <a:pt x="1" y="28"/>
                    </a:lnTo>
                    <a:lnTo>
                      <a:pt x="28" y="14"/>
                    </a:lnTo>
                    <a:cubicBezTo>
                      <a:pt x="21" y="7"/>
                      <a:pt x="14" y="7"/>
                      <a:pt x="14"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57" name="Google Shape;2157;p55"/>
              <p:cNvSpPr/>
              <p:nvPr/>
            </p:nvSpPr>
            <p:spPr>
              <a:xfrm>
                <a:off x="7215225" y="4713969"/>
                <a:ext cx="1712" cy="245"/>
              </a:xfrm>
              <a:custGeom>
                <a:rect b="b" l="l" r="r" t="t"/>
                <a:pathLst>
                  <a:path extrusionOk="0" h="1" w="7">
                    <a:moveTo>
                      <a:pt x="7" y="1"/>
                    </a:moveTo>
                    <a:lnTo>
                      <a:pt x="7" y="1"/>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58" name="Google Shape;2158;p55"/>
              <p:cNvSpPr/>
              <p:nvPr/>
            </p:nvSpPr>
            <p:spPr>
              <a:xfrm>
                <a:off x="6894852" y="3619317"/>
                <a:ext cx="283448" cy="1059934"/>
              </a:xfrm>
              <a:custGeom>
                <a:rect b="b" l="l" r="r" t="t"/>
                <a:pathLst>
                  <a:path extrusionOk="0" h="4334" w="1159">
                    <a:moveTo>
                      <a:pt x="1" y="0"/>
                    </a:moveTo>
                    <a:lnTo>
                      <a:pt x="1001" y="4334"/>
                    </a:lnTo>
                    <a:cubicBezTo>
                      <a:pt x="1015" y="4327"/>
                      <a:pt x="1022" y="4320"/>
                      <a:pt x="1029" y="4313"/>
                    </a:cubicBezTo>
                    <a:cubicBezTo>
                      <a:pt x="1065" y="4270"/>
                      <a:pt x="1051" y="4227"/>
                      <a:pt x="1051" y="4211"/>
                    </a:cubicBezTo>
                    <a:cubicBezTo>
                      <a:pt x="1051" y="4193"/>
                      <a:pt x="1067" y="4174"/>
                      <a:pt x="1091" y="4174"/>
                    </a:cubicBezTo>
                    <a:cubicBezTo>
                      <a:pt x="1094" y="4174"/>
                      <a:pt x="1098" y="4174"/>
                      <a:pt x="1101" y="4175"/>
                    </a:cubicBezTo>
                    <a:cubicBezTo>
                      <a:pt x="1108" y="4183"/>
                      <a:pt x="1122" y="4183"/>
                      <a:pt x="1131" y="4190"/>
                    </a:cubicBezTo>
                    <a:cubicBezTo>
                      <a:pt x="1138" y="4190"/>
                      <a:pt x="1144" y="4190"/>
                      <a:pt x="1158" y="4197"/>
                    </a:cubicBezTo>
                    <a:lnTo>
                      <a:pt x="1144" y="4147"/>
                    </a:lnTo>
                    <a:lnTo>
                      <a:pt x="189"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59" name="Google Shape;2159;p55"/>
              <p:cNvSpPr/>
              <p:nvPr/>
            </p:nvSpPr>
            <p:spPr>
              <a:xfrm>
                <a:off x="7172917" y="4617368"/>
                <a:ext cx="117879" cy="86331"/>
              </a:xfrm>
              <a:custGeom>
                <a:rect b="b" l="l" r="r" t="t"/>
                <a:pathLst>
                  <a:path extrusionOk="0" h="353" w="482">
                    <a:moveTo>
                      <a:pt x="28" y="1"/>
                    </a:moveTo>
                    <a:lnTo>
                      <a:pt x="7" y="66"/>
                    </a:lnTo>
                    <a:lnTo>
                      <a:pt x="21" y="116"/>
                    </a:lnTo>
                    <a:cubicBezTo>
                      <a:pt x="44" y="123"/>
                      <a:pt x="71" y="137"/>
                      <a:pt x="87" y="146"/>
                    </a:cubicBezTo>
                    <a:cubicBezTo>
                      <a:pt x="101" y="153"/>
                      <a:pt x="108" y="232"/>
                      <a:pt x="58" y="289"/>
                    </a:cubicBezTo>
                    <a:cubicBezTo>
                      <a:pt x="44" y="303"/>
                      <a:pt x="28" y="325"/>
                      <a:pt x="1" y="332"/>
                    </a:cubicBezTo>
                    <a:cubicBezTo>
                      <a:pt x="7" y="332"/>
                      <a:pt x="7" y="332"/>
                      <a:pt x="7" y="339"/>
                    </a:cubicBezTo>
                    <a:lnTo>
                      <a:pt x="137" y="339"/>
                    </a:lnTo>
                    <a:cubicBezTo>
                      <a:pt x="144" y="339"/>
                      <a:pt x="151" y="339"/>
                      <a:pt x="158" y="353"/>
                    </a:cubicBezTo>
                    <a:cubicBezTo>
                      <a:pt x="158" y="353"/>
                      <a:pt x="173" y="332"/>
                      <a:pt x="201" y="325"/>
                    </a:cubicBezTo>
                    <a:lnTo>
                      <a:pt x="252" y="325"/>
                    </a:lnTo>
                    <a:lnTo>
                      <a:pt x="252" y="318"/>
                    </a:lnTo>
                    <a:cubicBezTo>
                      <a:pt x="252" y="303"/>
                      <a:pt x="266" y="289"/>
                      <a:pt x="280" y="282"/>
                    </a:cubicBezTo>
                    <a:cubicBezTo>
                      <a:pt x="302" y="282"/>
                      <a:pt x="316" y="296"/>
                      <a:pt x="316" y="318"/>
                    </a:cubicBezTo>
                    <a:lnTo>
                      <a:pt x="316" y="325"/>
                    </a:lnTo>
                    <a:lnTo>
                      <a:pt x="396" y="325"/>
                    </a:lnTo>
                    <a:cubicBezTo>
                      <a:pt x="389" y="303"/>
                      <a:pt x="403" y="289"/>
                      <a:pt x="416" y="282"/>
                    </a:cubicBezTo>
                    <a:lnTo>
                      <a:pt x="432" y="282"/>
                    </a:lnTo>
                    <a:cubicBezTo>
                      <a:pt x="453" y="232"/>
                      <a:pt x="468" y="180"/>
                      <a:pt x="482" y="137"/>
                    </a:cubicBezTo>
                    <a:cubicBezTo>
                      <a:pt x="446" y="130"/>
                      <a:pt x="416" y="123"/>
                      <a:pt x="389" y="116"/>
                    </a:cubicBezTo>
                    <a:cubicBezTo>
                      <a:pt x="316" y="102"/>
                      <a:pt x="252" y="80"/>
                      <a:pt x="187" y="59"/>
                    </a:cubicBezTo>
                    <a:cubicBezTo>
                      <a:pt x="123" y="37"/>
                      <a:pt x="64" y="16"/>
                      <a:pt x="28" y="1"/>
                    </a:cubicBezTo>
                    <a:close/>
                  </a:path>
                </a:pathLst>
              </a:custGeom>
              <a:solidFill>
                <a:srgbClr val="999999"/>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60" name="Google Shape;2160;p55"/>
              <p:cNvSpPr/>
              <p:nvPr/>
            </p:nvSpPr>
            <p:spPr>
              <a:xfrm>
                <a:off x="7234546" y="4695138"/>
                <a:ext cx="245" cy="1957"/>
              </a:xfrm>
              <a:custGeom>
                <a:rect b="b" l="l" r="r" t="t"/>
                <a:pathLst>
                  <a:path extrusionOk="0" h="8" w="1">
                    <a:moveTo>
                      <a:pt x="0" y="7"/>
                    </a:moveTo>
                    <a:lnTo>
                      <a:pt x="0" y="7"/>
                    </a:lnTo>
                    <a:lnTo>
                      <a:pt x="0"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61" name="Google Shape;2161;p55"/>
              <p:cNvSpPr/>
              <p:nvPr/>
            </p:nvSpPr>
            <p:spPr>
              <a:xfrm>
                <a:off x="6852787" y="4738914"/>
                <a:ext cx="403039" cy="147960"/>
              </a:xfrm>
              <a:custGeom>
                <a:rect b="b" l="l" r="r" t="t"/>
                <a:pathLst>
                  <a:path extrusionOk="0" h="605" w="1648">
                    <a:moveTo>
                      <a:pt x="66" y="1"/>
                    </a:moveTo>
                    <a:cubicBezTo>
                      <a:pt x="59" y="1"/>
                      <a:pt x="59" y="7"/>
                      <a:pt x="52" y="7"/>
                    </a:cubicBezTo>
                    <a:cubicBezTo>
                      <a:pt x="36" y="28"/>
                      <a:pt x="9" y="87"/>
                      <a:pt x="0" y="94"/>
                    </a:cubicBezTo>
                    <a:cubicBezTo>
                      <a:pt x="0" y="101"/>
                      <a:pt x="0" y="114"/>
                      <a:pt x="16" y="123"/>
                    </a:cubicBezTo>
                    <a:cubicBezTo>
                      <a:pt x="30" y="130"/>
                      <a:pt x="259" y="230"/>
                      <a:pt x="576" y="323"/>
                    </a:cubicBezTo>
                    <a:cubicBezTo>
                      <a:pt x="849" y="396"/>
                      <a:pt x="1158" y="482"/>
                      <a:pt x="1353" y="539"/>
                    </a:cubicBezTo>
                    <a:cubicBezTo>
                      <a:pt x="1453" y="568"/>
                      <a:pt x="1518" y="589"/>
                      <a:pt x="1553" y="597"/>
                    </a:cubicBezTo>
                    <a:cubicBezTo>
                      <a:pt x="1568" y="597"/>
                      <a:pt x="1575" y="604"/>
                      <a:pt x="1575" y="604"/>
                    </a:cubicBezTo>
                    <a:lnTo>
                      <a:pt x="1589" y="604"/>
                    </a:lnTo>
                    <a:cubicBezTo>
                      <a:pt x="1596" y="604"/>
                      <a:pt x="1611" y="597"/>
                      <a:pt x="1618" y="582"/>
                    </a:cubicBezTo>
                    <a:cubicBezTo>
                      <a:pt x="1632" y="561"/>
                      <a:pt x="1648" y="468"/>
                      <a:pt x="1648" y="468"/>
                    </a:cubicBezTo>
                    <a:cubicBezTo>
                      <a:pt x="1648" y="468"/>
                      <a:pt x="1596" y="453"/>
                      <a:pt x="1518" y="432"/>
                    </a:cubicBezTo>
                    <a:cubicBezTo>
                      <a:pt x="1503" y="432"/>
                      <a:pt x="1489" y="425"/>
                      <a:pt x="1475" y="425"/>
                    </a:cubicBezTo>
                    <a:cubicBezTo>
                      <a:pt x="1467" y="416"/>
                      <a:pt x="1460" y="416"/>
                      <a:pt x="1446" y="416"/>
                    </a:cubicBezTo>
                    <a:cubicBezTo>
                      <a:pt x="1439" y="409"/>
                      <a:pt x="1423" y="409"/>
                      <a:pt x="1417" y="402"/>
                    </a:cubicBezTo>
                    <a:cubicBezTo>
                      <a:pt x="1403" y="402"/>
                      <a:pt x="1396" y="396"/>
                      <a:pt x="1380" y="396"/>
                    </a:cubicBezTo>
                    <a:lnTo>
                      <a:pt x="1373" y="396"/>
                    </a:lnTo>
                    <a:cubicBezTo>
                      <a:pt x="1353" y="389"/>
                      <a:pt x="1337" y="382"/>
                      <a:pt x="1316" y="373"/>
                    </a:cubicBezTo>
                    <a:cubicBezTo>
                      <a:pt x="1294" y="366"/>
                      <a:pt x="1266" y="359"/>
                      <a:pt x="1244" y="359"/>
                    </a:cubicBezTo>
                    <a:cubicBezTo>
                      <a:pt x="1194" y="339"/>
                      <a:pt x="1130" y="323"/>
                      <a:pt x="1072" y="309"/>
                    </a:cubicBezTo>
                    <a:cubicBezTo>
                      <a:pt x="1051" y="302"/>
                      <a:pt x="1021" y="296"/>
                      <a:pt x="1001" y="287"/>
                    </a:cubicBezTo>
                    <a:lnTo>
                      <a:pt x="992" y="287"/>
                    </a:lnTo>
                    <a:cubicBezTo>
                      <a:pt x="915" y="266"/>
                      <a:pt x="835" y="237"/>
                      <a:pt x="756" y="216"/>
                    </a:cubicBezTo>
                    <a:cubicBezTo>
                      <a:pt x="713" y="209"/>
                      <a:pt x="676" y="194"/>
                      <a:pt x="640" y="187"/>
                    </a:cubicBezTo>
                    <a:cubicBezTo>
                      <a:pt x="626" y="180"/>
                      <a:pt x="613" y="180"/>
                      <a:pt x="597" y="173"/>
                    </a:cubicBezTo>
                    <a:lnTo>
                      <a:pt x="583" y="173"/>
                    </a:lnTo>
                    <a:cubicBezTo>
                      <a:pt x="311" y="94"/>
                      <a:pt x="102" y="7"/>
                      <a:pt x="86" y="7"/>
                    </a:cubicBezTo>
                    <a:cubicBezTo>
                      <a:pt x="86" y="7"/>
                      <a:pt x="73" y="1"/>
                      <a:pt x="66"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62" name="Google Shape;2162;p55"/>
              <p:cNvSpPr/>
              <p:nvPr/>
            </p:nvSpPr>
            <p:spPr>
              <a:xfrm>
                <a:off x="6997078" y="4696850"/>
                <a:ext cx="24701" cy="21277"/>
              </a:xfrm>
              <a:custGeom>
                <a:rect b="b" l="l" r="r" t="t"/>
                <a:pathLst>
                  <a:path extrusionOk="0" h="87" w="101">
                    <a:moveTo>
                      <a:pt x="43" y="0"/>
                    </a:moveTo>
                    <a:cubicBezTo>
                      <a:pt x="14" y="7"/>
                      <a:pt x="0" y="28"/>
                      <a:pt x="0" y="28"/>
                    </a:cubicBezTo>
                    <a:cubicBezTo>
                      <a:pt x="7" y="36"/>
                      <a:pt x="14" y="50"/>
                      <a:pt x="23" y="71"/>
                    </a:cubicBezTo>
                    <a:cubicBezTo>
                      <a:pt x="30" y="79"/>
                      <a:pt x="43" y="86"/>
                      <a:pt x="57" y="86"/>
                    </a:cubicBezTo>
                    <a:lnTo>
                      <a:pt x="100" y="86"/>
                    </a:lnTo>
                    <a:lnTo>
                      <a:pt x="93"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63" name="Google Shape;2163;p55"/>
              <p:cNvSpPr/>
              <p:nvPr/>
            </p:nvSpPr>
            <p:spPr>
              <a:xfrm>
                <a:off x="7144792" y="4698317"/>
                <a:ext cx="1712" cy="1957"/>
              </a:xfrm>
              <a:custGeom>
                <a:rect b="b" l="l" r="r" t="t"/>
                <a:pathLst>
                  <a:path extrusionOk="0" h="8" w="7">
                    <a:moveTo>
                      <a:pt x="7" y="1"/>
                    </a:moveTo>
                    <a:cubicBezTo>
                      <a:pt x="7" y="1"/>
                      <a:pt x="0" y="1"/>
                      <a:pt x="0" y="8"/>
                    </a:cubicBezTo>
                    <a:lnTo>
                      <a:pt x="7" y="8"/>
                    </a:lnTo>
                    <a:lnTo>
                      <a:pt x="7"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64" name="Google Shape;2164;p55"/>
              <p:cNvSpPr/>
              <p:nvPr/>
            </p:nvSpPr>
            <p:spPr>
              <a:xfrm>
                <a:off x="7137455" y="4639867"/>
                <a:ext cx="61874" cy="60407"/>
              </a:xfrm>
              <a:custGeom>
                <a:rect b="b" l="l" r="r" t="t"/>
                <a:pathLst>
                  <a:path extrusionOk="0" h="247" w="253">
                    <a:moveTo>
                      <a:pt x="99" y="1"/>
                    </a:moveTo>
                    <a:cubicBezTo>
                      <a:pt x="75" y="1"/>
                      <a:pt x="59" y="20"/>
                      <a:pt x="59" y="38"/>
                    </a:cubicBezTo>
                    <a:cubicBezTo>
                      <a:pt x="59" y="54"/>
                      <a:pt x="73" y="97"/>
                      <a:pt x="37" y="140"/>
                    </a:cubicBezTo>
                    <a:cubicBezTo>
                      <a:pt x="30" y="147"/>
                      <a:pt x="23" y="154"/>
                      <a:pt x="9" y="161"/>
                    </a:cubicBezTo>
                    <a:lnTo>
                      <a:pt x="1" y="167"/>
                    </a:lnTo>
                    <a:lnTo>
                      <a:pt x="23" y="211"/>
                    </a:lnTo>
                    <a:lnTo>
                      <a:pt x="37" y="240"/>
                    </a:lnTo>
                    <a:lnTo>
                      <a:pt x="37" y="247"/>
                    </a:lnTo>
                    <a:lnTo>
                      <a:pt x="152" y="247"/>
                    </a:lnTo>
                    <a:cubicBezTo>
                      <a:pt x="152" y="240"/>
                      <a:pt x="152" y="240"/>
                      <a:pt x="146" y="240"/>
                    </a:cubicBezTo>
                    <a:cubicBezTo>
                      <a:pt x="173" y="233"/>
                      <a:pt x="189" y="211"/>
                      <a:pt x="203" y="197"/>
                    </a:cubicBezTo>
                    <a:cubicBezTo>
                      <a:pt x="253" y="140"/>
                      <a:pt x="246" y="61"/>
                      <a:pt x="232" y="54"/>
                    </a:cubicBezTo>
                    <a:cubicBezTo>
                      <a:pt x="216" y="45"/>
                      <a:pt x="189" y="31"/>
                      <a:pt x="166" y="24"/>
                    </a:cubicBezTo>
                    <a:cubicBezTo>
                      <a:pt x="152" y="17"/>
                      <a:pt x="146" y="17"/>
                      <a:pt x="139" y="17"/>
                    </a:cubicBezTo>
                    <a:cubicBezTo>
                      <a:pt x="130" y="10"/>
                      <a:pt x="116" y="10"/>
                      <a:pt x="109" y="2"/>
                    </a:cubicBezTo>
                    <a:cubicBezTo>
                      <a:pt x="106" y="1"/>
                      <a:pt x="102" y="1"/>
                      <a:pt x="99"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65" name="Google Shape;2165;p55"/>
              <p:cNvSpPr/>
              <p:nvPr/>
            </p:nvSpPr>
            <p:spPr>
              <a:xfrm>
                <a:off x="7105907" y="4687801"/>
                <a:ext cx="21277" cy="15897"/>
              </a:xfrm>
              <a:custGeom>
                <a:rect b="b" l="l" r="r" t="t"/>
                <a:pathLst>
                  <a:path extrusionOk="0" h="65" w="87">
                    <a:moveTo>
                      <a:pt x="66" y="1"/>
                    </a:moveTo>
                    <a:cubicBezTo>
                      <a:pt x="52" y="8"/>
                      <a:pt x="30" y="8"/>
                      <a:pt x="0" y="15"/>
                    </a:cubicBezTo>
                    <a:lnTo>
                      <a:pt x="16" y="65"/>
                    </a:lnTo>
                    <a:cubicBezTo>
                      <a:pt x="37" y="58"/>
                      <a:pt x="66" y="51"/>
                      <a:pt x="87" y="51"/>
                    </a:cubicBezTo>
                    <a:lnTo>
                      <a:pt x="66"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66" name="Google Shape;2166;p55"/>
              <p:cNvSpPr/>
              <p:nvPr/>
            </p:nvSpPr>
            <p:spPr>
              <a:xfrm>
                <a:off x="7037430" y="4696850"/>
                <a:ext cx="21521" cy="21277"/>
              </a:xfrm>
              <a:custGeom>
                <a:rect b="b" l="l" r="r" t="t"/>
                <a:pathLst>
                  <a:path extrusionOk="0" h="87" w="88">
                    <a:moveTo>
                      <a:pt x="1" y="0"/>
                    </a:moveTo>
                    <a:lnTo>
                      <a:pt x="8" y="86"/>
                    </a:lnTo>
                    <a:cubicBezTo>
                      <a:pt x="30" y="86"/>
                      <a:pt x="58" y="86"/>
                      <a:pt x="87" y="79"/>
                    </a:cubicBezTo>
                    <a:lnTo>
                      <a:pt x="73"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67" name="Google Shape;2167;p55"/>
              <p:cNvSpPr/>
              <p:nvPr/>
            </p:nvSpPr>
            <p:spPr>
              <a:xfrm>
                <a:off x="7072647" y="4692937"/>
                <a:ext cx="22989" cy="21277"/>
              </a:xfrm>
              <a:custGeom>
                <a:rect b="b" l="l" r="r" t="t"/>
                <a:pathLst>
                  <a:path extrusionOk="0" h="87" w="94">
                    <a:moveTo>
                      <a:pt x="72" y="0"/>
                    </a:moveTo>
                    <a:cubicBezTo>
                      <a:pt x="50" y="9"/>
                      <a:pt x="22" y="9"/>
                      <a:pt x="0" y="9"/>
                    </a:cubicBezTo>
                    <a:lnTo>
                      <a:pt x="16" y="87"/>
                    </a:lnTo>
                    <a:cubicBezTo>
                      <a:pt x="36" y="87"/>
                      <a:pt x="66" y="80"/>
                      <a:pt x="93" y="80"/>
                    </a:cubicBezTo>
                    <a:lnTo>
                      <a:pt x="72"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68" name="Google Shape;2168;p55"/>
              <p:cNvSpPr/>
              <p:nvPr/>
            </p:nvSpPr>
            <p:spPr>
              <a:xfrm>
                <a:off x="7144792" y="4698317"/>
                <a:ext cx="1712" cy="1957"/>
              </a:xfrm>
              <a:custGeom>
                <a:rect b="b" l="l" r="r" t="t"/>
                <a:pathLst>
                  <a:path extrusionOk="0" h="8" w="7">
                    <a:moveTo>
                      <a:pt x="7" y="1"/>
                    </a:moveTo>
                    <a:cubicBezTo>
                      <a:pt x="7" y="1"/>
                      <a:pt x="0" y="1"/>
                      <a:pt x="0" y="8"/>
                    </a:cubicBezTo>
                    <a:lnTo>
                      <a:pt x="7" y="8"/>
                    </a:lnTo>
                    <a:lnTo>
                      <a:pt x="7"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69" name="Google Shape;2169;p55"/>
              <p:cNvSpPr/>
              <p:nvPr/>
            </p:nvSpPr>
            <p:spPr>
              <a:xfrm>
                <a:off x="7100771" y="4744050"/>
                <a:ext cx="9049" cy="3913"/>
              </a:xfrm>
              <a:custGeom>
                <a:rect b="b" l="l" r="r" t="t"/>
                <a:pathLst>
                  <a:path extrusionOk="0" h="16" w="37">
                    <a:moveTo>
                      <a:pt x="37" y="16"/>
                    </a:moveTo>
                    <a:cubicBezTo>
                      <a:pt x="21" y="16"/>
                      <a:pt x="14" y="7"/>
                      <a:pt x="1" y="0"/>
                    </a:cubicBezTo>
                    <a:cubicBezTo>
                      <a:pt x="14" y="7"/>
                      <a:pt x="21" y="16"/>
                      <a:pt x="37" y="16"/>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70" name="Google Shape;2170;p55"/>
              <p:cNvSpPr/>
              <p:nvPr/>
            </p:nvSpPr>
            <p:spPr>
              <a:xfrm>
                <a:off x="7002458" y="4712257"/>
                <a:ext cx="258503" cy="141357"/>
              </a:xfrm>
              <a:custGeom>
                <a:rect b="b" l="l" r="r" t="t"/>
                <a:pathLst>
                  <a:path extrusionOk="0" h="578" w="1057">
                    <a:moveTo>
                      <a:pt x="380" y="1"/>
                    </a:moveTo>
                    <a:cubicBezTo>
                      <a:pt x="353" y="1"/>
                      <a:pt x="323" y="8"/>
                      <a:pt x="303" y="8"/>
                    </a:cubicBezTo>
                    <a:lnTo>
                      <a:pt x="309" y="37"/>
                    </a:lnTo>
                    <a:lnTo>
                      <a:pt x="309" y="44"/>
                    </a:lnTo>
                    <a:cubicBezTo>
                      <a:pt x="309" y="60"/>
                      <a:pt x="294" y="73"/>
                      <a:pt x="280" y="80"/>
                    </a:cubicBezTo>
                    <a:cubicBezTo>
                      <a:pt x="259" y="80"/>
                      <a:pt x="244" y="73"/>
                      <a:pt x="237" y="51"/>
                    </a:cubicBezTo>
                    <a:lnTo>
                      <a:pt x="230" y="16"/>
                    </a:lnTo>
                    <a:cubicBezTo>
                      <a:pt x="201" y="23"/>
                      <a:pt x="173" y="23"/>
                      <a:pt x="151" y="23"/>
                    </a:cubicBezTo>
                    <a:lnTo>
                      <a:pt x="151" y="51"/>
                    </a:lnTo>
                    <a:lnTo>
                      <a:pt x="151" y="66"/>
                    </a:lnTo>
                    <a:cubicBezTo>
                      <a:pt x="144" y="73"/>
                      <a:pt x="137" y="87"/>
                      <a:pt x="121" y="87"/>
                    </a:cubicBezTo>
                    <a:cubicBezTo>
                      <a:pt x="108" y="87"/>
                      <a:pt x="94" y="80"/>
                      <a:pt x="87" y="66"/>
                    </a:cubicBezTo>
                    <a:lnTo>
                      <a:pt x="87" y="51"/>
                    </a:lnTo>
                    <a:lnTo>
                      <a:pt x="78" y="23"/>
                    </a:lnTo>
                    <a:lnTo>
                      <a:pt x="35" y="23"/>
                    </a:lnTo>
                    <a:cubicBezTo>
                      <a:pt x="21" y="23"/>
                      <a:pt x="8" y="16"/>
                      <a:pt x="1" y="8"/>
                    </a:cubicBezTo>
                    <a:lnTo>
                      <a:pt x="1" y="8"/>
                    </a:lnTo>
                    <a:cubicBezTo>
                      <a:pt x="21" y="66"/>
                      <a:pt x="35" y="160"/>
                      <a:pt x="28" y="296"/>
                    </a:cubicBezTo>
                    <a:cubicBezTo>
                      <a:pt x="64" y="303"/>
                      <a:pt x="101" y="318"/>
                      <a:pt x="144" y="325"/>
                    </a:cubicBezTo>
                    <a:cubicBezTo>
                      <a:pt x="223" y="346"/>
                      <a:pt x="303" y="375"/>
                      <a:pt x="380" y="396"/>
                    </a:cubicBezTo>
                    <a:lnTo>
                      <a:pt x="389" y="396"/>
                    </a:lnTo>
                    <a:cubicBezTo>
                      <a:pt x="409" y="405"/>
                      <a:pt x="439" y="411"/>
                      <a:pt x="460" y="418"/>
                    </a:cubicBezTo>
                    <a:cubicBezTo>
                      <a:pt x="518" y="432"/>
                      <a:pt x="582" y="448"/>
                      <a:pt x="632" y="468"/>
                    </a:cubicBezTo>
                    <a:cubicBezTo>
                      <a:pt x="654" y="468"/>
                      <a:pt x="682" y="475"/>
                      <a:pt x="704" y="482"/>
                    </a:cubicBezTo>
                    <a:cubicBezTo>
                      <a:pt x="725" y="491"/>
                      <a:pt x="741" y="498"/>
                      <a:pt x="761" y="505"/>
                    </a:cubicBezTo>
                    <a:lnTo>
                      <a:pt x="768" y="505"/>
                    </a:lnTo>
                    <a:cubicBezTo>
                      <a:pt x="784" y="505"/>
                      <a:pt x="791" y="511"/>
                      <a:pt x="805" y="511"/>
                    </a:cubicBezTo>
                    <a:cubicBezTo>
                      <a:pt x="811" y="518"/>
                      <a:pt x="827" y="518"/>
                      <a:pt x="834" y="525"/>
                    </a:cubicBezTo>
                    <a:cubicBezTo>
                      <a:pt x="848" y="525"/>
                      <a:pt x="855" y="525"/>
                      <a:pt x="863" y="534"/>
                    </a:cubicBezTo>
                    <a:cubicBezTo>
                      <a:pt x="877" y="534"/>
                      <a:pt x="891" y="541"/>
                      <a:pt x="906" y="541"/>
                    </a:cubicBezTo>
                    <a:cubicBezTo>
                      <a:pt x="984" y="562"/>
                      <a:pt x="1036" y="577"/>
                      <a:pt x="1036" y="577"/>
                    </a:cubicBezTo>
                    <a:cubicBezTo>
                      <a:pt x="1043" y="548"/>
                      <a:pt x="1050" y="518"/>
                      <a:pt x="1056" y="491"/>
                    </a:cubicBezTo>
                    <a:cubicBezTo>
                      <a:pt x="999" y="475"/>
                      <a:pt x="941" y="461"/>
                      <a:pt x="884" y="439"/>
                    </a:cubicBezTo>
                    <a:cubicBezTo>
                      <a:pt x="870" y="439"/>
                      <a:pt x="855" y="432"/>
                      <a:pt x="841" y="432"/>
                    </a:cubicBezTo>
                    <a:cubicBezTo>
                      <a:pt x="784" y="411"/>
                      <a:pt x="734" y="396"/>
                      <a:pt x="682" y="382"/>
                    </a:cubicBezTo>
                    <a:cubicBezTo>
                      <a:pt x="446" y="303"/>
                      <a:pt x="287" y="232"/>
                      <a:pt x="280" y="232"/>
                    </a:cubicBezTo>
                    <a:cubicBezTo>
                      <a:pt x="266" y="223"/>
                      <a:pt x="259" y="210"/>
                      <a:pt x="259" y="203"/>
                    </a:cubicBezTo>
                    <a:cubicBezTo>
                      <a:pt x="266" y="196"/>
                      <a:pt x="294" y="137"/>
                      <a:pt x="316" y="116"/>
                    </a:cubicBezTo>
                    <a:cubicBezTo>
                      <a:pt x="316" y="116"/>
                      <a:pt x="323" y="110"/>
                      <a:pt x="330" y="110"/>
                    </a:cubicBezTo>
                    <a:cubicBezTo>
                      <a:pt x="330" y="110"/>
                      <a:pt x="353" y="66"/>
                      <a:pt x="380" y="30"/>
                    </a:cubicBezTo>
                    <a:cubicBezTo>
                      <a:pt x="380" y="30"/>
                      <a:pt x="380" y="23"/>
                      <a:pt x="389" y="23"/>
                    </a:cubicBezTo>
                    <a:lnTo>
                      <a:pt x="380"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71" name="Google Shape;2171;p55"/>
              <p:cNvSpPr/>
              <p:nvPr/>
            </p:nvSpPr>
            <p:spPr>
              <a:xfrm>
                <a:off x="7213514" y="4781223"/>
                <a:ext cx="8560" cy="3424"/>
              </a:xfrm>
              <a:custGeom>
                <a:rect b="b" l="l" r="r" t="t"/>
                <a:pathLst>
                  <a:path extrusionOk="0" h="14" w="35">
                    <a:moveTo>
                      <a:pt x="0" y="0"/>
                    </a:moveTo>
                    <a:lnTo>
                      <a:pt x="0" y="0"/>
                    </a:lnTo>
                    <a:cubicBezTo>
                      <a:pt x="14" y="7"/>
                      <a:pt x="21" y="7"/>
                      <a:pt x="35" y="14"/>
                    </a:cubicBezTo>
                    <a:cubicBezTo>
                      <a:pt x="28" y="7"/>
                      <a:pt x="14" y="7"/>
                      <a:pt x="0"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72" name="Google Shape;2172;p55"/>
              <p:cNvSpPr/>
              <p:nvPr/>
            </p:nvSpPr>
            <p:spPr>
              <a:xfrm>
                <a:off x="7266094" y="4796630"/>
                <a:ext cx="245" cy="245"/>
              </a:xfrm>
              <a:custGeom>
                <a:rect b="b" l="l" r="r" t="t"/>
                <a:pathLst>
                  <a:path extrusionOk="0" h="1" w="1">
                    <a:moveTo>
                      <a:pt x="1" y="1"/>
                    </a:moveTo>
                    <a:lnTo>
                      <a:pt x="1" y="1"/>
                    </a:lnTo>
                    <a:lnTo>
                      <a:pt x="1"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73" name="Google Shape;2173;p55"/>
              <p:cNvSpPr/>
              <p:nvPr/>
            </p:nvSpPr>
            <p:spPr>
              <a:xfrm>
                <a:off x="6868684" y="4699295"/>
                <a:ext cx="142580" cy="85352"/>
              </a:xfrm>
              <a:custGeom>
                <a:rect b="b" l="l" r="r" t="t"/>
                <a:pathLst>
                  <a:path extrusionOk="0" h="349" w="583">
                    <a:moveTo>
                      <a:pt x="282" y="1"/>
                    </a:moveTo>
                    <a:cubicBezTo>
                      <a:pt x="237" y="1"/>
                      <a:pt x="199" y="2"/>
                      <a:pt x="187" y="4"/>
                    </a:cubicBezTo>
                    <a:cubicBezTo>
                      <a:pt x="151" y="4"/>
                      <a:pt x="101" y="18"/>
                      <a:pt x="80" y="47"/>
                    </a:cubicBezTo>
                    <a:cubicBezTo>
                      <a:pt x="51" y="76"/>
                      <a:pt x="1" y="163"/>
                      <a:pt x="1" y="163"/>
                    </a:cubicBezTo>
                    <a:cubicBezTo>
                      <a:pt x="8" y="163"/>
                      <a:pt x="21" y="169"/>
                      <a:pt x="21" y="169"/>
                    </a:cubicBezTo>
                    <a:cubicBezTo>
                      <a:pt x="37" y="169"/>
                      <a:pt x="246" y="256"/>
                      <a:pt x="518" y="335"/>
                    </a:cubicBezTo>
                    <a:lnTo>
                      <a:pt x="532" y="335"/>
                    </a:lnTo>
                    <a:cubicBezTo>
                      <a:pt x="548" y="342"/>
                      <a:pt x="561" y="342"/>
                      <a:pt x="575" y="349"/>
                    </a:cubicBezTo>
                    <a:cubicBezTo>
                      <a:pt x="582" y="213"/>
                      <a:pt x="568" y="119"/>
                      <a:pt x="548" y="61"/>
                    </a:cubicBezTo>
                    <a:cubicBezTo>
                      <a:pt x="539" y="40"/>
                      <a:pt x="532" y="26"/>
                      <a:pt x="525" y="18"/>
                    </a:cubicBezTo>
                    <a:cubicBezTo>
                      <a:pt x="518" y="4"/>
                      <a:pt x="511" y="4"/>
                      <a:pt x="511" y="4"/>
                    </a:cubicBezTo>
                    <a:cubicBezTo>
                      <a:pt x="496" y="4"/>
                      <a:pt x="373" y="1"/>
                      <a:pt x="282"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74" name="Google Shape;2174;p55"/>
              <p:cNvSpPr/>
              <p:nvPr/>
            </p:nvSpPr>
            <p:spPr>
              <a:xfrm>
                <a:off x="6998790" y="4781223"/>
                <a:ext cx="10761" cy="3424"/>
              </a:xfrm>
              <a:custGeom>
                <a:rect b="b" l="l" r="r" t="t"/>
                <a:pathLst>
                  <a:path extrusionOk="0" h="14" w="44">
                    <a:moveTo>
                      <a:pt x="43" y="14"/>
                    </a:moveTo>
                    <a:lnTo>
                      <a:pt x="43" y="14"/>
                    </a:lnTo>
                    <a:cubicBezTo>
                      <a:pt x="29" y="7"/>
                      <a:pt x="16" y="7"/>
                      <a:pt x="0" y="0"/>
                    </a:cubicBezTo>
                    <a:cubicBezTo>
                      <a:pt x="16" y="7"/>
                      <a:pt x="29" y="7"/>
                      <a:pt x="43" y="14"/>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75" name="Google Shape;2175;p55"/>
              <p:cNvSpPr/>
              <p:nvPr/>
            </p:nvSpPr>
            <p:spPr>
              <a:xfrm>
                <a:off x="7019822" y="4686089"/>
                <a:ext cx="19565" cy="47690"/>
              </a:xfrm>
              <a:custGeom>
                <a:rect b="b" l="l" r="r" t="t"/>
                <a:pathLst>
                  <a:path extrusionOk="0" h="195" w="80">
                    <a:moveTo>
                      <a:pt x="30" y="1"/>
                    </a:moveTo>
                    <a:cubicBezTo>
                      <a:pt x="16" y="8"/>
                      <a:pt x="0" y="22"/>
                      <a:pt x="0" y="44"/>
                    </a:cubicBezTo>
                    <a:lnTo>
                      <a:pt x="7" y="130"/>
                    </a:lnTo>
                    <a:lnTo>
                      <a:pt x="16" y="158"/>
                    </a:lnTo>
                    <a:lnTo>
                      <a:pt x="16" y="173"/>
                    </a:lnTo>
                    <a:cubicBezTo>
                      <a:pt x="23" y="187"/>
                      <a:pt x="37" y="194"/>
                      <a:pt x="50" y="194"/>
                    </a:cubicBezTo>
                    <a:cubicBezTo>
                      <a:pt x="66" y="194"/>
                      <a:pt x="73" y="180"/>
                      <a:pt x="80" y="173"/>
                    </a:cubicBezTo>
                    <a:lnTo>
                      <a:pt x="80" y="158"/>
                    </a:lnTo>
                    <a:lnTo>
                      <a:pt x="80" y="130"/>
                    </a:lnTo>
                    <a:lnTo>
                      <a:pt x="73" y="44"/>
                    </a:lnTo>
                    <a:lnTo>
                      <a:pt x="73" y="37"/>
                    </a:lnTo>
                    <a:cubicBezTo>
                      <a:pt x="66" y="15"/>
                      <a:pt x="50" y="1"/>
                      <a:pt x="37"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76" name="Google Shape;2176;p55"/>
              <p:cNvSpPr/>
              <p:nvPr/>
            </p:nvSpPr>
            <p:spPr>
              <a:xfrm>
                <a:off x="7055283" y="4686089"/>
                <a:ext cx="22989" cy="45978"/>
              </a:xfrm>
              <a:custGeom>
                <a:rect b="b" l="l" r="r" t="t"/>
                <a:pathLst>
                  <a:path extrusionOk="0" h="188" w="94">
                    <a:moveTo>
                      <a:pt x="28" y="1"/>
                    </a:moveTo>
                    <a:cubicBezTo>
                      <a:pt x="7" y="8"/>
                      <a:pt x="0" y="22"/>
                      <a:pt x="0" y="44"/>
                    </a:cubicBezTo>
                    <a:lnTo>
                      <a:pt x="14" y="123"/>
                    </a:lnTo>
                    <a:lnTo>
                      <a:pt x="21" y="158"/>
                    </a:lnTo>
                    <a:cubicBezTo>
                      <a:pt x="28" y="180"/>
                      <a:pt x="43" y="187"/>
                      <a:pt x="64" y="187"/>
                    </a:cubicBezTo>
                    <a:cubicBezTo>
                      <a:pt x="78" y="180"/>
                      <a:pt x="93" y="167"/>
                      <a:pt x="93" y="151"/>
                    </a:cubicBezTo>
                    <a:lnTo>
                      <a:pt x="93" y="144"/>
                    </a:lnTo>
                    <a:lnTo>
                      <a:pt x="87" y="115"/>
                    </a:lnTo>
                    <a:lnTo>
                      <a:pt x="71" y="37"/>
                    </a:lnTo>
                    <a:lnTo>
                      <a:pt x="71" y="28"/>
                    </a:lnTo>
                    <a:cubicBezTo>
                      <a:pt x="64" y="15"/>
                      <a:pt x="50" y="1"/>
                      <a:pt x="35"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77" name="Google Shape;2177;p55"/>
              <p:cNvSpPr/>
              <p:nvPr/>
            </p:nvSpPr>
            <p:spPr>
              <a:xfrm>
                <a:off x="7086831" y="4680709"/>
                <a:ext cx="22989" cy="37418"/>
              </a:xfrm>
              <a:custGeom>
                <a:rect b="b" l="l" r="r" t="t"/>
                <a:pathLst>
                  <a:path extrusionOk="0" h="153" w="94">
                    <a:moveTo>
                      <a:pt x="28" y="0"/>
                    </a:moveTo>
                    <a:cubicBezTo>
                      <a:pt x="14" y="7"/>
                      <a:pt x="1" y="23"/>
                      <a:pt x="8" y="44"/>
                    </a:cubicBezTo>
                    <a:lnTo>
                      <a:pt x="14" y="50"/>
                    </a:lnTo>
                    <a:lnTo>
                      <a:pt x="35" y="130"/>
                    </a:lnTo>
                    <a:lnTo>
                      <a:pt x="44" y="152"/>
                    </a:lnTo>
                    <a:cubicBezTo>
                      <a:pt x="44" y="137"/>
                      <a:pt x="51" y="130"/>
                      <a:pt x="58" y="123"/>
                    </a:cubicBezTo>
                    <a:cubicBezTo>
                      <a:pt x="71" y="109"/>
                      <a:pt x="78" y="102"/>
                      <a:pt x="94" y="94"/>
                    </a:cubicBezTo>
                    <a:lnTo>
                      <a:pt x="78" y="44"/>
                    </a:lnTo>
                    <a:lnTo>
                      <a:pt x="71" y="23"/>
                    </a:lnTo>
                    <a:cubicBezTo>
                      <a:pt x="71" y="7"/>
                      <a:pt x="58" y="0"/>
                      <a:pt x="44"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78" name="Google Shape;2178;p55"/>
              <p:cNvSpPr/>
              <p:nvPr/>
            </p:nvSpPr>
            <p:spPr>
              <a:xfrm>
                <a:off x="7120092" y="4673861"/>
                <a:ext cx="26413" cy="26413"/>
              </a:xfrm>
              <a:custGeom>
                <a:rect b="b" l="l" r="r" t="t"/>
                <a:pathLst>
                  <a:path extrusionOk="0" h="108" w="108">
                    <a:moveTo>
                      <a:pt x="44" y="1"/>
                    </a:moveTo>
                    <a:cubicBezTo>
                      <a:pt x="37" y="1"/>
                      <a:pt x="29" y="1"/>
                      <a:pt x="29" y="8"/>
                    </a:cubicBezTo>
                    <a:cubicBezTo>
                      <a:pt x="8" y="15"/>
                      <a:pt x="1" y="28"/>
                      <a:pt x="8" y="51"/>
                    </a:cubicBezTo>
                    <a:lnTo>
                      <a:pt x="8" y="58"/>
                    </a:lnTo>
                    <a:lnTo>
                      <a:pt x="29" y="108"/>
                    </a:lnTo>
                    <a:lnTo>
                      <a:pt x="101" y="108"/>
                    </a:lnTo>
                    <a:cubicBezTo>
                      <a:pt x="101" y="101"/>
                      <a:pt x="108" y="101"/>
                      <a:pt x="108" y="101"/>
                    </a:cubicBezTo>
                    <a:lnTo>
                      <a:pt x="94" y="72"/>
                    </a:lnTo>
                    <a:lnTo>
                      <a:pt x="72" y="28"/>
                    </a:lnTo>
                    <a:lnTo>
                      <a:pt x="72" y="22"/>
                    </a:lnTo>
                    <a:cubicBezTo>
                      <a:pt x="65" y="8"/>
                      <a:pt x="51" y="1"/>
                      <a:pt x="44"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79" name="Google Shape;2179;p55"/>
              <p:cNvSpPr/>
              <p:nvPr/>
            </p:nvSpPr>
            <p:spPr>
              <a:xfrm>
                <a:off x="7144792" y="4698317"/>
                <a:ext cx="1712" cy="1957"/>
              </a:xfrm>
              <a:custGeom>
                <a:rect b="b" l="l" r="r" t="t"/>
                <a:pathLst>
                  <a:path extrusionOk="0" h="8" w="7">
                    <a:moveTo>
                      <a:pt x="7" y="1"/>
                    </a:moveTo>
                    <a:cubicBezTo>
                      <a:pt x="7" y="1"/>
                      <a:pt x="0" y="1"/>
                      <a:pt x="0" y="8"/>
                    </a:cubicBezTo>
                    <a:lnTo>
                      <a:pt x="7" y="8"/>
                    </a:lnTo>
                    <a:lnTo>
                      <a:pt x="7"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80" name="Google Shape;2180;p55"/>
              <p:cNvSpPr/>
              <p:nvPr/>
            </p:nvSpPr>
            <p:spPr>
              <a:xfrm>
                <a:off x="7171205" y="3611980"/>
                <a:ext cx="694313" cy="1044526"/>
              </a:xfrm>
              <a:custGeom>
                <a:rect b="b" l="l" r="r" t="t"/>
                <a:pathLst>
                  <a:path extrusionOk="0" h="4271" w="2839">
                    <a:moveTo>
                      <a:pt x="2437" y="1"/>
                    </a:moveTo>
                    <a:cubicBezTo>
                      <a:pt x="2400" y="21"/>
                      <a:pt x="2350" y="51"/>
                      <a:pt x="2286" y="80"/>
                    </a:cubicBezTo>
                    <a:cubicBezTo>
                      <a:pt x="2035" y="210"/>
                      <a:pt x="1603" y="432"/>
                      <a:pt x="970" y="791"/>
                    </a:cubicBezTo>
                    <a:cubicBezTo>
                      <a:pt x="798" y="893"/>
                      <a:pt x="725" y="1122"/>
                      <a:pt x="675" y="1301"/>
                    </a:cubicBezTo>
                    <a:cubicBezTo>
                      <a:pt x="648" y="1424"/>
                      <a:pt x="373" y="2538"/>
                      <a:pt x="187" y="3322"/>
                    </a:cubicBezTo>
                    <a:cubicBezTo>
                      <a:pt x="151" y="3465"/>
                      <a:pt x="115" y="3601"/>
                      <a:pt x="94" y="3717"/>
                    </a:cubicBezTo>
                    <a:cubicBezTo>
                      <a:pt x="35" y="3946"/>
                      <a:pt x="1" y="4098"/>
                      <a:pt x="1" y="4098"/>
                    </a:cubicBezTo>
                    <a:cubicBezTo>
                      <a:pt x="1" y="4098"/>
                      <a:pt x="14" y="4105"/>
                      <a:pt x="35" y="4112"/>
                    </a:cubicBezTo>
                    <a:cubicBezTo>
                      <a:pt x="71" y="4127"/>
                      <a:pt x="130" y="4148"/>
                      <a:pt x="194" y="4170"/>
                    </a:cubicBezTo>
                    <a:cubicBezTo>
                      <a:pt x="259" y="4191"/>
                      <a:pt x="323" y="4213"/>
                      <a:pt x="396" y="4227"/>
                    </a:cubicBezTo>
                    <a:cubicBezTo>
                      <a:pt x="423" y="4234"/>
                      <a:pt x="453" y="4241"/>
                      <a:pt x="489" y="4248"/>
                    </a:cubicBezTo>
                    <a:cubicBezTo>
                      <a:pt x="525" y="4257"/>
                      <a:pt x="568" y="4264"/>
                      <a:pt x="604" y="4270"/>
                    </a:cubicBezTo>
                    <a:lnTo>
                      <a:pt x="648" y="3989"/>
                    </a:lnTo>
                    <a:cubicBezTo>
                      <a:pt x="648" y="3989"/>
                      <a:pt x="1036" y="3040"/>
                      <a:pt x="1165" y="2754"/>
                    </a:cubicBezTo>
                    <a:lnTo>
                      <a:pt x="1172" y="2747"/>
                    </a:lnTo>
                    <a:cubicBezTo>
                      <a:pt x="1322" y="2071"/>
                      <a:pt x="1474" y="1374"/>
                      <a:pt x="1502" y="1281"/>
                    </a:cubicBezTo>
                    <a:cubicBezTo>
                      <a:pt x="1553" y="1093"/>
                      <a:pt x="1596" y="943"/>
                      <a:pt x="1760" y="841"/>
                    </a:cubicBezTo>
                    <a:cubicBezTo>
                      <a:pt x="1912" y="741"/>
                      <a:pt x="2048" y="655"/>
                      <a:pt x="2178" y="582"/>
                    </a:cubicBezTo>
                    <a:cubicBezTo>
                      <a:pt x="2380" y="453"/>
                      <a:pt x="2552" y="353"/>
                      <a:pt x="2695" y="273"/>
                    </a:cubicBezTo>
                    <a:cubicBezTo>
                      <a:pt x="2745" y="246"/>
                      <a:pt x="2795" y="216"/>
                      <a:pt x="2839" y="194"/>
                    </a:cubicBezTo>
                    <a:cubicBezTo>
                      <a:pt x="2788" y="180"/>
                      <a:pt x="2752" y="173"/>
                      <a:pt x="2718" y="166"/>
                    </a:cubicBezTo>
                    <a:cubicBezTo>
                      <a:pt x="2509" y="101"/>
                      <a:pt x="2450" y="15"/>
                      <a:pt x="2437"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81" name="Google Shape;2181;p55"/>
              <p:cNvSpPr/>
              <p:nvPr/>
            </p:nvSpPr>
            <p:spPr>
              <a:xfrm>
                <a:off x="7923471" y="3617116"/>
                <a:ext cx="12473" cy="2446"/>
              </a:xfrm>
              <a:custGeom>
                <a:rect b="b" l="l" r="r" t="t"/>
                <a:pathLst>
                  <a:path extrusionOk="0" h="10" w="51">
                    <a:moveTo>
                      <a:pt x="1" y="0"/>
                    </a:moveTo>
                    <a:lnTo>
                      <a:pt x="1" y="9"/>
                    </a:lnTo>
                    <a:lnTo>
                      <a:pt x="51" y="9"/>
                    </a:lnTo>
                    <a:cubicBezTo>
                      <a:pt x="30" y="9"/>
                      <a:pt x="14" y="9"/>
                      <a:pt x="1"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82" name="Google Shape;2182;p55"/>
              <p:cNvSpPr/>
              <p:nvPr/>
            </p:nvSpPr>
            <p:spPr>
              <a:xfrm>
                <a:off x="7385684" y="4617368"/>
                <a:ext cx="117879" cy="120814"/>
              </a:xfrm>
              <a:custGeom>
                <a:rect b="b" l="l" r="r" t="t"/>
                <a:pathLst>
                  <a:path extrusionOk="0" h="494" w="482">
                    <a:moveTo>
                      <a:pt x="36" y="1"/>
                    </a:moveTo>
                    <a:lnTo>
                      <a:pt x="0" y="109"/>
                    </a:lnTo>
                    <a:cubicBezTo>
                      <a:pt x="29" y="116"/>
                      <a:pt x="73" y="130"/>
                      <a:pt x="86" y="146"/>
                    </a:cubicBezTo>
                    <a:cubicBezTo>
                      <a:pt x="107" y="159"/>
                      <a:pt x="116" y="282"/>
                      <a:pt x="7" y="332"/>
                    </a:cubicBezTo>
                    <a:cubicBezTo>
                      <a:pt x="36" y="382"/>
                      <a:pt x="79" y="475"/>
                      <a:pt x="159" y="491"/>
                    </a:cubicBezTo>
                    <a:cubicBezTo>
                      <a:pt x="173" y="493"/>
                      <a:pt x="187" y="494"/>
                      <a:pt x="202" y="494"/>
                    </a:cubicBezTo>
                    <a:cubicBezTo>
                      <a:pt x="268" y="494"/>
                      <a:pt x="335" y="474"/>
                      <a:pt x="370" y="474"/>
                    </a:cubicBezTo>
                    <a:cubicBezTo>
                      <a:pt x="374" y="474"/>
                      <a:pt x="378" y="474"/>
                      <a:pt x="381" y="475"/>
                    </a:cubicBezTo>
                    <a:cubicBezTo>
                      <a:pt x="409" y="353"/>
                      <a:pt x="452" y="223"/>
                      <a:pt x="481" y="137"/>
                    </a:cubicBezTo>
                    <a:cubicBezTo>
                      <a:pt x="302" y="102"/>
                      <a:pt x="116" y="30"/>
                      <a:pt x="36" y="1"/>
                    </a:cubicBezTo>
                    <a:close/>
                  </a:path>
                </a:pathLst>
              </a:custGeom>
              <a:solidFill>
                <a:srgbClr val="999999"/>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83" name="Google Shape;2183;p55"/>
              <p:cNvSpPr/>
              <p:nvPr/>
            </p:nvSpPr>
            <p:spPr>
              <a:xfrm>
                <a:off x="7362695" y="4705654"/>
                <a:ext cx="245" cy="245"/>
              </a:xfrm>
              <a:custGeom>
                <a:rect b="b" l="l" r="r" t="t"/>
                <a:pathLst>
                  <a:path extrusionOk="0" h="1" w="1">
                    <a:moveTo>
                      <a:pt x="1" y="0"/>
                    </a:move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84" name="Google Shape;2184;p55"/>
              <p:cNvSpPr/>
              <p:nvPr/>
            </p:nvSpPr>
            <p:spPr>
              <a:xfrm>
                <a:off x="7352179" y="4639867"/>
                <a:ext cx="61874" cy="58695"/>
              </a:xfrm>
              <a:custGeom>
                <a:rect b="b" l="l" r="r" t="t"/>
                <a:pathLst>
                  <a:path extrusionOk="0" h="240" w="253">
                    <a:moveTo>
                      <a:pt x="97" y="1"/>
                    </a:moveTo>
                    <a:cubicBezTo>
                      <a:pt x="73" y="1"/>
                      <a:pt x="51" y="20"/>
                      <a:pt x="51" y="38"/>
                    </a:cubicBezTo>
                    <a:cubicBezTo>
                      <a:pt x="51" y="54"/>
                      <a:pt x="65" y="97"/>
                      <a:pt x="28" y="140"/>
                    </a:cubicBezTo>
                    <a:cubicBezTo>
                      <a:pt x="28" y="140"/>
                      <a:pt x="21" y="147"/>
                      <a:pt x="15" y="154"/>
                    </a:cubicBezTo>
                    <a:cubicBezTo>
                      <a:pt x="15" y="154"/>
                      <a:pt x="8" y="161"/>
                      <a:pt x="1" y="167"/>
                    </a:cubicBezTo>
                    <a:lnTo>
                      <a:pt x="28" y="240"/>
                    </a:lnTo>
                    <a:cubicBezTo>
                      <a:pt x="37" y="240"/>
                      <a:pt x="44" y="233"/>
                      <a:pt x="58" y="233"/>
                    </a:cubicBezTo>
                    <a:cubicBezTo>
                      <a:pt x="73" y="228"/>
                      <a:pt x="88" y="223"/>
                      <a:pt x="101" y="223"/>
                    </a:cubicBezTo>
                    <a:cubicBezTo>
                      <a:pt x="106" y="223"/>
                      <a:pt x="110" y="224"/>
                      <a:pt x="115" y="226"/>
                    </a:cubicBezTo>
                    <a:cubicBezTo>
                      <a:pt x="130" y="226"/>
                      <a:pt x="137" y="233"/>
                      <a:pt x="144" y="240"/>
                    </a:cubicBezTo>
                    <a:cubicBezTo>
                      <a:pt x="253" y="190"/>
                      <a:pt x="244" y="67"/>
                      <a:pt x="223" y="54"/>
                    </a:cubicBezTo>
                    <a:cubicBezTo>
                      <a:pt x="210" y="38"/>
                      <a:pt x="166" y="24"/>
                      <a:pt x="137" y="17"/>
                    </a:cubicBezTo>
                    <a:cubicBezTo>
                      <a:pt x="123" y="10"/>
                      <a:pt x="115" y="10"/>
                      <a:pt x="108" y="2"/>
                    </a:cubicBezTo>
                    <a:cubicBezTo>
                      <a:pt x="104" y="1"/>
                      <a:pt x="101" y="1"/>
                      <a:pt x="97"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85" name="Google Shape;2185;p55"/>
              <p:cNvSpPr/>
              <p:nvPr/>
            </p:nvSpPr>
            <p:spPr>
              <a:xfrm>
                <a:off x="7065799" y="4738914"/>
                <a:ext cx="404506" cy="148205"/>
              </a:xfrm>
              <a:custGeom>
                <a:rect b="b" l="l" r="r" t="t"/>
                <a:pathLst>
                  <a:path extrusionOk="0" h="606" w="1654">
                    <a:moveTo>
                      <a:pt x="71" y="1"/>
                    </a:moveTo>
                    <a:cubicBezTo>
                      <a:pt x="64" y="1"/>
                      <a:pt x="57" y="7"/>
                      <a:pt x="57" y="7"/>
                    </a:cubicBezTo>
                    <a:cubicBezTo>
                      <a:pt x="35" y="28"/>
                      <a:pt x="7" y="87"/>
                      <a:pt x="0" y="94"/>
                    </a:cubicBezTo>
                    <a:cubicBezTo>
                      <a:pt x="0" y="101"/>
                      <a:pt x="7" y="114"/>
                      <a:pt x="21" y="123"/>
                    </a:cubicBezTo>
                    <a:cubicBezTo>
                      <a:pt x="28" y="123"/>
                      <a:pt x="187" y="194"/>
                      <a:pt x="423" y="273"/>
                    </a:cubicBezTo>
                    <a:cubicBezTo>
                      <a:pt x="475" y="287"/>
                      <a:pt x="525" y="302"/>
                      <a:pt x="582" y="323"/>
                    </a:cubicBezTo>
                    <a:cubicBezTo>
                      <a:pt x="596" y="323"/>
                      <a:pt x="611" y="330"/>
                      <a:pt x="625" y="330"/>
                    </a:cubicBezTo>
                    <a:cubicBezTo>
                      <a:pt x="682" y="352"/>
                      <a:pt x="740" y="366"/>
                      <a:pt x="797" y="382"/>
                    </a:cubicBezTo>
                    <a:cubicBezTo>
                      <a:pt x="804" y="382"/>
                      <a:pt x="811" y="389"/>
                      <a:pt x="820" y="389"/>
                    </a:cubicBezTo>
                    <a:cubicBezTo>
                      <a:pt x="884" y="409"/>
                      <a:pt x="949" y="425"/>
                      <a:pt x="1013" y="446"/>
                    </a:cubicBezTo>
                    <a:cubicBezTo>
                      <a:pt x="1322" y="532"/>
                      <a:pt x="1574" y="604"/>
                      <a:pt x="1574" y="604"/>
                    </a:cubicBezTo>
                    <a:cubicBezTo>
                      <a:pt x="1574" y="604"/>
                      <a:pt x="1577" y="605"/>
                      <a:pt x="1583" y="605"/>
                    </a:cubicBezTo>
                    <a:cubicBezTo>
                      <a:pt x="1595" y="605"/>
                      <a:pt x="1614" y="602"/>
                      <a:pt x="1624" y="582"/>
                    </a:cubicBezTo>
                    <a:cubicBezTo>
                      <a:pt x="1631" y="561"/>
                      <a:pt x="1653" y="468"/>
                      <a:pt x="1653" y="468"/>
                    </a:cubicBezTo>
                    <a:cubicBezTo>
                      <a:pt x="1653" y="468"/>
                      <a:pt x="1544" y="439"/>
                      <a:pt x="1387" y="396"/>
                    </a:cubicBezTo>
                    <a:cubicBezTo>
                      <a:pt x="1365" y="389"/>
                      <a:pt x="1351" y="389"/>
                      <a:pt x="1329" y="382"/>
                    </a:cubicBezTo>
                    <a:cubicBezTo>
                      <a:pt x="1322" y="382"/>
                      <a:pt x="1322" y="373"/>
                      <a:pt x="1315" y="373"/>
                    </a:cubicBezTo>
                    <a:cubicBezTo>
                      <a:pt x="1294" y="366"/>
                      <a:pt x="1272" y="359"/>
                      <a:pt x="1251" y="359"/>
                    </a:cubicBezTo>
                    <a:cubicBezTo>
                      <a:pt x="1192" y="339"/>
                      <a:pt x="1136" y="323"/>
                      <a:pt x="1079" y="309"/>
                    </a:cubicBezTo>
                    <a:cubicBezTo>
                      <a:pt x="1049" y="302"/>
                      <a:pt x="1027" y="296"/>
                      <a:pt x="999" y="287"/>
                    </a:cubicBezTo>
                    <a:cubicBezTo>
                      <a:pt x="992" y="287"/>
                      <a:pt x="984" y="280"/>
                      <a:pt x="977" y="280"/>
                    </a:cubicBezTo>
                    <a:cubicBezTo>
                      <a:pt x="927" y="266"/>
                      <a:pt x="877" y="252"/>
                      <a:pt x="820" y="237"/>
                    </a:cubicBezTo>
                    <a:lnTo>
                      <a:pt x="811" y="237"/>
                    </a:lnTo>
                    <a:cubicBezTo>
                      <a:pt x="804" y="230"/>
                      <a:pt x="791" y="230"/>
                      <a:pt x="784" y="223"/>
                    </a:cubicBezTo>
                    <a:lnTo>
                      <a:pt x="761" y="223"/>
                    </a:lnTo>
                    <a:cubicBezTo>
                      <a:pt x="740" y="216"/>
                      <a:pt x="711" y="209"/>
                      <a:pt x="682" y="201"/>
                    </a:cubicBezTo>
                    <a:cubicBezTo>
                      <a:pt x="682" y="194"/>
                      <a:pt x="675" y="194"/>
                      <a:pt x="675" y="194"/>
                    </a:cubicBezTo>
                    <a:cubicBezTo>
                      <a:pt x="661" y="194"/>
                      <a:pt x="654" y="187"/>
                      <a:pt x="639" y="187"/>
                    </a:cubicBezTo>
                    <a:cubicBezTo>
                      <a:pt x="632" y="180"/>
                      <a:pt x="618" y="180"/>
                      <a:pt x="604" y="173"/>
                    </a:cubicBezTo>
                    <a:lnTo>
                      <a:pt x="582" y="173"/>
                    </a:lnTo>
                    <a:cubicBezTo>
                      <a:pt x="561" y="166"/>
                      <a:pt x="532" y="158"/>
                      <a:pt x="509" y="151"/>
                    </a:cubicBezTo>
                    <a:cubicBezTo>
                      <a:pt x="466" y="137"/>
                      <a:pt x="423" y="123"/>
                      <a:pt x="380" y="107"/>
                    </a:cubicBezTo>
                    <a:cubicBezTo>
                      <a:pt x="302" y="80"/>
                      <a:pt x="230" y="57"/>
                      <a:pt x="180" y="37"/>
                    </a:cubicBezTo>
                    <a:cubicBezTo>
                      <a:pt x="164" y="37"/>
                      <a:pt x="157" y="28"/>
                      <a:pt x="144" y="21"/>
                    </a:cubicBezTo>
                    <a:lnTo>
                      <a:pt x="130" y="21"/>
                    </a:lnTo>
                    <a:cubicBezTo>
                      <a:pt x="121" y="14"/>
                      <a:pt x="121" y="14"/>
                      <a:pt x="114" y="14"/>
                    </a:cubicBezTo>
                    <a:cubicBezTo>
                      <a:pt x="100" y="7"/>
                      <a:pt x="94" y="7"/>
                      <a:pt x="87" y="7"/>
                    </a:cubicBezTo>
                    <a:cubicBezTo>
                      <a:pt x="87" y="7"/>
                      <a:pt x="78" y="1"/>
                      <a:pt x="71"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86" name="Google Shape;2186;p55"/>
              <p:cNvSpPr/>
              <p:nvPr/>
            </p:nvSpPr>
            <p:spPr>
              <a:xfrm>
                <a:off x="7211312" y="4696850"/>
                <a:ext cx="25190" cy="21277"/>
              </a:xfrm>
              <a:custGeom>
                <a:rect b="b" l="l" r="r" t="t"/>
                <a:pathLst>
                  <a:path extrusionOk="0" h="87" w="103">
                    <a:moveTo>
                      <a:pt x="44" y="0"/>
                    </a:moveTo>
                    <a:cubicBezTo>
                      <a:pt x="16" y="7"/>
                      <a:pt x="1" y="28"/>
                      <a:pt x="1" y="28"/>
                    </a:cubicBezTo>
                    <a:cubicBezTo>
                      <a:pt x="9" y="36"/>
                      <a:pt x="16" y="50"/>
                      <a:pt x="16" y="71"/>
                    </a:cubicBezTo>
                    <a:lnTo>
                      <a:pt x="23" y="71"/>
                    </a:lnTo>
                    <a:cubicBezTo>
                      <a:pt x="30" y="79"/>
                      <a:pt x="44" y="86"/>
                      <a:pt x="59" y="86"/>
                    </a:cubicBezTo>
                    <a:lnTo>
                      <a:pt x="102" y="86"/>
                    </a:lnTo>
                    <a:lnTo>
                      <a:pt x="95"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87" name="Google Shape;2187;p55"/>
              <p:cNvSpPr/>
              <p:nvPr/>
            </p:nvSpPr>
            <p:spPr>
              <a:xfrm>
                <a:off x="7250198" y="4696850"/>
                <a:ext cx="22989" cy="21277"/>
              </a:xfrm>
              <a:custGeom>
                <a:rect b="b" l="l" r="r" t="t"/>
                <a:pathLst>
                  <a:path extrusionOk="0" h="87" w="94">
                    <a:moveTo>
                      <a:pt x="0" y="0"/>
                    </a:moveTo>
                    <a:lnTo>
                      <a:pt x="7" y="86"/>
                    </a:lnTo>
                    <a:cubicBezTo>
                      <a:pt x="30" y="86"/>
                      <a:pt x="50" y="86"/>
                      <a:pt x="80" y="79"/>
                    </a:cubicBezTo>
                    <a:lnTo>
                      <a:pt x="93" y="79"/>
                    </a:lnTo>
                    <a:lnTo>
                      <a:pt x="87" y="50"/>
                    </a:lnTo>
                    <a:lnTo>
                      <a:pt x="80"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88" name="Google Shape;2188;p55"/>
              <p:cNvSpPr/>
              <p:nvPr/>
            </p:nvSpPr>
            <p:spPr>
              <a:xfrm>
                <a:off x="7320631" y="4687801"/>
                <a:ext cx="22989" cy="21521"/>
              </a:xfrm>
              <a:custGeom>
                <a:rect b="b" l="l" r="r" t="t"/>
                <a:pathLst>
                  <a:path extrusionOk="0" h="88" w="94">
                    <a:moveTo>
                      <a:pt x="64" y="1"/>
                    </a:moveTo>
                    <a:cubicBezTo>
                      <a:pt x="57" y="1"/>
                      <a:pt x="44" y="8"/>
                      <a:pt x="37" y="8"/>
                    </a:cubicBezTo>
                    <a:cubicBezTo>
                      <a:pt x="21" y="8"/>
                      <a:pt x="7" y="15"/>
                      <a:pt x="0" y="15"/>
                    </a:cubicBezTo>
                    <a:lnTo>
                      <a:pt x="21" y="87"/>
                    </a:lnTo>
                    <a:cubicBezTo>
                      <a:pt x="44" y="87"/>
                      <a:pt x="71" y="80"/>
                      <a:pt x="94" y="73"/>
                    </a:cubicBezTo>
                    <a:lnTo>
                      <a:pt x="64"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89" name="Google Shape;2189;p55"/>
              <p:cNvSpPr/>
              <p:nvPr/>
            </p:nvSpPr>
            <p:spPr>
              <a:xfrm>
                <a:off x="7362695" y="4705654"/>
                <a:ext cx="245" cy="245"/>
              </a:xfrm>
              <a:custGeom>
                <a:rect b="b" l="l" r="r" t="t"/>
                <a:pathLst>
                  <a:path extrusionOk="0" h="1" w="1">
                    <a:moveTo>
                      <a:pt x="1" y="0"/>
                    </a:move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90" name="Google Shape;2190;p55"/>
              <p:cNvSpPr/>
              <p:nvPr/>
            </p:nvSpPr>
            <p:spPr>
              <a:xfrm>
                <a:off x="7285170" y="4692937"/>
                <a:ext cx="23478" cy="21277"/>
              </a:xfrm>
              <a:custGeom>
                <a:rect b="b" l="l" r="r" t="t"/>
                <a:pathLst>
                  <a:path extrusionOk="0" h="87" w="96">
                    <a:moveTo>
                      <a:pt x="73" y="0"/>
                    </a:moveTo>
                    <a:cubicBezTo>
                      <a:pt x="52" y="9"/>
                      <a:pt x="30" y="9"/>
                      <a:pt x="0" y="9"/>
                    </a:cubicBezTo>
                    <a:lnTo>
                      <a:pt x="16" y="87"/>
                    </a:lnTo>
                    <a:cubicBezTo>
                      <a:pt x="44" y="87"/>
                      <a:pt x="73" y="80"/>
                      <a:pt x="95" y="80"/>
                    </a:cubicBezTo>
                    <a:lnTo>
                      <a:pt x="73"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91" name="Google Shape;2191;p55"/>
              <p:cNvSpPr/>
              <p:nvPr/>
            </p:nvSpPr>
            <p:spPr>
              <a:xfrm>
                <a:off x="7216937" y="4694160"/>
                <a:ext cx="268774" cy="159455"/>
              </a:xfrm>
              <a:custGeom>
                <a:rect b="b" l="l" r="r" t="t"/>
                <a:pathLst>
                  <a:path extrusionOk="0" h="652" w="1099">
                    <a:moveTo>
                      <a:pt x="654" y="1"/>
                    </a:moveTo>
                    <a:cubicBezTo>
                      <a:pt x="641" y="1"/>
                      <a:pt x="626" y="6"/>
                      <a:pt x="611" y="11"/>
                    </a:cubicBezTo>
                    <a:cubicBezTo>
                      <a:pt x="597" y="11"/>
                      <a:pt x="590" y="18"/>
                      <a:pt x="581" y="18"/>
                    </a:cubicBezTo>
                    <a:lnTo>
                      <a:pt x="597" y="47"/>
                    </a:lnTo>
                    <a:lnTo>
                      <a:pt x="597" y="54"/>
                    </a:lnTo>
                    <a:cubicBezTo>
                      <a:pt x="604" y="68"/>
                      <a:pt x="597" y="90"/>
                      <a:pt x="574" y="97"/>
                    </a:cubicBezTo>
                    <a:cubicBezTo>
                      <a:pt x="571" y="99"/>
                      <a:pt x="567" y="100"/>
                      <a:pt x="563" y="100"/>
                    </a:cubicBezTo>
                    <a:cubicBezTo>
                      <a:pt x="551" y="100"/>
                      <a:pt x="537" y="92"/>
                      <a:pt x="531" y="75"/>
                    </a:cubicBezTo>
                    <a:lnTo>
                      <a:pt x="531" y="68"/>
                    </a:lnTo>
                    <a:lnTo>
                      <a:pt x="518" y="47"/>
                    </a:lnTo>
                    <a:cubicBezTo>
                      <a:pt x="495" y="54"/>
                      <a:pt x="468" y="61"/>
                      <a:pt x="445" y="61"/>
                    </a:cubicBezTo>
                    <a:lnTo>
                      <a:pt x="452" y="82"/>
                    </a:lnTo>
                    <a:lnTo>
                      <a:pt x="452" y="90"/>
                    </a:lnTo>
                    <a:cubicBezTo>
                      <a:pt x="452" y="104"/>
                      <a:pt x="438" y="118"/>
                      <a:pt x="424" y="125"/>
                    </a:cubicBezTo>
                    <a:cubicBezTo>
                      <a:pt x="421" y="127"/>
                      <a:pt x="418" y="127"/>
                      <a:pt x="415" y="127"/>
                    </a:cubicBezTo>
                    <a:cubicBezTo>
                      <a:pt x="401" y="127"/>
                      <a:pt x="388" y="115"/>
                      <a:pt x="388" y="104"/>
                    </a:cubicBezTo>
                    <a:lnTo>
                      <a:pt x="381" y="104"/>
                    </a:lnTo>
                    <a:lnTo>
                      <a:pt x="374" y="75"/>
                    </a:lnTo>
                    <a:cubicBezTo>
                      <a:pt x="352" y="75"/>
                      <a:pt x="323" y="82"/>
                      <a:pt x="295" y="82"/>
                    </a:cubicBezTo>
                    <a:lnTo>
                      <a:pt x="302" y="111"/>
                    </a:lnTo>
                    <a:lnTo>
                      <a:pt x="302" y="118"/>
                    </a:lnTo>
                    <a:cubicBezTo>
                      <a:pt x="302" y="134"/>
                      <a:pt x="295" y="140"/>
                      <a:pt x="288" y="147"/>
                    </a:cubicBezTo>
                    <a:cubicBezTo>
                      <a:pt x="288" y="154"/>
                      <a:pt x="279" y="154"/>
                      <a:pt x="273" y="154"/>
                    </a:cubicBezTo>
                    <a:cubicBezTo>
                      <a:pt x="259" y="154"/>
                      <a:pt x="245" y="147"/>
                      <a:pt x="236" y="125"/>
                    </a:cubicBezTo>
                    <a:lnTo>
                      <a:pt x="229" y="90"/>
                    </a:lnTo>
                    <a:lnTo>
                      <a:pt x="216" y="90"/>
                    </a:lnTo>
                    <a:cubicBezTo>
                      <a:pt x="186" y="97"/>
                      <a:pt x="166" y="97"/>
                      <a:pt x="143" y="97"/>
                    </a:cubicBezTo>
                    <a:lnTo>
                      <a:pt x="150" y="125"/>
                    </a:lnTo>
                    <a:cubicBezTo>
                      <a:pt x="150" y="125"/>
                      <a:pt x="150" y="134"/>
                      <a:pt x="143" y="140"/>
                    </a:cubicBezTo>
                    <a:cubicBezTo>
                      <a:pt x="143" y="147"/>
                      <a:pt x="129" y="161"/>
                      <a:pt x="116" y="161"/>
                    </a:cubicBezTo>
                    <a:lnTo>
                      <a:pt x="107" y="161"/>
                    </a:lnTo>
                    <a:cubicBezTo>
                      <a:pt x="93" y="154"/>
                      <a:pt x="86" y="147"/>
                      <a:pt x="86" y="140"/>
                    </a:cubicBezTo>
                    <a:cubicBezTo>
                      <a:pt x="79" y="140"/>
                      <a:pt x="79" y="134"/>
                      <a:pt x="79" y="125"/>
                    </a:cubicBezTo>
                    <a:lnTo>
                      <a:pt x="79" y="97"/>
                    </a:lnTo>
                    <a:lnTo>
                      <a:pt x="36" y="97"/>
                    </a:lnTo>
                    <a:cubicBezTo>
                      <a:pt x="21" y="97"/>
                      <a:pt x="7" y="90"/>
                      <a:pt x="0" y="82"/>
                    </a:cubicBezTo>
                    <a:lnTo>
                      <a:pt x="0" y="82"/>
                    </a:lnTo>
                    <a:cubicBezTo>
                      <a:pt x="7" y="104"/>
                      <a:pt x="14" y="140"/>
                      <a:pt x="21" y="177"/>
                    </a:cubicBezTo>
                    <a:cubicBezTo>
                      <a:pt x="21" y="204"/>
                      <a:pt x="21" y="234"/>
                      <a:pt x="29" y="270"/>
                    </a:cubicBezTo>
                    <a:cubicBezTo>
                      <a:pt x="29" y="297"/>
                      <a:pt x="29" y="334"/>
                      <a:pt x="21" y="370"/>
                    </a:cubicBezTo>
                    <a:cubicBezTo>
                      <a:pt x="36" y="370"/>
                      <a:pt x="43" y="377"/>
                      <a:pt x="57" y="377"/>
                    </a:cubicBezTo>
                    <a:cubicBezTo>
                      <a:pt x="57" y="377"/>
                      <a:pt x="64" y="377"/>
                      <a:pt x="64" y="384"/>
                    </a:cubicBezTo>
                    <a:cubicBezTo>
                      <a:pt x="93" y="392"/>
                      <a:pt x="122" y="399"/>
                      <a:pt x="143" y="406"/>
                    </a:cubicBezTo>
                    <a:lnTo>
                      <a:pt x="166" y="406"/>
                    </a:lnTo>
                    <a:cubicBezTo>
                      <a:pt x="173" y="413"/>
                      <a:pt x="186" y="413"/>
                      <a:pt x="193" y="420"/>
                    </a:cubicBezTo>
                    <a:lnTo>
                      <a:pt x="202" y="420"/>
                    </a:lnTo>
                    <a:cubicBezTo>
                      <a:pt x="259" y="435"/>
                      <a:pt x="309" y="449"/>
                      <a:pt x="359" y="463"/>
                    </a:cubicBezTo>
                    <a:cubicBezTo>
                      <a:pt x="366" y="463"/>
                      <a:pt x="374" y="470"/>
                      <a:pt x="381" y="470"/>
                    </a:cubicBezTo>
                    <a:cubicBezTo>
                      <a:pt x="409" y="479"/>
                      <a:pt x="431" y="485"/>
                      <a:pt x="461" y="492"/>
                    </a:cubicBezTo>
                    <a:cubicBezTo>
                      <a:pt x="518" y="506"/>
                      <a:pt x="574" y="522"/>
                      <a:pt x="633" y="542"/>
                    </a:cubicBezTo>
                    <a:cubicBezTo>
                      <a:pt x="654" y="542"/>
                      <a:pt x="676" y="549"/>
                      <a:pt x="697" y="556"/>
                    </a:cubicBezTo>
                    <a:cubicBezTo>
                      <a:pt x="704" y="556"/>
                      <a:pt x="704" y="565"/>
                      <a:pt x="711" y="565"/>
                    </a:cubicBezTo>
                    <a:cubicBezTo>
                      <a:pt x="733" y="572"/>
                      <a:pt x="747" y="572"/>
                      <a:pt x="769" y="579"/>
                    </a:cubicBezTo>
                    <a:cubicBezTo>
                      <a:pt x="926" y="622"/>
                      <a:pt x="1035" y="651"/>
                      <a:pt x="1035" y="651"/>
                    </a:cubicBezTo>
                    <a:cubicBezTo>
                      <a:pt x="1099" y="384"/>
                      <a:pt x="1092" y="197"/>
                      <a:pt x="1078" y="168"/>
                    </a:cubicBezTo>
                    <a:cubicBezTo>
                      <a:pt x="1078" y="161"/>
                      <a:pt x="1078" y="161"/>
                      <a:pt x="1071" y="161"/>
                    </a:cubicBezTo>
                    <a:cubicBezTo>
                      <a:pt x="1068" y="160"/>
                      <a:pt x="1064" y="160"/>
                      <a:pt x="1060" y="160"/>
                    </a:cubicBezTo>
                    <a:cubicBezTo>
                      <a:pt x="1025" y="160"/>
                      <a:pt x="958" y="180"/>
                      <a:pt x="892" y="180"/>
                    </a:cubicBezTo>
                    <a:cubicBezTo>
                      <a:pt x="877" y="180"/>
                      <a:pt x="863" y="179"/>
                      <a:pt x="849" y="177"/>
                    </a:cubicBezTo>
                    <a:cubicBezTo>
                      <a:pt x="769" y="161"/>
                      <a:pt x="726" y="68"/>
                      <a:pt x="697" y="18"/>
                    </a:cubicBezTo>
                    <a:cubicBezTo>
                      <a:pt x="690" y="11"/>
                      <a:pt x="683" y="4"/>
                      <a:pt x="668" y="4"/>
                    </a:cubicBezTo>
                    <a:cubicBezTo>
                      <a:pt x="663" y="2"/>
                      <a:pt x="659" y="1"/>
                      <a:pt x="654"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92" name="Google Shape;2192;p55"/>
              <p:cNvSpPr/>
              <p:nvPr/>
            </p:nvSpPr>
            <p:spPr>
              <a:xfrm>
                <a:off x="7362695" y="4705654"/>
                <a:ext cx="245" cy="245"/>
              </a:xfrm>
              <a:custGeom>
                <a:rect b="b" l="l" r="r" t="t"/>
                <a:pathLst>
                  <a:path extrusionOk="0" h="1" w="1">
                    <a:moveTo>
                      <a:pt x="1" y="0"/>
                    </a:move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93" name="Google Shape;2193;p55"/>
              <p:cNvSpPr/>
              <p:nvPr/>
            </p:nvSpPr>
            <p:spPr>
              <a:xfrm>
                <a:off x="7083163" y="4700029"/>
                <a:ext cx="141113" cy="84619"/>
              </a:xfrm>
              <a:custGeom>
                <a:rect b="b" l="l" r="r" t="t"/>
                <a:pathLst>
                  <a:path extrusionOk="0" h="346" w="577">
                    <a:moveTo>
                      <a:pt x="180" y="1"/>
                    </a:moveTo>
                    <a:cubicBezTo>
                      <a:pt x="159" y="1"/>
                      <a:pt x="130" y="8"/>
                      <a:pt x="109" y="15"/>
                    </a:cubicBezTo>
                    <a:cubicBezTo>
                      <a:pt x="93" y="23"/>
                      <a:pt x="86" y="30"/>
                      <a:pt x="73" y="44"/>
                    </a:cubicBezTo>
                    <a:cubicBezTo>
                      <a:pt x="66" y="51"/>
                      <a:pt x="59" y="58"/>
                      <a:pt x="59" y="73"/>
                    </a:cubicBezTo>
                    <a:cubicBezTo>
                      <a:pt x="50" y="73"/>
                      <a:pt x="50" y="80"/>
                      <a:pt x="50" y="80"/>
                    </a:cubicBezTo>
                    <a:cubicBezTo>
                      <a:pt x="23" y="116"/>
                      <a:pt x="0" y="160"/>
                      <a:pt x="0" y="160"/>
                    </a:cubicBezTo>
                    <a:cubicBezTo>
                      <a:pt x="7" y="160"/>
                      <a:pt x="16" y="166"/>
                      <a:pt x="16" y="166"/>
                    </a:cubicBezTo>
                    <a:cubicBezTo>
                      <a:pt x="23" y="166"/>
                      <a:pt x="29" y="166"/>
                      <a:pt x="43" y="173"/>
                    </a:cubicBezTo>
                    <a:cubicBezTo>
                      <a:pt x="50" y="173"/>
                      <a:pt x="50" y="173"/>
                      <a:pt x="59" y="180"/>
                    </a:cubicBezTo>
                    <a:lnTo>
                      <a:pt x="73" y="180"/>
                    </a:lnTo>
                    <a:cubicBezTo>
                      <a:pt x="86" y="187"/>
                      <a:pt x="93" y="196"/>
                      <a:pt x="109" y="196"/>
                    </a:cubicBezTo>
                    <a:cubicBezTo>
                      <a:pt x="159" y="216"/>
                      <a:pt x="231" y="239"/>
                      <a:pt x="309" y="266"/>
                    </a:cubicBezTo>
                    <a:cubicBezTo>
                      <a:pt x="352" y="282"/>
                      <a:pt x="395" y="296"/>
                      <a:pt x="438" y="310"/>
                    </a:cubicBezTo>
                    <a:cubicBezTo>
                      <a:pt x="461" y="317"/>
                      <a:pt x="490" y="325"/>
                      <a:pt x="511" y="332"/>
                    </a:cubicBezTo>
                    <a:lnTo>
                      <a:pt x="533" y="332"/>
                    </a:lnTo>
                    <a:cubicBezTo>
                      <a:pt x="547" y="339"/>
                      <a:pt x="554" y="339"/>
                      <a:pt x="568" y="346"/>
                    </a:cubicBezTo>
                    <a:cubicBezTo>
                      <a:pt x="576" y="310"/>
                      <a:pt x="576" y="273"/>
                      <a:pt x="576" y="246"/>
                    </a:cubicBezTo>
                    <a:cubicBezTo>
                      <a:pt x="568" y="210"/>
                      <a:pt x="568" y="180"/>
                      <a:pt x="568" y="153"/>
                    </a:cubicBezTo>
                    <a:cubicBezTo>
                      <a:pt x="561" y="116"/>
                      <a:pt x="554" y="80"/>
                      <a:pt x="547" y="58"/>
                    </a:cubicBezTo>
                    <a:lnTo>
                      <a:pt x="540" y="58"/>
                    </a:lnTo>
                    <a:cubicBezTo>
                      <a:pt x="540" y="37"/>
                      <a:pt x="533" y="23"/>
                      <a:pt x="525" y="15"/>
                    </a:cubicBezTo>
                    <a:cubicBezTo>
                      <a:pt x="518" y="1"/>
                      <a:pt x="511" y="1"/>
                      <a:pt x="504"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94" name="Google Shape;2194;p55"/>
              <p:cNvSpPr/>
              <p:nvPr/>
            </p:nvSpPr>
            <p:spPr>
              <a:xfrm>
                <a:off x="7213514" y="4781223"/>
                <a:ext cx="8560" cy="3424"/>
              </a:xfrm>
              <a:custGeom>
                <a:rect b="b" l="l" r="r" t="t"/>
                <a:pathLst>
                  <a:path extrusionOk="0" h="14" w="35">
                    <a:moveTo>
                      <a:pt x="0" y="0"/>
                    </a:moveTo>
                    <a:lnTo>
                      <a:pt x="0" y="0"/>
                    </a:lnTo>
                    <a:cubicBezTo>
                      <a:pt x="14" y="7"/>
                      <a:pt x="21" y="7"/>
                      <a:pt x="35" y="14"/>
                    </a:cubicBezTo>
                    <a:cubicBezTo>
                      <a:pt x="28" y="7"/>
                      <a:pt x="14" y="7"/>
                      <a:pt x="0"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95" name="Google Shape;2195;p55"/>
              <p:cNvSpPr/>
              <p:nvPr/>
            </p:nvSpPr>
            <p:spPr>
              <a:xfrm>
                <a:off x="7234546" y="4686089"/>
                <a:ext cx="19320" cy="47690"/>
              </a:xfrm>
              <a:custGeom>
                <a:rect b="b" l="l" r="r" t="t"/>
                <a:pathLst>
                  <a:path extrusionOk="0" h="195" w="79">
                    <a:moveTo>
                      <a:pt x="28" y="1"/>
                    </a:moveTo>
                    <a:cubicBezTo>
                      <a:pt x="14" y="8"/>
                      <a:pt x="0" y="22"/>
                      <a:pt x="0" y="37"/>
                    </a:cubicBezTo>
                    <a:lnTo>
                      <a:pt x="0" y="44"/>
                    </a:lnTo>
                    <a:lnTo>
                      <a:pt x="7" y="130"/>
                    </a:lnTo>
                    <a:lnTo>
                      <a:pt x="7" y="158"/>
                    </a:lnTo>
                    <a:cubicBezTo>
                      <a:pt x="7" y="167"/>
                      <a:pt x="7" y="173"/>
                      <a:pt x="14" y="173"/>
                    </a:cubicBezTo>
                    <a:cubicBezTo>
                      <a:pt x="14" y="180"/>
                      <a:pt x="21" y="187"/>
                      <a:pt x="35" y="194"/>
                    </a:cubicBezTo>
                    <a:lnTo>
                      <a:pt x="44" y="194"/>
                    </a:lnTo>
                    <a:cubicBezTo>
                      <a:pt x="57" y="194"/>
                      <a:pt x="71" y="180"/>
                      <a:pt x="71" y="173"/>
                    </a:cubicBezTo>
                    <a:cubicBezTo>
                      <a:pt x="78" y="167"/>
                      <a:pt x="78" y="158"/>
                      <a:pt x="78" y="158"/>
                    </a:cubicBezTo>
                    <a:lnTo>
                      <a:pt x="71" y="130"/>
                    </a:lnTo>
                    <a:lnTo>
                      <a:pt x="64" y="44"/>
                    </a:lnTo>
                    <a:lnTo>
                      <a:pt x="64" y="37"/>
                    </a:lnTo>
                    <a:cubicBezTo>
                      <a:pt x="64" y="15"/>
                      <a:pt x="50" y="1"/>
                      <a:pt x="28"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96" name="Google Shape;2196;p55"/>
              <p:cNvSpPr/>
              <p:nvPr/>
            </p:nvSpPr>
            <p:spPr>
              <a:xfrm>
                <a:off x="7234546" y="4695138"/>
                <a:ext cx="245" cy="1957"/>
              </a:xfrm>
              <a:custGeom>
                <a:rect b="b" l="l" r="r" t="t"/>
                <a:pathLst>
                  <a:path extrusionOk="0" h="8" w="1">
                    <a:moveTo>
                      <a:pt x="0" y="7"/>
                    </a:moveTo>
                    <a:lnTo>
                      <a:pt x="0" y="7"/>
                    </a:lnTo>
                    <a:lnTo>
                      <a:pt x="0"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97" name="Google Shape;2197;p55"/>
              <p:cNvSpPr/>
              <p:nvPr/>
            </p:nvSpPr>
            <p:spPr>
              <a:xfrm>
                <a:off x="7267806" y="4686089"/>
                <a:ext cx="22989" cy="45978"/>
              </a:xfrm>
              <a:custGeom>
                <a:rect b="b" l="l" r="r" t="t"/>
                <a:pathLst>
                  <a:path extrusionOk="0" h="188" w="94">
                    <a:moveTo>
                      <a:pt x="28" y="1"/>
                    </a:moveTo>
                    <a:cubicBezTo>
                      <a:pt x="15" y="8"/>
                      <a:pt x="1" y="22"/>
                      <a:pt x="8" y="44"/>
                    </a:cubicBezTo>
                    <a:lnTo>
                      <a:pt x="15" y="94"/>
                    </a:lnTo>
                    <a:lnTo>
                      <a:pt x="21" y="123"/>
                    </a:lnTo>
                    <a:lnTo>
                      <a:pt x="28" y="158"/>
                    </a:lnTo>
                    <a:cubicBezTo>
                      <a:pt x="37" y="180"/>
                      <a:pt x="51" y="187"/>
                      <a:pt x="65" y="187"/>
                    </a:cubicBezTo>
                    <a:cubicBezTo>
                      <a:pt x="71" y="187"/>
                      <a:pt x="80" y="187"/>
                      <a:pt x="80" y="180"/>
                    </a:cubicBezTo>
                    <a:cubicBezTo>
                      <a:pt x="87" y="173"/>
                      <a:pt x="94" y="167"/>
                      <a:pt x="94" y="151"/>
                    </a:cubicBezTo>
                    <a:lnTo>
                      <a:pt x="94" y="144"/>
                    </a:lnTo>
                    <a:lnTo>
                      <a:pt x="87" y="115"/>
                    </a:lnTo>
                    <a:lnTo>
                      <a:pt x="71" y="37"/>
                    </a:lnTo>
                    <a:lnTo>
                      <a:pt x="71" y="28"/>
                    </a:lnTo>
                    <a:cubicBezTo>
                      <a:pt x="71" y="15"/>
                      <a:pt x="58" y="1"/>
                      <a:pt x="44"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98" name="Google Shape;2198;p55"/>
              <p:cNvSpPr/>
              <p:nvPr/>
            </p:nvSpPr>
            <p:spPr>
              <a:xfrm>
                <a:off x="7301311" y="4680709"/>
                <a:ext cx="26168" cy="44755"/>
              </a:xfrm>
              <a:custGeom>
                <a:rect b="b" l="l" r="r" t="t"/>
                <a:pathLst>
                  <a:path extrusionOk="0" h="183" w="107">
                    <a:moveTo>
                      <a:pt x="29" y="0"/>
                    </a:moveTo>
                    <a:cubicBezTo>
                      <a:pt x="7" y="7"/>
                      <a:pt x="0" y="23"/>
                      <a:pt x="7" y="44"/>
                    </a:cubicBezTo>
                    <a:lnTo>
                      <a:pt x="7" y="50"/>
                    </a:lnTo>
                    <a:lnTo>
                      <a:pt x="29" y="130"/>
                    </a:lnTo>
                    <a:lnTo>
                      <a:pt x="36" y="159"/>
                    </a:lnTo>
                    <a:lnTo>
                      <a:pt x="43" y="159"/>
                    </a:lnTo>
                    <a:cubicBezTo>
                      <a:pt x="43" y="170"/>
                      <a:pt x="56" y="182"/>
                      <a:pt x="70" y="182"/>
                    </a:cubicBezTo>
                    <a:cubicBezTo>
                      <a:pt x="73" y="182"/>
                      <a:pt x="76" y="182"/>
                      <a:pt x="79" y="180"/>
                    </a:cubicBezTo>
                    <a:cubicBezTo>
                      <a:pt x="93" y="173"/>
                      <a:pt x="107" y="159"/>
                      <a:pt x="107" y="145"/>
                    </a:cubicBezTo>
                    <a:lnTo>
                      <a:pt x="107" y="137"/>
                    </a:lnTo>
                    <a:lnTo>
                      <a:pt x="100" y="116"/>
                    </a:lnTo>
                    <a:lnTo>
                      <a:pt x="79" y="44"/>
                    </a:lnTo>
                    <a:lnTo>
                      <a:pt x="72" y="23"/>
                    </a:lnTo>
                    <a:cubicBezTo>
                      <a:pt x="64" y="7"/>
                      <a:pt x="50" y="0"/>
                      <a:pt x="36"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199" name="Google Shape;2199;p55"/>
              <p:cNvSpPr/>
              <p:nvPr/>
            </p:nvSpPr>
            <p:spPr>
              <a:xfrm>
                <a:off x="7334571" y="4673861"/>
                <a:ext cx="30081" cy="44755"/>
              </a:xfrm>
              <a:custGeom>
                <a:rect b="b" l="l" r="r" t="t"/>
                <a:pathLst>
                  <a:path extrusionOk="0" h="183" w="123">
                    <a:moveTo>
                      <a:pt x="37" y="1"/>
                    </a:moveTo>
                    <a:cubicBezTo>
                      <a:pt x="30" y="1"/>
                      <a:pt x="30" y="1"/>
                      <a:pt x="23" y="8"/>
                    </a:cubicBezTo>
                    <a:cubicBezTo>
                      <a:pt x="7" y="15"/>
                      <a:pt x="0" y="28"/>
                      <a:pt x="7" y="51"/>
                    </a:cubicBezTo>
                    <a:lnTo>
                      <a:pt x="7" y="58"/>
                    </a:lnTo>
                    <a:lnTo>
                      <a:pt x="37" y="130"/>
                    </a:lnTo>
                    <a:lnTo>
                      <a:pt x="50" y="151"/>
                    </a:lnTo>
                    <a:lnTo>
                      <a:pt x="50" y="158"/>
                    </a:lnTo>
                    <a:cubicBezTo>
                      <a:pt x="56" y="175"/>
                      <a:pt x="70" y="183"/>
                      <a:pt x="82" y="183"/>
                    </a:cubicBezTo>
                    <a:cubicBezTo>
                      <a:pt x="86" y="183"/>
                      <a:pt x="90" y="182"/>
                      <a:pt x="93" y="180"/>
                    </a:cubicBezTo>
                    <a:cubicBezTo>
                      <a:pt x="116" y="173"/>
                      <a:pt x="123" y="151"/>
                      <a:pt x="116" y="137"/>
                    </a:cubicBezTo>
                    <a:lnTo>
                      <a:pt x="116" y="130"/>
                    </a:lnTo>
                    <a:lnTo>
                      <a:pt x="100" y="101"/>
                    </a:lnTo>
                    <a:lnTo>
                      <a:pt x="73" y="28"/>
                    </a:lnTo>
                    <a:lnTo>
                      <a:pt x="66" y="22"/>
                    </a:lnTo>
                    <a:cubicBezTo>
                      <a:pt x="66" y="8"/>
                      <a:pt x="50" y="1"/>
                      <a:pt x="37"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00" name="Google Shape;2200;p55"/>
              <p:cNvSpPr/>
              <p:nvPr/>
            </p:nvSpPr>
            <p:spPr>
              <a:xfrm>
                <a:off x="7362695" y="4705654"/>
                <a:ext cx="245" cy="245"/>
              </a:xfrm>
              <a:custGeom>
                <a:rect b="b" l="l" r="r" t="t"/>
                <a:pathLst>
                  <a:path extrusionOk="0" h="1" w="1">
                    <a:moveTo>
                      <a:pt x="1" y="0"/>
                    </a:move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01" name="Google Shape;2201;p55"/>
              <p:cNvSpPr/>
              <p:nvPr/>
            </p:nvSpPr>
            <p:spPr>
              <a:xfrm>
                <a:off x="7383972" y="3659180"/>
                <a:ext cx="529233" cy="997326"/>
              </a:xfrm>
              <a:custGeom>
                <a:rect b="b" l="l" r="r" t="t"/>
                <a:pathLst>
                  <a:path extrusionOk="0" h="4078" w="2164">
                    <a:moveTo>
                      <a:pt x="1969" y="1"/>
                    </a:moveTo>
                    <a:cubicBezTo>
                      <a:pt x="1925" y="23"/>
                      <a:pt x="1875" y="53"/>
                      <a:pt x="1825" y="80"/>
                    </a:cubicBezTo>
                    <a:cubicBezTo>
                      <a:pt x="1682" y="160"/>
                      <a:pt x="1510" y="260"/>
                      <a:pt x="1308" y="389"/>
                    </a:cubicBezTo>
                    <a:cubicBezTo>
                      <a:pt x="1178" y="462"/>
                      <a:pt x="1042" y="548"/>
                      <a:pt x="890" y="648"/>
                    </a:cubicBezTo>
                    <a:cubicBezTo>
                      <a:pt x="726" y="750"/>
                      <a:pt x="683" y="900"/>
                      <a:pt x="632" y="1088"/>
                    </a:cubicBezTo>
                    <a:cubicBezTo>
                      <a:pt x="604" y="1181"/>
                      <a:pt x="452" y="1878"/>
                      <a:pt x="302" y="2554"/>
                    </a:cubicBezTo>
                    <a:cubicBezTo>
                      <a:pt x="150" y="3236"/>
                      <a:pt x="0" y="3905"/>
                      <a:pt x="0" y="3905"/>
                    </a:cubicBezTo>
                    <a:cubicBezTo>
                      <a:pt x="0" y="3905"/>
                      <a:pt x="14" y="3912"/>
                      <a:pt x="43" y="3919"/>
                    </a:cubicBezTo>
                    <a:cubicBezTo>
                      <a:pt x="123" y="3948"/>
                      <a:pt x="309" y="4020"/>
                      <a:pt x="488" y="4055"/>
                    </a:cubicBezTo>
                    <a:cubicBezTo>
                      <a:pt x="531" y="4064"/>
                      <a:pt x="575" y="4071"/>
                      <a:pt x="611" y="4077"/>
                    </a:cubicBezTo>
                    <a:lnTo>
                      <a:pt x="654" y="3796"/>
                    </a:lnTo>
                    <a:cubicBezTo>
                      <a:pt x="654" y="3796"/>
                      <a:pt x="1042" y="2847"/>
                      <a:pt x="1172" y="2561"/>
                    </a:cubicBezTo>
                    <a:cubicBezTo>
                      <a:pt x="1251" y="2382"/>
                      <a:pt x="1408" y="1921"/>
                      <a:pt x="1517" y="1612"/>
                    </a:cubicBezTo>
                    <a:cubicBezTo>
                      <a:pt x="1573" y="1440"/>
                      <a:pt x="1617" y="1310"/>
                      <a:pt x="1617" y="1310"/>
                    </a:cubicBezTo>
                    <a:cubicBezTo>
                      <a:pt x="1617" y="1310"/>
                      <a:pt x="1675" y="1310"/>
                      <a:pt x="1761" y="1303"/>
                    </a:cubicBezTo>
                    <a:cubicBezTo>
                      <a:pt x="1775" y="1310"/>
                      <a:pt x="1796" y="1310"/>
                      <a:pt x="1818" y="1310"/>
                    </a:cubicBezTo>
                    <a:lnTo>
                      <a:pt x="1868" y="1310"/>
                    </a:lnTo>
                    <a:lnTo>
                      <a:pt x="1868" y="1295"/>
                    </a:lnTo>
                    <a:lnTo>
                      <a:pt x="1898" y="1181"/>
                    </a:lnTo>
                    <a:lnTo>
                      <a:pt x="1962" y="886"/>
                    </a:lnTo>
                    <a:lnTo>
                      <a:pt x="2163" y="23"/>
                    </a:lnTo>
                    <a:cubicBezTo>
                      <a:pt x="2091" y="17"/>
                      <a:pt x="2027" y="10"/>
                      <a:pt x="1969"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02" name="Google Shape;2202;p55"/>
              <p:cNvSpPr/>
              <p:nvPr/>
            </p:nvSpPr>
            <p:spPr>
              <a:xfrm>
                <a:off x="7979720" y="3664805"/>
                <a:ext cx="188313" cy="300567"/>
              </a:xfrm>
              <a:custGeom>
                <a:rect b="b" l="l" r="r" t="t"/>
                <a:pathLst>
                  <a:path extrusionOk="0" h="1229" w="770">
                    <a:moveTo>
                      <a:pt x="547" y="0"/>
                    </a:moveTo>
                    <a:cubicBezTo>
                      <a:pt x="468" y="7"/>
                      <a:pt x="381" y="14"/>
                      <a:pt x="281" y="14"/>
                    </a:cubicBezTo>
                    <a:lnTo>
                      <a:pt x="129" y="654"/>
                    </a:lnTo>
                    <a:lnTo>
                      <a:pt x="16" y="1158"/>
                    </a:lnTo>
                    <a:lnTo>
                      <a:pt x="0" y="1229"/>
                    </a:lnTo>
                    <a:cubicBezTo>
                      <a:pt x="72" y="1229"/>
                      <a:pt x="136" y="1222"/>
                      <a:pt x="195" y="1215"/>
                    </a:cubicBezTo>
                    <a:cubicBezTo>
                      <a:pt x="238" y="1208"/>
                      <a:pt x="281" y="1201"/>
                      <a:pt x="309" y="1194"/>
                    </a:cubicBezTo>
                    <a:cubicBezTo>
                      <a:pt x="367" y="1186"/>
                      <a:pt x="417" y="1172"/>
                      <a:pt x="461" y="1158"/>
                    </a:cubicBezTo>
                    <a:cubicBezTo>
                      <a:pt x="597" y="1108"/>
                      <a:pt x="697" y="1029"/>
                      <a:pt x="769" y="935"/>
                    </a:cubicBezTo>
                    <a:lnTo>
                      <a:pt x="554"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03" name="Google Shape;2203;p55"/>
              <p:cNvSpPr/>
              <p:nvPr/>
            </p:nvSpPr>
            <p:spPr>
              <a:xfrm>
                <a:off x="8113250" y="3657713"/>
                <a:ext cx="1957" cy="7337"/>
              </a:xfrm>
              <a:custGeom>
                <a:rect b="b" l="l" r="r" t="t"/>
                <a:pathLst>
                  <a:path extrusionOk="0" h="30" w="8">
                    <a:moveTo>
                      <a:pt x="1" y="0"/>
                    </a:moveTo>
                    <a:lnTo>
                      <a:pt x="1" y="29"/>
                    </a:lnTo>
                    <a:lnTo>
                      <a:pt x="8" y="29"/>
                    </a:ln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04" name="Google Shape;2204;p55"/>
              <p:cNvSpPr/>
              <p:nvPr/>
            </p:nvSpPr>
            <p:spPr>
              <a:xfrm>
                <a:off x="8048441" y="3619317"/>
                <a:ext cx="65054" cy="49157"/>
              </a:xfrm>
              <a:custGeom>
                <a:rect b="b" l="l" r="r" t="t"/>
                <a:pathLst>
                  <a:path extrusionOk="0" h="201" w="266">
                    <a:moveTo>
                      <a:pt x="43" y="0"/>
                    </a:moveTo>
                    <a:lnTo>
                      <a:pt x="36" y="35"/>
                    </a:lnTo>
                    <a:lnTo>
                      <a:pt x="0" y="200"/>
                    </a:lnTo>
                    <a:cubicBezTo>
                      <a:pt x="100" y="200"/>
                      <a:pt x="187" y="193"/>
                      <a:pt x="266" y="186"/>
                    </a:cubicBezTo>
                    <a:lnTo>
                      <a:pt x="266" y="157"/>
                    </a:lnTo>
                    <a:lnTo>
                      <a:pt x="237" y="35"/>
                    </a:lnTo>
                    <a:lnTo>
                      <a:pt x="230"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05" name="Google Shape;2205;p55"/>
              <p:cNvSpPr/>
              <p:nvPr/>
            </p:nvSpPr>
            <p:spPr>
              <a:xfrm>
                <a:off x="8113250" y="3657713"/>
                <a:ext cx="1957" cy="7337"/>
              </a:xfrm>
              <a:custGeom>
                <a:rect b="b" l="l" r="r" t="t"/>
                <a:pathLst>
                  <a:path extrusionOk="0" h="30" w="8">
                    <a:moveTo>
                      <a:pt x="1" y="0"/>
                    </a:moveTo>
                    <a:lnTo>
                      <a:pt x="1" y="29"/>
                    </a:lnTo>
                    <a:lnTo>
                      <a:pt x="8" y="29"/>
                    </a:ln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06" name="Google Shape;2206;p55"/>
              <p:cNvSpPr/>
              <p:nvPr/>
            </p:nvSpPr>
            <p:spPr>
              <a:xfrm>
                <a:off x="7923471" y="3617116"/>
                <a:ext cx="12473" cy="2446"/>
              </a:xfrm>
              <a:custGeom>
                <a:rect b="b" l="l" r="r" t="t"/>
                <a:pathLst>
                  <a:path extrusionOk="0" h="10" w="51">
                    <a:moveTo>
                      <a:pt x="1" y="0"/>
                    </a:moveTo>
                    <a:lnTo>
                      <a:pt x="1" y="9"/>
                    </a:lnTo>
                    <a:lnTo>
                      <a:pt x="51" y="9"/>
                    </a:lnTo>
                    <a:cubicBezTo>
                      <a:pt x="30" y="9"/>
                      <a:pt x="14" y="9"/>
                      <a:pt x="1"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07" name="Google Shape;2207;p55"/>
              <p:cNvSpPr/>
              <p:nvPr/>
            </p:nvSpPr>
            <p:spPr>
              <a:xfrm>
                <a:off x="7766953" y="3531030"/>
                <a:ext cx="156765" cy="134020"/>
              </a:xfrm>
              <a:custGeom>
                <a:rect b="b" l="l" r="r" t="t"/>
                <a:pathLst>
                  <a:path extrusionOk="0" h="548" w="641">
                    <a:moveTo>
                      <a:pt x="14" y="1"/>
                    </a:moveTo>
                    <a:cubicBezTo>
                      <a:pt x="7" y="202"/>
                      <a:pt x="1" y="332"/>
                      <a:pt x="1" y="332"/>
                    </a:cubicBezTo>
                    <a:cubicBezTo>
                      <a:pt x="14" y="346"/>
                      <a:pt x="73" y="432"/>
                      <a:pt x="282" y="497"/>
                    </a:cubicBezTo>
                    <a:cubicBezTo>
                      <a:pt x="316" y="504"/>
                      <a:pt x="352" y="511"/>
                      <a:pt x="403" y="525"/>
                    </a:cubicBezTo>
                    <a:cubicBezTo>
                      <a:pt x="461" y="534"/>
                      <a:pt x="525" y="541"/>
                      <a:pt x="597" y="547"/>
                    </a:cubicBezTo>
                    <a:lnTo>
                      <a:pt x="634" y="396"/>
                    </a:lnTo>
                    <a:lnTo>
                      <a:pt x="641" y="361"/>
                    </a:lnTo>
                    <a:lnTo>
                      <a:pt x="425" y="361"/>
                    </a:lnTo>
                    <a:cubicBezTo>
                      <a:pt x="382" y="361"/>
                      <a:pt x="346" y="339"/>
                      <a:pt x="316" y="309"/>
                    </a:cubicBezTo>
                    <a:cubicBezTo>
                      <a:pt x="309" y="296"/>
                      <a:pt x="309" y="289"/>
                      <a:pt x="302" y="275"/>
                    </a:cubicBezTo>
                    <a:cubicBezTo>
                      <a:pt x="296" y="259"/>
                      <a:pt x="296" y="246"/>
                      <a:pt x="296" y="232"/>
                    </a:cubicBezTo>
                    <a:lnTo>
                      <a:pt x="296"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08" name="Google Shape;2208;p55"/>
              <p:cNvSpPr/>
              <p:nvPr/>
            </p:nvSpPr>
            <p:spPr>
              <a:xfrm>
                <a:off x="7909531" y="2954846"/>
                <a:ext cx="7092" cy="6848"/>
              </a:xfrm>
              <a:custGeom>
                <a:rect b="b" l="l" r="r" t="t"/>
                <a:pathLst>
                  <a:path extrusionOk="0" h="28" w="29">
                    <a:moveTo>
                      <a:pt x="14" y="0"/>
                    </a:moveTo>
                    <a:lnTo>
                      <a:pt x="1" y="28"/>
                    </a:lnTo>
                    <a:lnTo>
                      <a:pt x="1" y="28"/>
                    </a:lnTo>
                    <a:lnTo>
                      <a:pt x="28" y="14"/>
                    </a:lnTo>
                    <a:cubicBezTo>
                      <a:pt x="21" y="7"/>
                      <a:pt x="14" y="7"/>
                      <a:pt x="14"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09" name="Google Shape;2209;p55"/>
              <p:cNvSpPr/>
              <p:nvPr/>
            </p:nvSpPr>
            <p:spPr>
              <a:xfrm>
                <a:off x="8016649" y="3416821"/>
                <a:ext cx="146248" cy="40597"/>
              </a:xfrm>
              <a:custGeom>
                <a:rect b="b" l="l" r="r" t="t"/>
                <a:pathLst>
                  <a:path extrusionOk="0" h="166" w="598">
                    <a:moveTo>
                      <a:pt x="1" y="0"/>
                    </a:moveTo>
                    <a:lnTo>
                      <a:pt x="15" y="166"/>
                    </a:lnTo>
                    <a:lnTo>
                      <a:pt x="589" y="166"/>
                    </a:lnTo>
                    <a:lnTo>
                      <a:pt x="598"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10" name="Google Shape;2210;p55"/>
              <p:cNvSpPr/>
              <p:nvPr/>
            </p:nvSpPr>
            <p:spPr>
              <a:xfrm>
                <a:off x="7888499" y="2460590"/>
                <a:ext cx="3668" cy="3668"/>
              </a:xfrm>
              <a:custGeom>
                <a:rect b="b" l="l" r="r" t="t"/>
                <a:pathLst>
                  <a:path extrusionOk="0" h="15" w="15">
                    <a:moveTo>
                      <a:pt x="0" y="1"/>
                    </a:moveTo>
                    <a:cubicBezTo>
                      <a:pt x="0" y="1"/>
                      <a:pt x="7" y="8"/>
                      <a:pt x="7" y="15"/>
                    </a:cubicBezTo>
                    <a:lnTo>
                      <a:pt x="7" y="8"/>
                    </a:lnTo>
                    <a:lnTo>
                      <a:pt x="14"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11" name="Google Shape;2211;p55"/>
              <p:cNvSpPr/>
              <p:nvPr/>
            </p:nvSpPr>
            <p:spPr>
              <a:xfrm>
                <a:off x="7891923" y="2551811"/>
                <a:ext cx="12473" cy="2446"/>
              </a:xfrm>
              <a:custGeom>
                <a:rect b="b" l="l" r="r" t="t"/>
                <a:pathLst>
                  <a:path extrusionOk="0" h="10" w="51">
                    <a:moveTo>
                      <a:pt x="0" y="1"/>
                    </a:moveTo>
                    <a:lnTo>
                      <a:pt x="50" y="9"/>
                    </a:lnTo>
                    <a:lnTo>
                      <a:pt x="50"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12" name="Google Shape;2212;p55"/>
              <p:cNvSpPr/>
              <p:nvPr/>
            </p:nvSpPr>
            <p:spPr>
              <a:xfrm>
                <a:off x="7896814" y="2592408"/>
                <a:ext cx="7581" cy="7337"/>
              </a:xfrm>
              <a:custGeom>
                <a:rect b="b" l="l" r="r" t="t"/>
                <a:pathLst>
                  <a:path extrusionOk="0" h="30" w="31">
                    <a:moveTo>
                      <a:pt x="30" y="0"/>
                    </a:moveTo>
                    <a:cubicBezTo>
                      <a:pt x="16" y="0"/>
                      <a:pt x="10" y="7"/>
                      <a:pt x="1" y="23"/>
                    </a:cubicBezTo>
                    <a:cubicBezTo>
                      <a:pt x="10" y="30"/>
                      <a:pt x="23" y="30"/>
                      <a:pt x="30" y="30"/>
                    </a:cubicBezTo>
                    <a:lnTo>
                      <a:pt x="30"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13" name="Google Shape;2213;p55"/>
              <p:cNvSpPr/>
              <p:nvPr/>
            </p:nvSpPr>
            <p:spPr>
              <a:xfrm>
                <a:off x="7888499" y="2460590"/>
                <a:ext cx="3668" cy="3668"/>
              </a:xfrm>
              <a:custGeom>
                <a:rect b="b" l="l" r="r" t="t"/>
                <a:pathLst>
                  <a:path extrusionOk="0" h="15" w="15">
                    <a:moveTo>
                      <a:pt x="0" y="1"/>
                    </a:moveTo>
                    <a:cubicBezTo>
                      <a:pt x="0" y="1"/>
                      <a:pt x="7" y="8"/>
                      <a:pt x="7" y="15"/>
                    </a:cubicBezTo>
                    <a:lnTo>
                      <a:pt x="7" y="8"/>
                    </a:lnTo>
                    <a:lnTo>
                      <a:pt x="14"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14" name="Google Shape;2214;p55"/>
              <p:cNvSpPr/>
              <p:nvPr/>
            </p:nvSpPr>
            <p:spPr>
              <a:xfrm>
                <a:off x="7995617" y="2690966"/>
                <a:ext cx="179509" cy="232334"/>
              </a:xfrm>
              <a:custGeom>
                <a:rect b="b" l="l" r="r" t="t"/>
                <a:pathLst>
                  <a:path extrusionOk="0" h="950" w="734">
                    <a:moveTo>
                      <a:pt x="727" y="1"/>
                    </a:moveTo>
                    <a:cubicBezTo>
                      <a:pt x="727" y="8"/>
                      <a:pt x="718" y="15"/>
                      <a:pt x="718" y="15"/>
                    </a:cubicBezTo>
                    <a:cubicBezTo>
                      <a:pt x="575" y="267"/>
                      <a:pt x="280" y="403"/>
                      <a:pt x="57" y="439"/>
                    </a:cubicBezTo>
                    <a:cubicBezTo>
                      <a:pt x="51" y="453"/>
                      <a:pt x="51" y="467"/>
                      <a:pt x="44" y="475"/>
                    </a:cubicBezTo>
                    <a:cubicBezTo>
                      <a:pt x="44" y="489"/>
                      <a:pt x="37" y="496"/>
                      <a:pt x="28" y="510"/>
                    </a:cubicBezTo>
                    <a:lnTo>
                      <a:pt x="21" y="668"/>
                    </a:lnTo>
                    <a:lnTo>
                      <a:pt x="7" y="820"/>
                    </a:lnTo>
                    <a:lnTo>
                      <a:pt x="1" y="950"/>
                    </a:lnTo>
                    <a:lnTo>
                      <a:pt x="366" y="682"/>
                    </a:lnTo>
                    <a:lnTo>
                      <a:pt x="724" y="419"/>
                    </a:lnTo>
                    <a:lnTo>
                      <a:pt x="724" y="419"/>
                    </a:lnTo>
                    <a:cubicBezTo>
                      <a:pt x="725" y="420"/>
                      <a:pt x="726" y="422"/>
                      <a:pt x="727" y="424"/>
                    </a:cubicBezTo>
                    <a:lnTo>
                      <a:pt x="727" y="417"/>
                    </a:lnTo>
                    <a:lnTo>
                      <a:pt x="724" y="419"/>
                    </a:lnTo>
                    <a:lnTo>
                      <a:pt x="724" y="419"/>
                    </a:lnTo>
                    <a:cubicBezTo>
                      <a:pt x="718" y="408"/>
                      <a:pt x="718" y="402"/>
                      <a:pt x="718" y="396"/>
                    </a:cubicBezTo>
                    <a:lnTo>
                      <a:pt x="718" y="294"/>
                    </a:lnTo>
                    <a:lnTo>
                      <a:pt x="718" y="267"/>
                    </a:lnTo>
                    <a:lnTo>
                      <a:pt x="718" y="230"/>
                    </a:lnTo>
                    <a:lnTo>
                      <a:pt x="718" y="201"/>
                    </a:lnTo>
                    <a:cubicBezTo>
                      <a:pt x="718" y="151"/>
                      <a:pt x="727" y="108"/>
                      <a:pt x="727" y="65"/>
                    </a:cubicBezTo>
                    <a:lnTo>
                      <a:pt x="727" y="44"/>
                    </a:lnTo>
                    <a:cubicBezTo>
                      <a:pt x="734" y="44"/>
                      <a:pt x="734" y="35"/>
                      <a:pt x="734" y="35"/>
                    </a:cubicBezTo>
                    <a:lnTo>
                      <a:pt x="734" y="1"/>
                    </a:lnTo>
                    <a:close/>
                  </a:path>
                </a:pathLst>
              </a:custGeom>
              <a:solidFill>
                <a:srgbClr val="999999"/>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15" name="Google Shape;2215;p55"/>
              <p:cNvSpPr/>
              <p:nvPr/>
            </p:nvSpPr>
            <p:spPr>
              <a:xfrm>
                <a:off x="7891923" y="2551811"/>
                <a:ext cx="22989" cy="4158"/>
              </a:xfrm>
              <a:custGeom>
                <a:rect b="b" l="l" r="r" t="t"/>
                <a:pathLst>
                  <a:path extrusionOk="0" h="17" w="94">
                    <a:moveTo>
                      <a:pt x="0" y="1"/>
                    </a:moveTo>
                    <a:lnTo>
                      <a:pt x="50" y="9"/>
                    </a:lnTo>
                    <a:lnTo>
                      <a:pt x="93" y="16"/>
                    </a:lnTo>
                    <a:cubicBezTo>
                      <a:pt x="86" y="9"/>
                      <a:pt x="73" y="9"/>
                      <a:pt x="50"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16" name="Google Shape;2216;p55"/>
              <p:cNvSpPr/>
              <p:nvPr/>
            </p:nvSpPr>
            <p:spPr>
              <a:xfrm>
                <a:off x="7895102" y="2590696"/>
                <a:ext cx="25190" cy="35217"/>
              </a:xfrm>
              <a:custGeom>
                <a:rect b="b" l="l" r="r" t="t"/>
                <a:pathLst>
                  <a:path extrusionOk="0" h="144" w="103">
                    <a:moveTo>
                      <a:pt x="44" y="0"/>
                    </a:moveTo>
                    <a:cubicBezTo>
                      <a:pt x="44" y="0"/>
                      <a:pt x="37" y="0"/>
                      <a:pt x="37" y="7"/>
                    </a:cubicBezTo>
                    <a:cubicBezTo>
                      <a:pt x="23" y="7"/>
                      <a:pt x="17" y="14"/>
                      <a:pt x="8" y="30"/>
                    </a:cubicBezTo>
                    <a:cubicBezTo>
                      <a:pt x="1" y="43"/>
                      <a:pt x="1" y="57"/>
                      <a:pt x="1" y="80"/>
                    </a:cubicBezTo>
                    <a:cubicBezTo>
                      <a:pt x="1" y="116"/>
                      <a:pt x="30" y="143"/>
                      <a:pt x="51" y="143"/>
                    </a:cubicBezTo>
                    <a:cubicBezTo>
                      <a:pt x="80" y="137"/>
                      <a:pt x="103" y="109"/>
                      <a:pt x="103" y="66"/>
                    </a:cubicBezTo>
                    <a:cubicBezTo>
                      <a:pt x="94" y="30"/>
                      <a:pt x="73" y="0"/>
                      <a:pt x="44"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17" name="Google Shape;2217;p55"/>
              <p:cNvSpPr/>
              <p:nvPr/>
            </p:nvSpPr>
            <p:spPr>
              <a:xfrm>
                <a:off x="7937411" y="2661129"/>
                <a:ext cx="12473" cy="22989"/>
              </a:xfrm>
              <a:custGeom>
                <a:rect b="b" l="l" r="r" t="t"/>
                <a:pathLst>
                  <a:path extrusionOk="0" h="94" w="51">
                    <a:moveTo>
                      <a:pt x="23" y="0"/>
                    </a:moveTo>
                    <a:lnTo>
                      <a:pt x="23" y="0"/>
                    </a:lnTo>
                    <a:cubicBezTo>
                      <a:pt x="1" y="71"/>
                      <a:pt x="51" y="94"/>
                      <a:pt x="51" y="94"/>
                    </a:cubicBezTo>
                    <a:lnTo>
                      <a:pt x="23"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18" name="Google Shape;2218;p55"/>
              <p:cNvSpPr/>
              <p:nvPr/>
            </p:nvSpPr>
            <p:spPr>
              <a:xfrm>
                <a:off x="7949639" y="2717133"/>
                <a:ext cx="61874" cy="15407"/>
              </a:xfrm>
              <a:custGeom>
                <a:rect b="b" l="l" r="r" t="t"/>
                <a:pathLst>
                  <a:path extrusionOk="0" h="63" w="253">
                    <a:moveTo>
                      <a:pt x="252" y="1"/>
                    </a:moveTo>
                    <a:lnTo>
                      <a:pt x="1" y="58"/>
                    </a:lnTo>
                    <a:cubicBezTo>
                      <a:pt x="1" y="58"/>
                      <a:pt x="22" y="63"/>
                      <a:pt x="55" y="63"/>
                    </a:cubicBezTo>
                    <a:cubicBezTo>
                      <a:pt x="104" y="63"/>
                      <a:pt x="179" y="52"/>
                      <a:pt x="252"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19" name="Google Shape;2219;p55"/>
              <p:cNvSpPr/>
              <p:nvPr/>
            </p:nvSpPr>
            <p:spPr>
              <a:xfrm>
                <a:off x="8012980" y="2578468"/>
                <a:ext cx="31793" cy="38885"/>
              </a:xfrm>
              <a:custGeom>
                <a:rect b="b" l="l" r="r" t="t"/>
                <a:pathLst>
                  <a:path extrusionOk="0" h="159" w="130">
                    <a:moveTo>
                      <a:pt x="59" y="0"/>
                    </a:moveTo>
                    <a:cubicBezTo>
                      <a:pt x="30" y="7"/>
                      <a:pt x="0" y="43"/>
                      <a:pt x="9" y="87"/>
                    </a:cubicBezTo>
                    <a:cubicBezTo>
                      <a:pt x="9" y="130"/>
                      <a:pt x="43" y="159"/>
                      <a:pt x="73" y="159"/>
                    </a:cubicBezTo>
                    <a:cubicBezTo>
                      <a:pt x="109" y="159"/>
                      <a:pt x="130" y="116"/>
                      <a:pt x="130" y="73"/>
                    </a:cubicBezTo>
                    <a:cubicBezTo>
                      <a:pt x="123" y="30"/>
                      <a:pt x="95" y="0"/>
                      <a:pt x="59"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20" name="Google Shape;2220;p55"/>
              <p:cNvSpPr/>
              <p:nvPr/>
            </p:nvSpPr>
            <p:spPr>
              <a:xfrm>
                <a:off x="8000752" y="2544963"/>
                <a:ext cx="52826" cy="7092"/>
              </a:xfrm>
              <a:custGeom>
                <a:rect b="b" l="l" r="r" t="t"/>
                <a:pathLst>
                  <a:path extrusionOk="0" h="29" w="216">
                    <a:moveTo>
                      <a:pt x="159" y="1"/>
                    </a:moveTo>
                    <a:cubicBezTo>
                      <a:pt x="50" y="1"/>
                      <a:pt x="0" y="29"/>
                      <a:pt x="0" y="29"/>
                    </a:cubicBezTo>
                    <a:lnTo>
                      <a:pt x="188" y="15"/>
                    </a:lnTo>
                    <a:lnTo>
                      <a:pt x="216" y="8"/>
                    </a:lnTo>
                    <a:cubicBezTo>
                      <a:pt x="195" y="8"/>
                      <a:pt x="180" y="8"/>
                      <a:pt x="159"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21" name="Google Shape;2221;p55"/>
              <p:cNvSpPr/>
              <p:nvPr/>
            </p:nvSpPr>
            <p:spPr>
              <a:xfrm>
                <a:off x="7891923" y="2551811"/>
                <a:ext cx="152852" cy="180732"/>
              </a:xfrm>
              <a:custGeom>
                <a:rect b="b" l="l" r="r" t="t"/>
                <a:pathLst>
                  <a:path extrusionOk="0" h="739" w="625">
                    <a:moveTo>
                      <a:pt x="0" y="1"/>
                    </a:moveTo>
                    <a:lnTo>
                      <a:pt x="50" y="9"/>
                    </a:lnTo>
                    <a:lnTo>
                      <a:pt x="93" y="16"/>
                    </a:lnTo>
                    <a:cubicBezTo>
                      <a:pt x="86" y="9"/>
                      <a:pt x="73" y="9"/>
                      <a:pt x="50" y="1"/>
                    </a:cubicBezTo>
                    <a:close/>
                    <a:moveTo>
                      <a:pt x="554" y="109"/>
                    </a:moveTo>
                    <a:cubicBezTo>
                      <a:pt x="525" y="116"/>
                      <a:pt x="495" y="152"/>
                      <a:pt x="504" y="196"/>
                    </a:cubicBezTo>
                    <a:cubicBezTo>
                      <a:pt x="504" y="239"/>
                      <a:pt x="538" y="268"/>
                      <a:pt x="568" y="268"/>
                    </a:cubicBezTo>
                    <a:cubicBezTo>
                      <a:pt x="604" y="268"/>
                      <a:pt x="625" y="225"/>
                      <a:pt x="625" y="182"/>
                    </a:cubicBezTo>
                    <a:cubicBezTo>
                      <a:pt x="618" y="139"/>
                      <a:pt x="590" y="109"/>
                      <a:pt x="554" y="109"/>
                    </a:cubicBezTo>
                    <a:close/>
                    <a:moveTo>
                      <a:pt x="57" y="159"/>
                    </a:moveTo>
                    <a:cubicBezTo>
                      <a:pt x="57" y="159"/>
                      <a:pt x="50" y="159"/>
                      <a:pt x="50" y="166"/>
                    </a:cubicBezTo>
                    <a:cubicBezTo>
                      <a:pt x="36" y="166"/>
                      <a:pt x="30" y="173"/>
                      <a:pt x="21" y="189"/>
                    </a:cubicBezTo>
                    <a:cubicBezTo>
                      <a:pt x="14" y="202"/>
                      <a:pt x="14" y="216"/>
                      <a:pt x="14" y="239"/>
                    </a:cubicBezTo>
                    <a:cubicBezTo>
                      <a:pt x="14" y="275"/>
                      <a:pt x="43" y="302"/>
                      <a:pt x="64" y="302"/>
                    </a:cubicBezTo>
                    <a:cubicBezTo>
                      <a:pt x="93" y="296"/>
                      <a:pt x="116" y="268"/>
                      <a:pt x="116" y="225"/>
                    </a:cubicBezTo>
                    <a:cubicBezTo>
                      <a:pt x="107" y="189"/>
                      <a:pt x="86" y="159"/>
                      <a:pt x="57" y="159"/>
                    </a:cubicBezTo>
                    <a:close/>
                    <a:moveTo>
                      <a:pt x="209" y="447"/>
                    </a:moveTo>
                    <a:lnTo>
                      <a:pt x="209" y="447"/>
                    </a:lnTo>
                    <a:cubicBezTo>
                      <a:pt x="187" y="518"/>
                      <a:pt x="237" y="541"/>
                      <a:pt x="237" y="541"/>
                    </a:cubicBezTo>
                    <a:lnTo>
                      <a:pt x="209" y="447"/>
                    </a:lnTo>
                    <a:close/>
                    <a:moveTo>
                      <a:pt x="488" y="677"/>
                    </a:moveTo>
                    <a:lnTo>
                      <a:pt x="237" y="734"/>
                    </a:lnTo>
                    <a:cubicBezTo>
                      <a:pt x="237" y="734"/>
                      <a:pt x="258" y="739"/>
                      <a:pt x="291" y="739"/>
                    </a:cubicBezTo>
                    <a:cubicBezTo>
                      <a:pt x="340" y="739"/>
                      <a:pt x="415" y="728"/>
                      <a:pt x="488" y="677"/>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22" name="Google Shape;2222;p55"/>
              <p:cNvSpPr/>
              <p:nvPr/>
            </p:nvSpPr>
            <p:spPr>
              <a:xfrm>
                <a:off x="7840810" y="2324369"/>
                <a:ext cx="444859" cy="438745"/>
              </a:xfrm>
              <a:custGeom>
                <a:rect b="b" l="l" r="r" t="t"/>
                <a:pathLst>
                  <a:path extrusionOk="0" h="1794" w="1819">
                    <a:moveTo>
                      <a:pt x="935" y="1"/>
                    </a:moveTo>
                    <a:cubicBezTo>
                      <a:pt x="603" y="1"/>
                      <a:pt x="281" y="158"/>
                      <a:pt x="109" y="449"/>
                    </a:cubicBezTo>
                    <a:cubicBezTo>
                      <a:pt x="109" y="449"/>
                      <a:pt x="23" y="644"/>
                      <a:pt x="7" y="837"/>
                    </a:cubicBezTo>
                    <a:cubicBezTo>
                      <a:pt x="0" y="989"/>
                      <a:pt x="73" y="1082"/>
                      <a:pt x="173" y="1112"/>
                    </a:cubicBezTo>
                    <a:cubicBezTo>
                      <a:pt x="173" y="1082"/>
                      <a:pt x="173" y="1039"/>
                      <a:pt x="166" y="996"/>
                    </a:cubicBezTo>
                    <a:cubicBezTo>
                      <a:pt x="152" y="853"/>
                      <a:pt x="159" y="708"/>
                      <a:pt x="202" y="579"/>
                    </a:cubicBezTo>
                    <a:cubicBezTo>
                      <a:pt x="209" y="608"/>
                      <a:pt x="223" y="658"/>
                      <a:pt x="259" y="724"/>
                    </a:cubicBezTo>
                    <a:cubicBezTo>
                      <a:pt x="309" y="824"/>
                      <a:pt x="396" y="939"/>
                      <a:pt x="540" y="1010"/>
                    </a:cubicBezTo>
                    <a:cubicBezTo>
                      <a:pt x="525" y="924"/>
                      <a:pt x="504" y="837"/>
                      <a:pt x="489" y="767"/>
                    </a:cubicBezTo>
                    <a:lnTo>
                      <a:pt x="489" y="767"/>
                    </a:lnTo>
                    <a:cubicBezTo>
                      <a:pt x="575" y="817"/>
                      <a:pt x="684" y="867"/>
                      <a:pt x="813" y="903"/>
                    </a:cubicBezTo>
                    <a:cubicBezTo>
                      <a:pt x="834" y="910"/>
                      <a:pt x="849" y="910"/>
                      <a:pt x="870" y="910"/>
                    </a:cubicBezTo>
                    <a:lnTo>
                      <a:pt x="842" y="917"/>
                    </a:lnTo>
                    <a:cubicBezTo>
                      <a:pt x="956" y="946"/>
                      <a:pt x="1086" y="974"/>
                      <a:pt x="1230" y="989"/>
                    </a:cubicBezTo>
                    <a:lnTo>
                      <a:pt x="1331" y="1248"/>
                    </a:lnTo>
                    <a:cubicBezTo>
                      <a:pt x="1331" y="1248"/>
                      <a:pt x="1367" y="1219"/>
                      <a:pt x="1403" y="1162"/>
                    </a:cubicBezTo>
                    <a:cubicBezTo>
                      <a:pt x="1403" y="1155"/>
                      <a:pt x="1417" y="1126"/>
                      <a:pt x="1446" y="1096"/>
                    </a:cubicBezTo>
                    <a:lnTo>
                      <a:pt x="1446" y="1089"/>
                    </a:lnTo>
                    <a:cubicBezTo>
                      <a:pt x="1446" y="1089"/>
                      <a:pt x="1453" y="1082"/>
                      <a:pt x="1460" y="1075"/>
                    </a:cubicBezTo>
                    <a:cubicBezTo>
                      <a:pt x="1460" y="1069"/>
                      <a:pt x="1467" y="1060"/>
                      <a:pt x="1474" y="1060"/>
                    </a:cubicBezTo>
                    <a:cubicBezTo>
                      <a:pt x="1474" y="1060"/>
                      <a:pt x="1474" y="1053"/>
                      <a:pt x="1481" y="1053"/>
                    </a:cubicBezTo>
                    <a:lnTo>
                      <a:pt x="1496" y="1039"/>
                    </a:lnTo>
                    <a:cubicBezTo>
                      <a:pt x="1496" y="1039"/>
                      <a:pt x="1503" y="1032"/>
                      <a:pt x="1517" y="1025"/>
                    </a:cubicBezTo>
                    <a:cubicBezTo>
                      <a:pt x="1524" y="1017"/>
                      <a:pt x="1532" y="1010"/>
                      <a:pt x="1546" y="1010"/>
                    </a:cubicBezTo>
                    <a:cubicBezTo>
                      <a:pt x="1553" y="1003"/>
                      <a:pt x="1560" y="1003"/>
                      <a:pt x="1567" y="996"/>
                    </a:cubicBezTo>
                    <a:lnTo>
                      <a:pt x="1596" y="996"/>
                    </a:lnTo>
                    <a:cubicBezTo>
                      <a:pt x="1603" y="996"/>
                      <a:pt x="1610" y="989"/>
                      <a:pt x="1619" y="989"/>
                    </a:cubicBezTo>
                    <a:cubicBezTo>
                      <a:pt x="1669" y="989"/>
                      <a:pt x="1689" y="1017"/>
                      <a:pt x="1705" y="1053"/>
                    </a:cubicBezTo>
                    <a:cubicBezTo>
                      <a:pt x="1732" y="1126"/>
                      <a:pt x="1705" y="1255"/>
                      <a:pt x="1646" y="1334"/>
                    </a:cubicBezTo>
                    <a:cubicBezTo>
                      <a:pt x="1639" y="1341"/>
                      <a:pt x="1639" y="1348"/>
                      <a:pt x="1632" y="1355"/>
                    </a:cubicBezTo>
                    <a:cubicBezTo>
                      <a:pt x="1553" y="1457"/>
                      <a:pt x="1437" y="1500"/>
                      <a:pt x="1374" y="1500"/>
                    </a:cubicBezTo>
                    <a:lnTo>
                      <a:pt x="1367" y="1500"/>
                    </a:lnTo>
                    <a:lnTo>
                      <a:pt x="1367" y="1534"/>
                    </a:lnTo>
                    <a:cubicBezTo>
                      <a:pt x="1367" y="1534"/>
                      <a:pt x="1367" y="1543"/>
                      <a:pt x="1360" y="1543"/>
                    </a:cubicBezTo>
                    <a:lnTo>
                      <a:pt x="1360" y="1564"/>
                    </a:lnTo>
                    <a:cubicBezTo>
                      <a:pt x="1360" y="1607"/>
                      <a:pt x="1351" y="1650"/>
                      <a:pt x="1351" y="1700"/>
                    </a:cubicBezTo>
                    <a:lnTo>
                      <a:pt x="1351" y="1729"/>
                    </a:lnTo>
                    <a:lnTo>
                      <a:pt x="1351" y="1766"/>
                    </a:lnTo>
                    <a:lnTo>
                      <a:pt x="1351" y="1793"/>
                    </a:lnTo>
                    <a:cubicBezTo>
                      <a:pt x="1351" y="1793"/>
                      <a:pt x="1532" y="1593"/>
                      <a:pt x="1619" y="1471"/>
                    </a:cubicBezTo>
                    <a:cubicBezTo>
                      <a:pt x="1712" y="1348"/>
                      <a:pt x="1819" y="1089"/>
                      <a:pt x="1819" y="837"/>
                    </a:cubicBezTo>
                    <a:cubicBezTo>
                      <a:pt x="1819" y="586"/>
                      <a:pt x="1696" y="197"/>
                      <a:pt x="1265" y="54"/>
                    </a:cubicBezTo>
                    <a:cubicBezTo>
                      <a:pt x="1157" y="18"/>
                      <a:pt x="1045" y="1"/>
                      <a:pt x="935" y="1"/>
                    </a:cubicBezTo>
                    <a:close/>
                  </a:path>
                </a:pathLst>
              </a:custGeom>
              <a:solidFill>
                <a:schemeClr val="dk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23" name="Google Shape;2223;p55"/>
              <p:cNvSpPr/>
              <p:nvPr/>
            </p:nvSpPr>
            <p:spPr>
              <a:xfrm>
                <a:off x="7877983" y="2465725"/>
                <a:ext cx="386653" cy="336029"/>
              </a:xfrm>
              <a:custGeom>
                <a:rect b="b" l="l" r="r" t="t"/>
                <a:pathLst>
                  <a:path extrusionOk="0" h="1374" w="1581">
                    <a:moveTo>
                      <a:pt x="50" y="1"/>
                    </a:moveTo>
                    <a:cubicBezTo>
                      <a:pt x="7" y="130"/>
                      <a:pt x="0" y="275"/>
                      <a:pt x="14" y="418"/>
                    </a:cubicBezTo>
                    <a:cubicBezTo>
                      <a:pt x="21" y="461"/>
                      <a:pt x="21" y="504"/>
                      <a:pt x="21" y="534"/>
                    </a:cubicBezTo>
                    <a:cubicBezTo>
                      <a:pt x="35" y="706"/>
                      <a:pt x="43" y="734"/>
                      <a:pt x="35" y="856"/>
                    </a:cubicBezTo>
                    <a:cubicBezTo>
                      <a:pt x="35" y="999"/>
                      <a:pt x="200" y="1360"/>
                      <a:pt x="380" y="1374"/>
                    </a:cubicBezTo>
                    <a:cubicBezTo>
                      <a:pt x="423" y="1374"/>
                      <a:pt x="482" y="1374"/>
                      <a:pt x="538" y="1360"/>
                    </a:cubicBezTo>
                    <a:cubicBezTo>
                      <a:pt x="761" y="1324"/>
                      <a:pt x="1056" y="1188"/>
                      <a:pt x="1199" y="936"/>
                    </a:cubicBezTo>
                    <a:cubicBezTo>
                      <a:pt x="1199" y="936"/>
                      <a:pt x="1208" y="929"/>
                      <a:pt x="1208" y="922"/>
                    </a:cubicBezTo>
                    <a:lnTo>
                      <a:pt x="1222" y="922"/>
                    </a:lnTo>
                    <a:cubicBezTo>
                      <a:pt x="1285" y="922"/>
                      <a:pt x="1401" y="879"/>
                      <a:pt x="1480" y="777"/>
                    </a:cubicBezTo>
                    <a:cubicBezTo>
                      <a:pt x="1487" y="770"/>
                      <a:pt x="1487" y="763"/>
                      <a:pt x="1494" y="756"/>
                    </a:cubicBezTo>
                    <a:cubicBezTo>
                      <a:pt x="1553" y="677"/>
                      <a:pt x="1580" y="548"/>
                      <a:pt x="1553" y="475"/>
                    </a:cubicBezTo>
                    <a:cubicBezTo>
                      <a:pt x="1537" y="439"/>
                      <a:pt x="1517" y="411"/>
                      <a:pt x="1467" y="411"/>
                    </a:cubicBezTo>
                    <a:cubicBezTo>
                      <a:pt x="1458" y="411"/>
                      <a:pt x="1451" y="418"/>
                      <a:pt x="1444" y="418"/>
                    </a:cubicBezTo>
                    <a:lnTo>
                      <a:pt x="1415" y="418"/>
                    </a:lnTo>
                    <a:cubicBezTo>
                      <a:pt x="1408" y="425"/>
                      <a:pt x="1401" y="425"/>
                      <a:pt x="1394" y="432"/>
                    </a:cubicBezTo>
                    <a:cubicBezTo>
                      <a:pt x="1380" y="432"/>
                      <a:pt x="1372" y="439"/>
                      <a:pt x="1365" y="447"/>
                    </a:cubicBezTo>
                    <a:cubicBezTo>
                      <a:pt x="1351" y="454"/>
                      <a:pt x="1344" y="461"/>
                      <a:pt x="1344" y="461"/>
                    </a:cubicBezTo>
                    <a:lnTo>
                      <a:pt x="1329" y="475"/>
                    </a:lnTo>
                    <a:cubicBezTo>
                      <a:pt x="1322" y="475"/>
                      <a:pt x="1322" y="482"/>
                      <a:pt x="1322" y="482"/>
                    </a:cubicBezTo>
                    <a:cubicBezTo>
                      <a:pt x="1315" y="482"/>
                      <a:pt x="1308" y="491"/>
                      <a:pt x="1308" y="497"/>
                    </a:cubicBezTo>
                    <a:cubicBezTo>
                      <a:pt x="1301" y="504"/>
                      <a:pt x="1294" y="511"/>
                      <a:pt x="1294" y="511"/>
                    </a:cubicBezTo>
                    <a:lnTo>
                      <a:pt x="1294" y="518"/>
                    </a:lnTo>
                    <a:cubicBezTo>
                      <a:pt x="1265" y="548"/>
                      <a:pt x="1251" y="577"/>
                      <a:pt x="1251" y="584"/>
                    </a:cubicBezTo>
                    <a:cubicBezTo>
                      <a:pt x="1215" y="641"/>
                      <a:pt x="1179" y="670"/>
                      <a:pt x="1179" y="670"/>
                    </a:cubicBezTo>
                    <a:lnTo>
                      <a:pt x="1078" y="411"/>
                    </a:lnTo>
                    <a:cubicBezTo>
                      <a:pt x="934" y="396"/>
                      <a:pt x="804" y="368"/>
                      <a:pt x="690" y="339"/>
                    </a:cubicBezTo>
                    <a:lnTo>
                      <a:pt x="502" y="353"/>
                    </a:lnTo>
                    <a:cubicBezTo>
                      <a:pt x="502" y="353"/>
                      <a:pt x="552" y="325"/>
                      <a:pt x="661" y="325"/>
                    </a:cubicBezTo>
                    <a:cubicBezTo>
                      <a:pt x="532" y="289"/>
                      <a:pt x="423" y="239"/>
                      <a:pt x="337" y="189"/>
                    </a:cubicBezTo>
                    <a:lnTo>
                      <a:pt x="337" y="189"/>
                    </a:lnTo>
                    <a:cubicBezTo>
                      <a:pt x="352" y="259"/>
                      <a:pt x="373" y="346"/>
                      <a:pt x="388" y="432"/>
                    </a:cubicBezTo>
                    <a:cubicBezTo>
                      <a:pt x="244" y="361"/>
                      <a:pt x="157" y="246"/>
                      <a:pt x="107" y="146"/>
                    </a:cubicBezTo>
                    <a:cubicBezTo>
                      <a:pt x="71" y="80"/>
                      <a:pt x="57" y="30"/>
                      <a:pt x="50" y="1"/>
                    </a:cubicBezTo>
                    <a:close/>
                  </a:path>
                </a:pathLst>
              </a:custGeom>
              <a:solidFill>
                <a:srgbClr val="999999"/>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24" name="Google Shape;2224;p55"/>
              <p:cNvSpPr/>
              <p:nvPr/>
            </p:nvSpPr>
            <p:spPr>
              <a:xfrm>
                <a:off x="8183683" y="2587272"/>
                <a:ext cx="14185" cy="21277"/>
              </a:xfrm>
              <a:custGeom>
                <a:rect b="b" l="l" r="r" t="t"/>
                <a:pathLst>
                  <a:path extrusionOk="0" h="87" w="58">
                    <a:moveTo>
                      <a:pt x="58" y="0"/>
                    </a:moveTo>
                    <a:lnTo>
                      <a:pt x="58" y="0"/>
                    </a:lnTo>
                    <a:cubicBezTo>
                      <a:pt x="51" y="7"/>
                      <a:pt x="44" y="14"/>
                      <a:pt x="44" y="14"/>
                    </a:cubicBezTo>
                    <a:lnTo>
                      <a:pt x="44" y="21"/>
                    </a:lnTo>
                    <a:lnTo>
                      <a:pt x="58" y="0"/>
                    </a:lnTo>
                    <a:close/>
                    <a:moveTo>
                      <a:pt x="44" y="21"/>
                    </a:moveTo>
                    <a:lnTo>
                      <a:pt x="43" y="22"/>
                    </a:lnTo>
                    <a:lnTo>
                      <a:pt x="43" y="22"/>
                    </a:lnTo>
                    <a:cubicBezTo>
                      <a:pt x="44" y="22"/>
                      <a:pt x="44" y="21"/>
                      <a:pt x="44" y="21"/>
                    </a:cubicBezTo>
                    <a:lnTo>
                      <a:pt x="44" y="21"/>
                    </a:lnTo>
                    <a:close/>
                    <a:moveTo>
                      <a:pt x="43" y="22"/>
                    </a:moveTo>
                    <a:cubicBezTo>
                      <a:pt x="14" y="51"/>
                      <a:pt x="1" y="80"/>
                      <a:pt x="1" y="87"/>
                    </a:cubicBezTo>
                    <a:lnTo>
                      <a:pt x="29" y="44"/>
                    </a:lnTo>
                    <a:lnTo>
                      <a:pt x="43" y="22"/>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25" name="Google Shape;2225;p55"/>
              <p:cNvSpPr/>
              <p:nvPr/>
            </p:nvSpPr>
            <p:spPr>
              <a:xfrm>
                <a:off x="8197623" y="2580180"/>
                <a:ext cx="5380" cy="7337"/>
              </a:xfrm>
              <a:custGeom>
                <a:rect b="b" l="l" r="r" t="t"/>
                <a:pathLst>
                  <a:path extrusionOk="0" h="30" w="22">
                    <a:moveTo>
                      <a:pt x="22" y="0"/>
                    </a:moveTo>
                    <a:lnTo>
                      <a:pt x="11" y="15"/>
                    </a:lnTo>
                    <a:lnTo>
                      <a:pt x="11" y="15"/>
                    </a:lnTo>
                    <a:cubicBezTo>
                      <a:pt x="12" y="14"/>
                      <a:pt x="14" y="14"/>
                      <a:pt x="15" y="14"/>
                    </a:cubicBezTo>
                    <a:cubicBezTo>
                      <a:pt x="15" y="14"/>
                      <a:pt x="15" y="7"/>
                      <a:pt x="22" y="7"/>
                    </a:cubicBezTo>
                    <a:lnTo>
                      <a:pt x="22" y="0"/>
                    </a:lnTo>
                    <a:close/>
                    <a:moveTo>
                      <a:pt x="11" y="15"/>
                    </a:moveTo>
                    <a:cubicBezTo>
                      <a:pt x="6" y="17"/>
                      <a:pt x="1" y="24"/>
                      <a:pt x="1" y="29"/>
                    </a:cubicBezTo>
                    <a:lnTo>
                      <a:pt x="11" y="15"/>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26" name="Google Shape;2226;p55"/>
              <p:cNvSpPr/>
              <p:nvPr/>
            </p:nvSpPr>
            <p:spPr>
              <a:xfrm>
                <a:off x="7888499" y="2460590"/>
                <a:ext cx="3668" cy="1956"/>
              </a:xfrm>
              <a:custGeom>
                <a:rect b="b" l="l" r="r" t="t"/>
                <a:pathLst>
                  <a:path extrusionOk="0" h="8" w="15">
                    <a:moveTo>
                      <a:pt x="0" y="1"/>
                    </a:moveTo>
                    <a:cubicBezTo>
                      <a:pt x="7" y="1"/>
                      <a:pt x="7" y="1"/>
                      <a:pt x="7" y="8"/>
                    </a:cubicBezTo>
                    <a:lnTo>
                      <a:pt x="14"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27" name="Google Shape;2227;p55"/>
              <p:cNvSpPr/>
              <p:nvPr/>
            </p:nvSpPr>
            <p:spPr>
              <a:xfrm>
                <a:off x="8039393" y="2544963"/>
                <a:ext cx="14185" cy="3668"/>
              </a:xfrm>
              <a:custGeom>
                <a:rect b="b" l="l" r="r" t="t"/>
                <a:pathLst>
                  <a:path extrusionOk="0" h="15" w="58">
                    <a:moveTo>
                      <a:pt x="1" y="1"/>
                    </a:moveTo>
                    <a:cubicBezTo>
                      <a:pt x="15" y="8"/>
                      <a:pt x="22" y="8"/>
                      <a:pt x="30" y="15"/>
                    </a:cubicBezTo>
                    <a:lnTo>
                      <a:pt x="58" y="8"/>
                    </a:lnTo>
                    <a:cubicBezTo>
                      <a:pt x="37" y="8"/>
                      <a:pt x="22" y="8"/>
                      <a:pt x="1"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28" name="Google Shape;2228;p55"/>
              <p:cNvSpPr/>
              <p:nvPr/>
            </p:nvSpPr>
            <p:spPr>
              <a:xfrm>
                <a:off x="8183683" y="2587272"/>
                <a:ext cx="14185" cy="21277"/>
              </a:xfrm>
              <a:custGeom>
                <a:rect b="b" l="l" r="r" t="t"/>
                <a:pathLst>
                  <a:path extrusionOk="0" h="87" w="58">
                    <a:moveTo>
                      <a:pt x="58" y="0"/>
                    </a:moveTo>
                    <a:lnTo>
                      <a:pt x="58" y="0"/>
                    </a:lnTo>
                    <a:cubicBezTo>
                      <a:pt x="51" y="7"/>
                      <a:pt x="44" y="14"/>
                      <a:pt x="44" y="14"/>
                    </a:cubicBezTo>
                    <a:lnTo>
                      <a:pt x="44" y="21"/>
                    </a:lnTo>
                    <a:lnTo>
                      <a:pt x="58" y="0"/>
                    </a:lnTo>
                    <a:close/>
                    <a:moveTo>
                      <a:pt x="44" y="21"/>
                    </a:moveTo>
                    <a:lnTo>
                      <a:pt x="43" y="22"/>
                    </a:lnTo>
                    <a:lnTo>
                      <a:pt x="43" y="22"/>
                    </a:lnTo>
                    <a:cubicBezTo>
                      <a:pt x="44" y="22"/>
                      <a:pt x="44" y="21"/>
                      <a:pt x="44" y="21"/>
                    </a:cubicBezTo>
                    <a:lnTo>
                      <a:pt x="44" y="21"/>
                    </a:lnTo>
                    <a:close/>
                    <a:moveTo>
                      <a:pt x="43" y="22"/>
                    </a:moveTo>
                    <a:cubicBezTo>
                      <a:pt x="14" y="51"/>
                      <a:pt x="1" y="80"/>
                      <a:pt x="1" y="87"/>
                    </a:cubicBezTo>
                    <a:lnTo>
                      <a:pt x="29" y="44"/>
                    </a:lnTo>
                    <a:lnTo>
                      <a:pt x="43" y="22"/>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29" name="Google Shape;2229;p55"/>
              <p:cNvSpPr/>
              <p:nvPr/>
            </p:nvSpPr>
            <p:spPr>
              <a:xfrm>
                <a:off x="8190531" y="2587272"/>
                <a:ext cx="7337" cy="10761"/>
              </a:xfrm>
              <a:custGeom>
                <a:rect b="b" l="l" r="r" t="t"/>
                <a:pathLst>
                  <a:path extrusionOk="0" h="44" w="30">
                    <a:moveTo>
                      <a:pt x="30" y="0"/>
                    </a:moveTo>
                    <a:lnTo>
                      <a:pt x="30" y="0"/>
                    </a:lnTo>
                    <a:cubicBezTo>
                      <a:pt x="23" y="7"/>
                      <a:pt x="16" y="14"/>
                      <a:pt x="16" y="14"/>
                    </a:cubicBezTo>
                    <a:lnTo>
                      <a:pt x="16" y="21"/>
                    </a:lnTo>
                    <a:lnTo>
                      <a:pt x="30" y="0"/>
                    </a:lnTo>
                    <a:close/>
                    <a:moveTo>
                      <a:pt x="16" y="21"/>
                    </a:moveTo>
                    <a:lnTo>
                      <a:pt x="15" y="22"/>
                    </a:lnTo>
                    <a:lnTo>
                      <a:pt x="15" y="22"/>
                    </a:lnTo>
                    <a:cubicBezTo>
                      <a:pt x="16" y="22"/>
                      <a:pt x="16" y="21"/>
                      <a:pt x="16" y="21"/>
                    </a:cubicBezTo>
                    <a:lnTo>
                      <a:pt x="16" y="21"/>
                    </a:lnTo>
                    <a:close/>
                    <a:moveTo>
                      <a:pt x="15" y="22"/>
                    </a:moveTo>
                    <a:lnTo>
                      <a:pt x="15" y="22"/>
                    </a:lnTo>
                    <a:cubicBezTo>
                      <a:pt x="7" y="28"/>
                      <a:pt x="1" y="37"/>
                      <a:pt x="1" y="44"/>
                    </a:cubicBezTo>
                    <a:lnTo>
                      <a:pt x="15" y="22"/>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30" name="Google Shape;2230;p55"/>
              <p:cNvSpPr/>
              <p:nvPr/>
            </p:nvSpPr>
            <p:spPr>
              <a:xfrm>
                <a:off x="8183683" y="2587272"/>
                <a:ext cx="14185" cy="21277"/>
              </a:xfrm>
              <a:custGeom>
                <a:rect b="b" l="l" r="r" t="t"/>
                <a:pathLst>
                  <a:path extrusionOk="0" h="87" w="58">
                    <a:moveTo>
                      <a:pt x="58" y="0"/>
                    </a:moveTo>
                    <a:lnTo>
                      <a:pt x="58" y="0"/>
                    </a:lnTo>
                    <a:cubicBezTo>
                      <a:pt x="51" y="7"/>
                      <a:pt x="44" y="14"/>
                      <a:pt x="44" y="14"/>
                    </a:cubicBezTo>
                    <a:lnTo>
                      <a:pt x="44" y="21"/>
                    </a:lnTo>
                    <a:lnTo>
                      <a:pt x="58" y="0"/>
                    </a:lnTo>
                    <a:close/>
                    <a:moveTo>
                      <a:pt x="44" y="21"/>
                    </a:moveTo>
                    <a:lnTo>
                      <a:pt x="43" y="22"/>
                    </a:lnTo>
                    <a:lnTo>
                      <a:pt x="43" y="22"/>
                    </a:lnTo>
                    <a:cubicBezTo>
                      <a:pt x="44" y="22"/>
                      <a:pt x="44" y="21"/>
                      <a:pt x="44" y="21"/>
                    </a:cubicBezTo>
                    <a:lnTo>
                      <a:pt x="44" y="21"/>
                    </a:lnTo>
                    <a:close/>
                    <a:moveTo>
                      <a:pt x="43" y="22"/>
                    </a:moveTo>
                    <a:cubicBezTo>
                      <a:pt x="14" y="51"/>
                      <a:pt x="1" y="80"/>
                      <a:pt x="1" y="87"/>
                    </a:cubicBezTo>
                    <a:lnTo>
                      <a:pt x="29" y="44"/>
                    </a:lnTo>
                    <a:lnTo>
                      <a:pt x="43" y="22"/>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31" name="Google Shape;2231;p55"/>
              <p:cNvSpPr/>
              <p:nvPr/>
            </p:nvSpPr>
            <p:spPr>
              <a:xfrm>
                <a:off x="8012980" y="2578468"/>
                <a:ext cx="31793" cy="38885"/>
              </a:xfrm>
              <a:custGeom>
                <a:rect b="b" l="l" r="r" t="t"/>
                <a:pathLst>
                  <a:path extrusionOk="0" h="159" w="130">
                    <a:moveTo>
                      <a:pt x="59" y="0"/>
                    </a:moveTo>
                    <a:cubicBezTo>
                      <a:pt x="30" y="7"/>
                      <a:pt x="0" y="43"/>
                      <a:pt x="9" y="87"/>
                    </a:cubicBezTo>
                    <a:cubicBezTo>
                      <a:pt x="9" y="130"/>
                      <a:pt x="43" y="159"/>
                      <a:pt x="73" y="159"/>
                    </a:cubicBezTo>
                    <a:cubicBezTo>
                      <a:pt x="109" y="159"/>
                      <a:pt x="130" y="116"/>
                      <a:pt x="130" y="73"/>
                    </a:cubicBezTo>
                    <a:cubicBezTo>
                      <a:pt x="123" y="30"/>
                      <a:pt x="95" y="0"/>
                      <a:pt x="59" y="0"/>
                    </a:cubicBezTo>
                    <a:close/>
                  </a:path>
                </a:pathLst>
              </a:custGeom>
              <a:solidFill>
                <a:schemeClr val="dk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32" name="Google Shape;2232;p55"/>
              <p:cNvSpPr/>
              <p:nvPr/>
            </p:nvSpPr>
            <p:spPr>
              <a:xfrm>
                <a:off x="7895102" y="2590696"/>
                <a:ext cx="25190" cy="35217"/>
              </a:xfrm>
              <a:custGeom>
                <a:rect b="b" l="l" r="r" t="t"/>
                <a:pathLst>
                  <a:path extrusionOk="0" h="144" w="103">
                    <a:moveTo>
                      <a:pt x="44" y="0"/>
                    </a:moveTo>
                    <a:cubicBezTo>
                      <a:pt x="44" y="0"/>
                      <a:pt x="37" y="0"/>
                      <a:pt x="37" y="7"/>
                    </a:cubicBezTo>
                    <a:cubicBezTo>
                      <a:pt x="23" y="7"/>
                      <a:pt x="17" y="14"/>
                      <a:pt x="8" y="30"/>
                    </a:cubicBezTo>
                    <a:cubicBezTo>
                      <a:pt x="1" y="43"/>
                      <a:pt x="1" y="57"/>
                      <a:pt x="1" y="80"/>
                    </a:cubicBezTo>
                    <a:cubicBezTo>
                      <a:pt x="1" y="116"/>
                      <a:pt x="30" y="143"/>
                      <a:pt x="51" y="143"/>
                    </a:cubicBezTo>
                    <a:cubicBezTo>
                      <a:pt x="80" y="137"/>
                      <a:pt x="103" y="109"/>
                      <a:pt x="103" y="66"/>
                    </a:cubicBezTo>
                    <a:cubicBezTo>
                      <a:pt x="94" y="30"/>
                      <a:pt x="73" y="0"/>
                      <a:pt x="44" y="0"/>
                    </a:cubicBezTo>
                    <a:close/>
                  </a:path>
                </a:pathLst>
              </a:custGeom>
              <a:solidFill>
                <a:schemeClr val="dk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33" name="Google Shape;2233;p55"/>
              <p:cNvSpPr/>
              <p:nvPr/>
            </p:nvSpPr>
            <p:spPr>
              <a:xfrm>
                <a:off x="7937411" y="2661129"/>
                <a:ext cx="12473" cy="22989"/>
              </a:xfrm>
              <a:custGeom>
                <a:rect b="b" l="l" r="r" t="t"/>
                <a:pathLst>
                  <a:path extrusionOk="0" h="94" w="51">
                    <a:moveTo>
                      <a:pt x="23" y="0"/>
                    </a:moveTo>
                    <a:lnTo>
                      <a:pt x="23" y="0"/>
                    </a:lnTo>
                    <a:cubicBezTo>
                      <a:pt x="1" y="71"/>
                      <a:pt x="51" y="94"/>
                      <a:pt x="51" y="94"/>
                    </a:cubicBezTo>
                    <a:lnTo>
                      <a:pt x="23"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34" name="Google Shape;2234;p55"/>
              <p:cNvSpPr/>
              <p:nvPr/>
            </p:nvSpPr>
            <p:spPr>
              <a:xfrm>
                <a:off x="7949639" y="2717133"/>
                <a:ext cx="61874" cy="15407"/>
              </a:xfrm>
              <a:custGeom>
                <a:rect b="b" l="l" r="r" t="t"/>
                <a:pathLst>
                  <a:path extrusionOk="0" h="63" w="253">
                    <a:moveTo>
                      <a:pt x="252" y="1"/>
                    </a:moveTo>
                    <a:lnTo>
                      <a:pt x="1" y="58"/>
                    </a:lnTo>
                    <a:cubicBezTo>
                      <a:pt x="1" y="58"/>
                      <a:pt x="22" y="63"/>
                      <a:pt x="55" y="63"/>
                    </a:cubicBezTo>
                    <a:cubicBezTo>
                      <a:pt x="104" y="63"/>
                      <a:pt x="179" y="52"/>
                      <a:pt x="252"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35" name="Google Shape;2235;p55"/>
              <p:cNvSpPr/>
              <p:nvPr/>
            </p:nvSpPr>
            <p:spPr>
              <a:xfrm>
                <a:off x="8000752" y="2544963"/>
                <a:ext cx="52826" cy="7092"/>
              </a:xfrm>
              <a:custGeom>
                <a:rect b="b" l="l" r="r" t="t"/>
                <a:pathLst>
                  <a:path extrusionOk="0" h="29" w="216">
                    <a:moveTo>
                      <a:pt x="159" y="1"/>
                    </a:moveTo>
                    <a:cubicBezTo>
                      <a:pt x="50" y="1"/>
                      <a:pt x="0" y="29"/>
                      <a:pt x="0" y="29"/>
                    </a:cubicBezTo>
                    <a:lnTo>
                      <a:pt x="188" y="15"/>
                    </a:lnTo>
                    <a:lnTo>
                      <a:pt x="216" y="8"/>
                    </a:lnTo>
                    <a:cubicBezTo>
                      <a:pt x="195" y="8"/>
                      <a:pt x="180" y="8"/>
                      <a:pt x="159"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36" name="Google Shape;2236;p55"/>
              <p:cNvSpPr/>
              <p:nvPr/>
            </p:nvSpPr>
            <p:spPr>
              <a:xfrm>
                <a:off x="7891923" y="2551811"/>
                <a:ext cx="22989" cy="4158"/>
              </a:xfrm>
              <a:custGeom>
                <a:rect b="b" l="l" r="r" t="t"/>
                <a:pathLst>
                  <a:path extrusionOk="0" h="17" w="94">
                    <a:moveTo>
                      <a:pt x="0" y="1"/>
                    </a:moveTo>
                    <a:lnTo>
                      <a:pt x="50" y="9"/>
                    </a:lnTo>
                    <a:lnTo>
                      <a:pt x="93" y="16"/>
                    </a:lnTo>
                    <a:cubicBezTo>
                      <a:pt x="86" y="9"/>
                      <a:pt x="73" y="9"/>
                      <a:pt x="50"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37" name="Google Shape;2237;p55"/>
              <p:cNvSpPr/>
              <p:nvPr/>
            </p:nvSpPr>
            <p:spPr>
              <a:xfrm>
                <a:off x="7888499" y="2460590"/>
                <a:ext cx="3668" cy="3668"/>
              </a:xfrm>
              <a:custGeom>
                <a:rect b="b" l="l" r="r" t="t"/>
                <a:pathLst>
                  <a:path extrusionOk="0" h="15" w="15">
                    <a:moveTo>
                      <a:pt x="0" y="1"/>
                    </a:moveTo>
                    <a:cubicBezTo>
                      <a:pt x="0" y="1"/>
                      <a:pt x="7" y="8"/>
                      <a:pt x="7" y="15"/>
                    </a:cubicBezTo>
                    <a:lnTo>
                      <a:pt x="7" y="8"/>
                    </a:lnTo>
                    <a:lnTo>
                      <a:pt x="14"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38" name="Google Shape;2238;p55"/>
              <p:cNvSpPr/>
              <p:nvPr/>
            </p:nvSpPr>
            <p:spPr>
              <a:xfrm>
                <a:off x="7995617" y="2792703"/>
                <a:ext cx="211302" cy="218394"/>
              </a:xfrm>
              <a:custGeom>
                <a:rect b="b" l="l" r="r" t="t"/>
                <a:pathLst>
                  <a:path extrusionOk="0" h="893" w="864">
                    <a:moveTo>
                      <a:pt x="727" y="1"/>
                    </a:moveTo>
                    <a:lnTo>
                      <a:pt x="366" y="266"/>
                    </a:lnTo>
                    <a:lnTo>
                      <a:pt x="1" y="534"/>
                    </a:lnTo>
                    <a:lnTo>
                      <a:pt x="187" y="691"/>
                    </a:lnTo>
                    <a:lnTo>
                      <a:pt x="425" y="892"/>
                    </a:lnTo>
                    <a:lnTo>
                      <a:pt x="568" y="691"/>
                    </a:lnTo>
                    <a:lnTo>
                      <a:pt x="863" y="275"/>
                    </a:lnTo>
                    <a:lnTo>
                      <a:pt x="727" y="8"/>
                    </a:lnTo>
                    <a:lnTo>
                      <a:pt x="727"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39" name="Google Shape;2239;p55"/>
              <p:cNvSpPr/>
              <p:nvPr/>
            </p:nvSpPr>
            <p:spPr>
              <a:xfrm>
                <a:off x="7912955" y="2815447"/>
                <a:ext cx="89754" cy="142824"/>
              </a:xfrm>
              <a:custGeom>
                <a:rect b="b" l="l" r="r" t="t"/>
                <a:pathLst>
                  <a:path extrusionOk="0" h="584" w="367">
                    <a:moveTo>
                      <a:pt x="366" y="1"/>
                    </a:moveTo>
                    <a:lnTo>
                      <a:pt x="194" y="146"/>
                    </a:lnTo>
                    <a:lnTo>
                      <a:pt x="173" y="196"/>
                    </a:lnTo>
                    <a:lnTo>
                      <a:pt x="0" y="570"/>
                    </a:lnTo>
                    <a:cubicBezTo>
                      <a:pt x="0" y="577"/>
                      <a:pt x="7" y="577"/>
                      <a:pt x="14" y="584"/>
                    </a:cubicBezTo>
                    <a:lnTo>
                      <a:pt x="339" y="441"/>
                    </a:lnTo>
                    <a:lnTo>
                      <a:pt x="345" y="311"/>
                    </a:lnTo>
                    <a:lnTo>
                      <a:pt x="359" y="159"/>
                    </a:lnTo>
                    <a:lnTo>
                      <a:pt x="366"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40" name="Google Shape;2240;p55"/>
              <p:cNvSpPr/>
              <p:nvPr/>
            </p:nvSpPr>
            <p:spPr>
              <a:xfrm>
                <a:off x="7909531" y="2954846"/>
                <a:ext cx="7092" cy="6848"/>
              </a:xfrm>
              <a:custGeom>
                <a:rect b="b" l="l" r="r" t="t"/>
                <a:pathLst>
                  <a:path extrusionOk="0" h="28" w="29">
                    <a:moveTo>
                      <a:pt x="14" y="0"/>
                    </a:moveTo>
                    <a:lnTo>
                      <a:pt x="1" y="28"/>
                    </a:lnTo>
                    <a:lnTo>
                      <a:pt x="1" y="28"/>
                    </a:lnTo>
                    <a:lnTo>
                      <a:pt x="28" y="14"/>
                    </a:lnTo>
                    <a:cubicBezTo>
                      <a:pt x="21" y="7"/>
                      <a:pt x="14" y="7"/>
                      <a:pt x="14"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41" name="Google Shape;2241;p55"/>
              <p:cNvSpPr/>
              <p:nvPr/>
            </p:nvSpPr>
            <p:spPr>
              <a:xfrm>
                <a:off x="7832006" y="3355436"/>
                <a:ext cx="188313" cy="101983"/>
              </a:xfrm>
              <a:custGeom>
                <a:rect b="b" l="l" r="r" t="t"/>
                <a:pathLst>
                  <a:path extrusionOk="0" h="417" w="770">
                    <a:moveTo>
                      <a:pt x="713" y="1"/>
                    </a:moveTo>
                    <a:lnTo>
                      <a:pt x="266" y="79"/>
                    </a:lnTo>
                    <a:lnTo>
                      <a:pt x="259" y="79"/>
                    </a:lnTo>
                    <a:lnTo>
                      <a:pt x="0" y="130"/>
                    </a:lnTo>
                    <a:lnTo>
                      <a:pt x="0" y="317"/>
                    </a:lnTo>
                    <a:lnTo>
                      <a:pt x="36" y="317"/>
                    </a:lnTo>
                    <a:lnTo>
                      <a:pt x="202" y="330"/>
                    </a:lnTo>
                    <a:lnTo>
                      <a:pt x="216" y="330"/>
                    </a:lnTo>
                    <a:lnTo>
                      <a:pt x="447" y="353"/>
                    </a:lnTo>
                    <a:lnTo>
                      <a:pt x="547" y="417"/>
                    </a:lnTo>
                    <a:lnTo>
                      <a:pt x="770" y="417"/>
                    </a:lnTo>
                    <a:lnTo>
                      <a:pt x="756" y="251"/>
                    </a:lnTo>
                    <a:lnTo>
                      <a:pt x="740" y="251"/>
                    </a:lnTo>
                    <a:lnTo>
                      <a:pt x="713"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42" name="Google Shape;2242;p55"/>
              <p:cNvSpPr/>
              <p:nvPr/>
            </p:nvSpPr>
            <p:spPr>
              <a:xfrm>
                <a:off x="7638803" y="3353480"/>
                <a:ext cx="193449" cy="79483"/>
              </a:xfrm>
              <a:custGeom>
                <a:rect b="b" l="l" r="r" t="t"/>
                <a:pathLst>
                  <a:path extrusionOk="0" h="325" w="791">
                    <a:moveTo>
                      <a:pt x="288" y="0"/>
                    </a:moveTo>
                    <a:cubicBezTo>
                      <a:pt x="273" y="0"/>
                      <a:pt x="202" y="37"/>
                      <a:pt x="159" y="66"/>
                    </a:cubicBezTo>
                    <a:cubicBezTo>
                      <a:pt x="136" y="80"/>
                      <a:pt x="64" y="173"/>
                      <a:pt x="0" y="259"/>
                    </a:cubicBezTo>
                    <a:lnTo>
                      <a:pt x="554" y="302"/>
                    </a:lnTo>
                    <a:lnTo>
                      <a:pt x="561" y="302"/>
                    </a:lnTo>
                    <a:lnTo>
                      <a:pt x="790" y="325"/>
                    </a:lnTo>
                    <a:lnTo>
                      <a:pt x="790" y="138"/>
                    </a:lnTo>
                    <a:cubicBezTo>
                      <a:pt x="747" y="123"/>
                      <a:pt x="676" y="102"/>
                      <a:pt x="597" y="80"/>
                    </a:cubicBezTo>
                    <a:cubicBezTo>
                      <a:pt x="590" y="80"/>
                      <a:pt x="581" y="80"/>
                      <a:pt x="575" y="73"/>
                    </a:cubicBezTo>
                    <a:cubicBezTo>
                      <a:pt x="438" y="37"/>
                      <a:pt x="295" y="0"/>
                      <a:pt x="288" y="0"/>
                    </a:cubicBezTo>
                    <a:close/>
                  </a:path>
                </a:pathLst>
              </a:custGeom>
              <a:solidFill>
                <a:srgbClr val="999999"/>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43" name="Google Shape;2243;p55"/>
              <p:cNvSpPr/>
              <p:nvPr/>
            </p:nvSpPr>
            <p:spPr>
              <a:xfrm>
                <a:off x="7779181" y="2859712"/>
                <a:ext cx="596488" cy="597711"/>
              </a:xfrm>
              <a:custGeom>
                <a:rect b="b" l="l" r="r" t="t"/>
                <a:pathLst>
                  <a:path extrusionOk="0" h="2444" w="2439">
                    <a:moveTo>
                      <a:pt x="1748" y="1"/>
                    </a:moveTo>
                    <a:lnTo>
                      <a:pt x="1453" y="417"/>
                    </a:lnTo>
                    <a:lnTo>
                      <a:pt x="1310" y="618"/>
                    </a:lnTo>
                    <a:lnTo>
                      <a:pt x="1072" y="417"/>
                    </a:lnTo>
                    <a:lnTo>
                      <a:pt x="886" y="260"/>
                    </a:lnTo>
                    <a:lnTo>
                      <a:pt x="561" y="403"/>
                    </a:lnTo>
                    <a:lnTo>
                      <a:pt x="534" y="417"/>
                    </a:lnTo>
                    <a:lnTo>
                      <a:pt x="534" y="417"/>
                    </a:lnTo>
                    <a:lnTo>
                      <a:pt x="547" y="389"/>
                    </a:lnTo>
                    <a:lnTo>
                      <a:pt x="720" y="15"/>
                    </a:lnTo>
                    <a:lnTo>
                      <a:pt x="720" y="15"/>
                    </a:lnTo>
                    <a:cubicBezTo>
                      <a:pt x="648" y="72"/>
                      <a:pt x="511" y="194"/>
                      <a:pt x="461" y="237"/>
                    </a:cubicBezTo>
                    <a:cubicBezTo>
                      <a:pt x="454" y="244"/>
                      <a:pt x="447" y="251"/>
                      <a:pt x="447" y="260"/>
                    </a:cubicBezTo>
                    <a:lnTo>
                      <a:pt x="439" y="260"/>
                    </a:lnTo>
                    <a:cubicBezTo>
                      <a:pt x="368" y="337"/>
                      <a:pt x="266" y="568"/>
                      <a:pt x="189" y="805"/>
                    </a:cubicBezTo>
                    <a:cubicBezTo>
                      <a:pt x="94" y="1086"/>
                      <a:pt x="30" y="1617"/>
                      <a:pt x="1" y="2092"/>
                    </a:cubicBezTo>
                    <a:cubicBezTo>
                      <a:pt x="7" y="2099"/>
                      <a:pt x="16" y="2099"/>
                      <a:pt x="23" y="2099"/>
                    </a:cubicBezTo>
                    <a:cubicBezTo>
                      <a:pt x="102" y="2121"/>
                      <a:pt x="173" y="2142"/>
                      <a:pt x="216" y="2157"/>
                    </a:cubicBezTo>
                    <a:lnTo>
                      <a:pt x="475" y="2106"/>
                    </a:lnTo>
                    <a:lnTo>
                      <a:pt x="482" y="2106"/>
                    </a:lnTo>
                    <a:lnTo>
                      <a:pt x="929" y="2028"/>
                    </a:lnTo>
                    <a:lnTo>
                      <a:pt x="913" y="1833"/>
                    </a:lnTo>
                    <a:lnTo>
                      <a:pt x="936" y="1833"/>
                    </a:lnTo>
                    <a:lnTo>
                      <a:pt x="922" y="1717"/>
                    </a:lnTo>
                    <a:lnTo>
                      <a:pt x="856" y="1717"/>
                    </a:lnTo>
                    <a:lnTo>
                      <a:pt x="856" y="1524"/>
                    </a:lnTo>
                    <a:lnTo>
                      <a:pt x="942" y="1524"/>
                    </a:lnTo>
                    <a:lnTo>
                      <a:pt x="979" y="1388"/>
                    </a:lnTo>
                    <a:lnTo>
                      <a:pt x="1560" y="1388"/>
                    </a:lnTo>
                    <a:lnTo>
                      <a:pt x="1560" y="1395"/>
                    </a:lnTo>
                    <a:lnTo>
                      <a:pt x="1596" y="1524"/>
                    </a:lnTo>
                    <a:lnTo>
                      <a:pt x="1683" y="1524"/>
                    </a:lnTo>
                    <a:lnTo>
                      <a:pt x="1683" y="1717"/>
                    </a:lnTo>
                    <a:lnTo>
                      <a:pt x="1619" y="1717"/>
                    </a:lnTo>
                    <a:lnTo>
                      <a:pt x="1612" y="1833"/>
                    </a:lnTo>
                    <a:lnTo>
                      <a:pt x="1626" y="1833"/>
                    </a:lnTo>
                    <a:lnTo>
                      <a:pt x="1589" y="2278"/>
                    </a:lnTo>
                    <a:lnTo>
                      <a:pt x="1569" y="2278"/>
                    </a:lnTo>
                    <a:lnTo>
                      <a:pt x="1560" y="2444"/>
                    </a:lnTo>
                    <a:lnTo>
                      <a:pt x="2057" y="2444"/>
                    </a:lnTo>
                    <a:cubicBezTo>
                      <a:pt x="2093" y="2444"/>
                      <a:pt x="2157" y="2401"/>
                      <a:pt x="2164" y="2350"/>
                    </a:cubicBezTo>
                    <a:cubicBezTo>
                      <a:pt x="2179" y="2300"/>
                      <a:pt x="2423" y="870"/>
                      <a:pt x="2431" y="734"/>
                    </a:cubicBezTo>
                    <a:cubicBezTo>
                      <a:pt x="2438" y="575"/>
                      <a:pt x="2423" y="482"/>
                      <a:pt x="2388" y="417"/>
                    </a:cubicBezTo>
                    <a:lnTo>
                      <a:pt x="2380" y="417"/>
                    </a:lnTo>
                    <a:cubicBezTo>
                      <a:pt x="2373" y="403"/>
                      <a:pt x="2366" y="396"/>
                      <a:pt x="2366" y="389"/>
                    </a:cubicBezTo>
                    <a:cubicBezTo>
                      <a:pt x="2345" y="360"/>
                      <a:pt x="2323" y="337"/>
                      <a:pt x="2293" y="317"/>
                    </a:cubicBezTo>
                    <a:cubicBezTo>
                      <a:pt x="2186" y="260"/>
                      <a:pt x="1748" y="1"/>
                      <a:pt x="1748"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44" name="Google Shape;2244;p55"/>
              <p:cNvSpPr/>
              <p:nvPr/>
            </p:nvSpPr>
            <p:spPr>
              <a:xfrm>
                <a:off x="8016649" y="3416821"/>
                <a:ext cx="146248" cy="40597"/>
              </a:xfrm>
              <a:custGeom>
                <a:rect b="b" l="l" r="r" t="t"/>
                <a:pathLst>
                  <a:path extrusionOk="0" h="166" w="598">
                    <a:moveTo>
                      <a:pt x="1" y="0"/>
                    </a:moveTo>
                    <a:lnTo>
                      <a:pt x="15" y="166"/>
                    </a:lnTo>
                    <a:lnTo>
                      <a:pt x="589" y="166"/>
                    </a:lnTo>
                    <a:lnTo>
                      <a:pt x="598"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45" name="Google Shape;2245;p55"/>
              <p:cNvSpPr/>
              <p:nvPr/>
            </p:nvSpPr>
            <p:spPr>
              <a:xfrm>
                <a:off x="8357565" y="2952645"/>
                <a:ext cx="5870" cy="9049"/>
              </a:xfrm>
              <a:custGeom>
                <a:rect b="b" l="l" r="r" t="t"/>
                <a:pathLst>
                  <a:path extrusionOk="0" h="37" w="24">
                    <a:moveTo>
                      <a:pt x="1" y="0"/>
                    </a:moveTo>
                    <a:lnTo>
                      <a:pt x="1" y="9"/>
                    </a:lnTo>
                    <a:cubicBezTo>
                      <a:pt x="1" y="16"/>
                      <a:pt x="8" y="23"/>
                      <a:pt x="15" y="37"/>
                    </a:cubicBezTo>
                    <a:lnTo>
                      <a:pt x="23" y="37"/>
                    </a:lnTo>
                    <a:cubicBezTo>
                      <a:pt x="15" y="23"/>
                      <a:pt x="8" y="16"/>
                      <a:pt x="1"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46" name="Google Shape;2246;p55"/>
              <p:cNvSpPr/>
              <p:nvPr/>
            </p:nvSpPr>
            <p:spPr>
              <a:xfrm>
                <a:off x="8357565" y="2952645"/>
                <a:ext cx="5870" cy="9049"/>
              </a:xfrm>
              <a:custGeom>
                <a:rect b="b" l="l" r="r" t="t"/>
                <a:pathLst>
                  <a:path extrusionOk="0" fill="none" h="37" w="24">
                    <a:moveTo>
                      <a:pt x="23" y="37"/>
                    </a:moveTo>
                    <a:cubicBezTo>
                      <a:pt x="15" y="23"/>
                      <a:pt x="8" y="16"/>
                      <a:pt x="1" y="0"/>
                    </a:cubicBezTo>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47" name="Google Shape;2247;p55"/>
              <p:cNvSpPr/>
              <p:nvPr/>
            </p:nvSpPr>
            <p:spPr>
              <a:xfrm>
                <a:off x="7631467" y="3619317"/>
                <a:ext cx="337741" cy="1267567"/>
              </a:xfrm>
              <a:custGeom>
                <a:rect b="b" l="l" r="r" t="t"/>
                <a:pathLst>
                  <a:path extrusionOk="0" h="5183" w="1381">
                    <a:moveTo>
                      <a:pt x="1195" y="0"/>
                    </a:moveTo>
                    <a:lnTo>
                      <a:pt x="1188" y="35"/>
                    </a:lnTo>
                    <a:lnTo>
                      <a:pt x="1151" y="186"/>
                    </a:lnTo>
                    <a:lnTo>
                      <a:pt x="950" y="1049"/>
                    </a:lnTo>
                    <a:lnTo>
                      <a:pt x="886" y="1344"/>
                    </a:lnTo>
                    <a:lnTo>
                      <a:pt x="856" y="1458"/>
                    </a:lnTo>
                    <a:lnTo>
                      <a:pt x="856" y="1473"/>
                    </a:lnTo>
                    <a:lnTo>
                      <a:pt x="784" y="1775"/>
                    </a:lnTo>
                    <a:lnTo>
                      <a:pt x="1" y="5182"/>
                    </a:lnTo>
                    <a:lnTo>
                      <a:pt x="189" y="5182"/>
                    </a:lnTo>
                    <a:lnTo>
                      <a:pt x="972" y="1775"/>
                    </a:lnTo>
                    <a:lnTo>
                      <a:pt x="1043" y="1473"/>
                    </a:lnTo>
                    <a:lnTo>
                      <a:pt x="1043" y="1444"/>
                    </a:lnTo>
                    <a:lnTo>
                      <a:pt x="1072" y="1344"/>
                    </a:lnTo>
                    <a:lnTo>
                      <a:pt x="1151" y="977"/>
                    </a:lnTo>
                    <a:lnTo>
                      <a:pt x="1338" y="200"/>
                    </a:lnTo>
                    <a:lnTo>
                      <a:pt x="1374" y="35"/>
                    </a:lnTo>
                    <a:lnTo>
                      <a:pt x="1381"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48" name="Google Shape;2248;p55"/>
              <p:cNvSpPr/>
              <p:nvPr/>
            </p:nvSpPr>
            <p:spPr>
              <a:xfrm>
                <a:off x="7923471" y="3617116"/>
                <a:ext cx="12473" cy="2446"/>
              </a:xfrm>
              <a:custGeom>
                <a:rect b="b" l="l" r="r" t="t"/>
                <a:pathLst>
                  <a:path extrusionOk="0" h="10" w="51">
                    <a:moveTo>
                      <a:pt x="1" y="0"/>
                    </a:moveTo>
                    <a:lnTo>
                      <a:pt x="1" y="9"/>
                    </a:lnTo>
                    <a:lnTo>
                      <a:pt x="51" y="9"/>
                    </a:lnTo>
                    <a:cubicBezTo>
                      <a:pt x="30" y="9"/>
                      <a:pt x="14" y="9"/>
                      <a:pt x="1"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49" name="Google Shape;2249;p55"/>
              <p:cNvSpPr/>
              <p:nvPr/>
            </p:nvSpPr>
            <p:spPr>
              <a:xfrm>
                <a:off x="7677444" y="3619317"/>
                <a:ext cx="381762" cy="1267567"/>
              </a:xfrm>
              <a:custGeom>
                <a:rect b="b" l="l" r="r" t="t"/>
                <a:pathLst>
                  <a:path extrusionOk="0" h="5183" w="1561">
                    <a:moveTo>
                      <a:pt x="1193" y="0"/>
                    </a:moveTo>
                    <a:lnTo>
                      <a:pt x="1186" y="35"/>
                    </a:lnTo>
                    <a:lnTo>
                      <a:pt x="1150" y="200"/>
                    </a:lnTo>
                    <a:lnTo>
                      <a:pt x="963" y="977"/>
                    </a:lnTo>
                    <a:lnTo>
                      <a:pt x="884" y="1344"/>
                    </a:lnTo>
                    <a:lnTo>
                      <a:pt x="855" y="1444"/>
                    </a:lnTo>
                    <a:lnTo>
                      <a:pt x="855" y="1473"/>
                    </a:lnTo>
                    <a:lnTo>
                      <a:pt x="784" y="1775"/>
                    </a:lnTo>
                    <a:lnTo>
                      <a:pt x="1" y="5182"/>
                    </a:lnTo>
                    <a:lnTo>
                      <a:pt x="367" y="5182"/>
                    </a:lnTo>
                    <a:lnTo>
                      <a:pt x="439" y="4851"/>
                    </a:lnTo>
                    <a:lnTo>
                      <a:pt x="1150" y="1775"/>
                    </a:lnTo>
                    <a:lnTo>
                      <a:pt x="1186" y="1617"/>
                    </a:lnTo>
                    <a:lnTo>
                      <a:pt x="1222" y="1473"/>
                    </a:lnTo>
                    <a:lnTo>
                      <a:pt x="1236" y="1415"/>
                    </a:lnTo>
                    <a:lnTo>
                      <a:pt x="1252" y="1344"/>
                    </a:lnTo>
                    <a:lnTo>
                      <a:pt x="1365" y="840"/>
                    </a:lnTo>
                    <a:lnTo>
                      <a:pt x="1517" y="200"/>
                    </a:lnTo>
                    <a:lnTo>
                      <a:pt x="1553" y="35"/>
                    </a:lnTo>
                    <a:lnTo>
                      <a:pt x="1560"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50" name="Google Shape;2250;p55"/>
              <p:cNvSpPr/>
              <p:nvPr/>
            </p:nvSpPr>
            <p:spPr>
              <a:xfrm>
                <a:off x="8104446" y="3619317"/>
                <a:ext cx="337741" cy="1267567"/>
              </a:xfrm>
              <a:custGeom>
                <a:rect b="b" l="l" r="r" t="t"/>
                <a:pathLst>
                  <a:path extrusionOk="0" h="5183" w="1381">
                    <a:moveTo>
                      <a:pt x="1" y="0"/>
                    </a:moveTo>
                    <a:lnTo>
                      <a:pt x="8" y="35"/>
                    </a:lnTo>
                    <a:lnTo>
                      <a:pt x="37" y="157"/>
                    </a:lnTo>
                    <a:lnTo>
                      <a:pt x="44" y="186"/>
                    </a:lnTo>
                    <a:lnTo>
                      <a:pt x="259" y="1121"/>
                    </a:lnTo>
                    <a:lnTo>
                      <a:pt x="309" y="1344"/>
                    </a:lnTo>
                    <a:lnTo>
                      <a:pt x="339" y="1466"/>
                    </a:lnTo>
                    <a:lnTo>
                      <a:pt x="339" y="1473"/>
                    </a:lnTo>
                    <a:lnTo>
                      <a:pt x="411" y="1775"/>
                    </a:lnTo>
                    <a:lnTo>
                      <a:pt x="1194" y="5182"/>
                    </a:lnTo>
                    <a:lnTo>
                      <a:pt x="1381" y="5182"/>
                    </a:lnTo>
                    <a:lnTo>
                      <a:pt x="598" y="1775"/>
                    </a:lnTo>
                    <a:lnTo>
                      <a:pt x="525" y="1473"/>
                    </a:lnTo>
                    <a:lnTo>
                      <a:pt x="504" y="1380"/>
                    </a:lnTo>
                    <a:lnTo>
                      <a:pt x="497" y="1344"/>
                    </a:lnTo>
                    <a:lnTo>
                      <a:pt x="389" y="870"/>
                    </a:lnTo>
                    <a:lnTo>
                      <a:pt x="223" y="157"/>
                    </a:lnTo>
                    <a:lnTo>
                      <a:pt x="196" y="35"/>
                    </a:lnTo>
                    <a:lnTo>
                      <a:pt x="187"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51" name="Google Shape;2251;p55"/>
              <p:cNvSpPr/>
              <p:nvPr/>
            </p:nvSpPr>
            <p:spPr>
              <a:xfrm>
                <a:off x="8149934" y="3619317"/>
                <a:ext cx="383963" cy="1267567"/>
              </a:xfrm>
              <a:custGeom>
                <a:rect b="b" l="l" r="r" t="t"/>
                <a:pathLst>
                  <a:path extrusionOk="0" h="5183" w="1570">
                    <a:moveTo>
                      <a:pt x="1" y="0"/>
                    </a:moveTo>
                    <a:lnTo>
                      <a:pt x="10" y="35"/>
                    </a:lnTo>
                    <a:lnTo>
                      <a:pt x="37" y="157"/>
                    </a:lnTo>
                    <a:lnTo>
                      <a:pt x="203" y="870"/>
                    </a:lnTo>
                    <a:lnTo>
                      <a:pt x="311" y="1344"/>
                    </a:lnTo>
                    <a:lnTo>
                      <a:pt x="318" y="1380"/>
                    </a:lnTo>
                    <a:lnTo>
                      <a:pt x="339" y="1473"/>
                    </a:lnTo>
                    <a:lnTo>
                      <a:pt x="412" y="1775"/>
                    </a:lnTo>
                    <a:lnTo>
                      <a:pt x="1195" y="5182"/>
                    </a:lnTo>
                    <a:lnTo>
                      <a:pt x="1569" y="5182"/>
                    </a:lnTo>
                    <a:lnTo>
                      <a:pt x="700" y="1430"/>
                    </a:lnTo>
                    <a:lnTo>
                      <a:pt x="527" y="682"/>
                    </a:lnTo>
                    <a:lnTo>
                      <a:pt x="368"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52" name="Google Shape;2252;p55"/>
              <p:cNvSpPr/>
              <p:nvPr/>
            </p:nvSpPr>
            <p:spPr>
              <a:xfrm>
                <a:off x="7839098" y="3531030"/>
                <a:ext cx="84619" cy="88532"/>
              </a:xfrm>
              <a:custGeom>
                <a:rect b="b" l="l" r="r" t="t"/>
                <a:pathLst>
                  <a:path extrusionOk="0" h="362" w="346">
                    <a:moveTo>
                      <a:pt x="1" y="1"/>
                    </a:moveTo>
                    <a:lnTo>
                      <a:pt x="1" y="232"/>
                    </a:lnTo>
                    <a:cubicBezTo>
                      <a:pt x="1" y="246"/>
                      <a:pt x="1" y="259"/>
                      <a:pt x="7" y="275"/>
                    </a:cubicBezTo>
                    <a:cubicBezTo>
                      <a:pt x="14" y="289"/>
                      <a:pt x="14" y="296"/>
                      <a:pt x="21" y="309"/>
                    </a:cubicBezTo>
                    <a:cubicBezTo>
                      <a:pt x="51" y="339"/>
                      <a:pt x="87" y="361"/>
                      <a:pt x="130" y="361"/>
                    </a:cubicBezTo>
                    <a:lnTo>
                      <a:pt x="346" y="361"/>
                    </a:lnTo>
                    <a:lnTo>
                      <a:pt x="346" y="352"/>
                    </a:lnTo>
                    <a:cubicBezTo>
                      <a:pt x="309" y="339"/>
                      <a:pt x="280" y="309"/>
                      <a:pt x="273" y="275"/>
                    </a:cubicBezTo>
                    <a:cubicBezTo>
                      <a:pt x="266" y="259"/>
                      <a:pt x="266" y="246"/>
                      <a:pt x="266" y="232"/>
                    </a:cubicBezTo>
                    <a:lnTo>
                      <a:pt x="266"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53" name="Google Shape;2253;p55"/>
              <p:cNvSpPr/>
              <p:nvPr/>
            </p:nvSpPr>
            <p:spPr>
              <a:xfrm>
                <a:off x="7923471" y="3617116"/>
                <a:ext cx="12473" cy="2446"/>
              </a:xfrm>
              <a:custGeom>
                <a:rect b="b" l="l" r="r" t="t"/>
                <a:pathLst>
                  <a:path extrusionOk="0" h="10" w="51">
                    <a:moveTo>
                      <a:pt x="1" y="0"/>
                    </a:moveTo>
                    <a:lnTo>
                      <a:pt x="1" y="9"/>
                    </a:lnTo>
                    <a:lnTo>
                      <a:pt x="51" y="9"/>
                    </a:lnTo>
                    <a:cubicBezTo>
                      <a:pt x="30" y="9"/>
                      <a:pt x="14" y="9"/>
                      <a:pt x="1"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54" name="Google Shape;2254;p55"/>
              <p:cNvSpPr/>
              <p:nvPr/>
            </p:nvSpPr>
            <p:spPr>
              <a:xfrm>
                <a:off x="7904151" y="3531030"/>
                <a:ext cx="388854" cy="88532"/>
              </a:xfrm>
              <a:custGeom>
                <a:rect b="b" l="l" r="r" t="t"/>
                <a:pathLst>
                  <a:path extrusionOk="0" h="362" w="1590">
                    <a:moveTo>
                      <a:pt x="0" y="1"/>
                    </a:moveTo>
                    <a:lnTo>
                      <a:pt x="0" y="232"/>
                    </a:lnTo>
                    <a:cubicBezTo>
                      <a:pt x="0" y="246"/>
                      <a:pt x="0" y="259"/>
                      <a:pt x="7" y="275"/>
                    </a:cubicBezTo>
                    <a:cubicBezTo>
                      <a:pt x="14" y="309"/>
                      <a:pt x="43" y="339"/>
                      <a:pt x="80" y="352"/>
                    </a:cubicBezTo>
                    <a:cubicBezTo>
                      <a:pt x="93" y="361"/>
                      <a:pt x="109" y="361"/>
                      <a:pt x="130" y="361"/>
                    </a:cubicBezTo>
                    <a:lnTo>
                      <a:pt x="1460" y="361"/>
                    </a:lnTo>
                    <a:cubicBezTo>
                      <a:pt x="1532" y="361"/>
                      <a:pt x="1589" y="302"/>
                      <a:pt x="1589" y="232"/>
                    </a:cubicBezTo>
                    <a:lnTo>
                      <a:pt x="1589"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55" name="Google Shape;2255;p55"/>
              <p:cNvSpPr/>
              <p:nvPr/>
            </p:nvSpPr>
            <p:spPr>
              <a:xfrm>
                <a:off x="6278071" y="3457173"/>
                <a:ext cx="1311589" cy="74102"/>
              </a:xfrm>
              <a:custGeom>
                <a:rect b="b" l="l" r="r" t="t"/>
                <a:pathLst>
                  <a:path extrusionOk="0" h="303" w="5363">
                    <a:moveTo>
                      <a:pt x="1" y="1"/>
                    </a:moveTo>
                    <a:lnTo>
                      <a:pt x="1" y="303"/>
                    </a:lnTo>
                    <a:lnTo>
                      <a:pt x="5362" y="303"/>
                    </a:lnTo>
                    <a:lnTo>
                      <a:pt x="5362"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56" name="Google Shape;2256;p55"/>
              <p:cNvSpPr/>
              <p:nvPr/>
            </p:nvSpPr>
            <p:spPr>
              <a:xfrm>
                <a:off x="7589402" y="3457173"/>
                <a:ext cx="1086591" cy="74102"/>
              </a:xfrm>
              <a:custGeom>
                <a:rect b="b" l="l" r="r" t="t"/>
                <a:pathLst>
                  <a:path extrusionOk="0" h="303" w="4443">
                    <a:moveTo>
                      <a:pt x="0" y="1"/>
                    </a:moveTo>
                    <a:lnTo>
                      <a:pt x="0" y="303"/>
                    </a:lnTo>
                    <a:lnTo>
                      <a:pt x="4442" y="303"/>
                    </a:lnTo>
                    <a:lnTo>
                      <a:pt x="4442"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57" name="Google Shape;2257;p55"/>
              <p:cNvSpPr/>
              <p:nvPr/>
            </p:nvSpPr>
            <p:spPr>
              <a:xfrm>
                <a:off x="7126939" y="3416821"/>
                <a:ext cx="503065" cy="40597"/>
              </a:xfrm>
              <a:custGeom>
                <a:rect b="b" l="l" r="r" t="t"/>
                <a:pathLst>
                  <a:path extrusionOk="0" h="166" w="2057">
                    <a:moveTo>
                      <a:pt x="1" y="0"/>
                    </a:moveTo>
                    <a:lnTo>
                      <a:pt x="123" y="166"/>
                    </a:lnTo>
                    <a:lnTo>
                      <a:pt x="2057" y="166"/>
                    </a:lnTo>
                    <a:lnTo>
                      <a:pt x="2057"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58" name="Google Shape;2258;p55"/>
              <p:cNvSpPr/>
              <p:nvPr/>
            </p:nvSpPr>
            <p:spPr>
              <a:xfrm>
                <a:off x="7629755" y="3416821"/>
                <a:ext cx="336273" cy="40597"/>
              </a:xfrm>
              <a:custGeom>
                <a:rect b="b" l="l" r="r" t="t"/>
                <a:pathLst>
                  <a:path extrusionOk="0" h="166" w="1375">
                    <a:moveTo>
                      <a:pt x="1" y="0"/>
                    </a:moveTo>
                    <a:lnTo>
                      <a:pt x="1" y="166"/>
                    </a:lnTo>
                    <a:lnTo>
                      <a:pt x="1374" y="166"/>
                    </a:lnTo>
                    <a:lnTo>
                      <a:pt x="1274" y="102"/>
                    </a:lnTo>
                    <a:lnTo>
                      <a:pt x="1043" y="79"/>
                    </a:lnTo>
                    <a:lnTo>
                      <a:pt x="1029" y="79"/>
                    </a:lnTo>
                    <a:lnTo>
                      <a:pt x="863" y="66"/>
                    </a:lnTo>
                    <a:lnTo>
                      <a:pt x="827" y="66"/>
                    </a:lnTo>
                    <a:lnTo>
                      <a:pt x="598" y="43"/>
                    </a:lnTo>
                    <a:lnTo>
                      <a:pt x="591" y="43"/>
                    </a:lnTo>
                    <a:lnTo>
                      <a:pt x="37"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59" name="Google Shape;2259;p55"/>
              <p:cNvSpPr/>
              <p:nvPr/>
            </p:nvSpPr>
            <p:spPr>
              <a:xfrm>
                <a:off x="6838848" y="2815447"/>
                <a:ext cx="140623" cy="104184"/>
              </a:xfrm>
              <a:custGeom>
                <a:rect b="b" l="l" r="r" t="t"/>
                <a:pathLst>
                  <a:path extrusionOk="0" h="426" w="575">
                    <a:moveTo>
                      <a:pt x="123" y="1"/>
                    </a:moveTo>
                    <a:cubicBezTo>
                      <a:pt x="50" y="1"/>
                      <a:pt x="0" y="59"/>
                      <a:pt x="23" y="139"/>
                    </a:cubicBezTo>
                    <a:cubicBezTo>
                      <a:pt x="30" y="173"/>
                      <a:pt x="57" y="260"/>
                      <a:pt x="273" y="375"/>
                    </a:cubicBezTo>
                    <a:lnTo>
                      <a:pt x="359" y="425"/>
                    </a:lnTo>
                    <a:lnTo>
                      <a:pt x="425" y="375"/>
                    </a:lnTo>
                    <a:cubicBezTo>
                      <a:pt x="575" y="260"/>
                      <a:pt x="554" y="173"/>
                      <a:pt x="547" y="139"/>
                    </a:cubicBezTo>
                    <a:cubicBezTo>
                      <a:pt x="525" y="59"/>
                      <a:pt x="438" y="1"/>
                      <a:pt x="359" y="1"/>
                    </a:cubicBezTo>
                    <a:cubicBezTo>
                      <a:pt x="316" y="1"/>
                      <a:pt x="281" y="23"/>
                      <a:pt x="259" y="59"/>
                    </a:cubicBezTo>
                    <a:cubicBezTo>
                      <a:pt x="223" y="23"/>
                      <a:pt x="173" y="1"/>
                      <a:pt x="123"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60" name="Google Shape;2260;p55"/>
              <p:cNvSpPr/>
              <p:nvPr/>
            </p:nvSpPr>
            <p:spPr>
              <a:xfrm>
                <a:off x="7337995" y="2610016"/>
                <a:ext cx="176085" cy="655917"/>
              </a:xfrm>
              <a:custGeom>
                <a:rect b="b" l="l" r="r" t="t"/>
                <a:pathLst>
                  <a:path extrusionOk="0" h="2682" w="720">
                    <a:moveTo>
                      <a:pt x="0" y="1"/>
                    </a:moveTo>
                    <a:cubicBezTo>
                      <a:pt x="66" y="1"/>
                      <a:pt x="129" y="51"/>
                      <a:pt x="138" y="116"/>
                    </a:cubicBezTo>
                    <a:lnTo>
                      <a:pt x="569" y="2566"/>
                    </a:lnTo>
                    <a:cubicBezTo>
                      <a:pt x="583" y="2625"/>
                      <a:pt x="540" y="2681"/>
                      <a:pt x="475" y="2681"/>
                    </a:cubicBezTo>
                    <a:lnTo>
                      <a:pt x="613" y="2681"/>
                    </a:lnTo>
                    <a:cubicBezTo>
                      <a:pt x="676" y="2681"/>
                      <a:pt x="719" y="2625"/>
                      <a:pt x="713" y="2566"/>
                    </a:cubicBezTo>
                    <a:lnTo>
                      <a:pt x="281" y="116"/>
                    </a:lnTo>
                    <a:cubicBezTo>
                      <a:pt x="268" y="51"/>
                      <a:pt x="209" y="1"/>
                      <a:pt x="145"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61" name="Google Shape;2261;p55"/>
              <p:cNvSpPr/>
              <p:nvPr/>
            </p:nvSpPr>
            <p:spPr>
              <a:xfrm>
                <a:off x="6436302" y="2610016"/>
                <a:ext cx="1044526" cy="655917"/>
              </a:xfrm>
              <a:custGeom>
                <a:rect b="b" l="l" r="r" t="t"/>
                <a:pathLst>
                  <a:path extrusionOk="0" h="2682" w="4271">
                    <a:moveTo>
                      <a:pt x="2005" y="841"/>
                    </a:moveTo>
                    <a:cubicBezTo>
                      <a:pt x="2084" y="841"/>
                      <a:pt x="2171" y="899"/>
                      <a:pt x="2193" y="979"/>
                    </a:cubicBezTo>
                    <a:cubicBezTo>
                      <a:pt x="2200" y="1013"/>
                      <a:pt x="2221" y="1100"/>
                      <a:pt x="2071" y="1215"/>
                    </a:cubicBezTo>
                    <a:lnTo>
                      <a:pt x="2005" y="1265"/>
                    </a:lnTo>
                    <a:lnTo>
                      <a:pt x="1919" y="1215"/>
                    </a:lnTo>
                    <a:cubicBezTo>
                      <a:pt x="1703" y="1100"/>
                      <a:pt x="1676" y="1013"/>
                      <a:pt x="1669" y="979"/>
                    </a:cubicBezTo>
                    <a:cubicBezTo>
                      <a:pt x="1646" y="899"/>
                      <a:pt x="1696" y="841"/>
                      <a:pt x="1769" y="841"/>
                    </a:cubicBezTo>
                    <a:cubicBezTo>
                      <a:pt x="1819" y="841"/>
                      <a:pt x="1869" y="863"/>
                      <a:pt x="1905" y="899"/>
                    </a:cubicBezTo>
                    <a:cubicBezTo>
                      <a:pt x="1927" y="863"/>
                      <a:pt x="1962" y="841"/>
                      <a:pt x="2005" y="841"/>
                    </a:cubicBezTo>
                    <a:close/>
                    <a:moveTo>
                      <a:pt x="107" y="1"/>
                    </a:moveTo>
                    <a:cubicBezTo>
                      <a:pt x="44" y="1"/>
                      <a:pt x="1" y="51"/>
                      <a:pt x="14" y="116"/>
                    </a:cubicBezTo>
                    <a:lnTo>
                      <a:pt x="439" y="2566"/>
                    </a:lnTo>
                    <a:cubicBezTo>
                      <a:pt x="453" y="2625"/>
                      <a:pt x="518" y="2681"/>
                      <a:pt x="582" y="2681"/>
                    </a:cubicBezTo>
                    <a:lnTo>
                      <a:pt x="1301" y="2681"/>
                    </a:lnTo>
                    <a:cubicBezTo>
                      <a:pt x="1331" y="2445"/>
                      <a:pt x="1374" y="2171"/>
                      <a:pt x="1410" y="1962"/>
                    </a:cubicBezTo>
                    <a:cubicBezTo>
                      <a:pt x="1467" y="1683"/>
                      <a:pt x="1689" y="1639"/>
                      <a:pt x="1689" y="1639"/>
                    </a:cubicBezTo>
                    <a:lnTo>
                      <a:pt x="2466" y="1639"/>
                    </a:lnTo>
                    <a:lnTo>
                      <a:pt x="2495" y="1805"/>
                    </a:lnTo>
                    <a:cubicBezTo>
                      <a:pt x="2495" y="1805"/>
                      <a:pt x="2373" y="1812"/>
                      <a:pt x="2329" y="2048"/>
                    </a:cubicBezTo>
                    <a:cubicBezTo>
                      <a:pt x="2286" y="2236"/>
                      <a:pt x="2257" y="2473"/>
                      <a:pt x="2229" y="2681"/>
                    </a:cubicBezTo>
                    <a:lnTo>
                      <a:pt x="4162" y="2681"/>
                    </a:lnTo>
                    <a:cubicBezTo>
                      <a:pt x="4227" y="2681"/>
                      <a:pt x="4270" y="2625"/>
                      <a:pt x="4256" y="2566"/>
                    </a:cubicBezTo>
                    <a:lnTo>
                      <a:pt x="3825" y="116"/>
                    </a:lnTo>
                    <a:cubicBezTo>
                      <a:pt x="3816" y="51"/>
                      <a:pt x="3753" y="1"/>
                      <a:pt x="3687"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62" name="Google Shape;2262;p55"/>
              <p:cNvSpPr/>
              <p:nvPr/>
            </p:nvSpPr>
            <p:spPr>
              <a:xfrm>
                <a:off x="6838848" y="2815447"/>
                <a:ext cx="140623" cy="104184"/>
              </a:xfrm>
              <a:custGeom>
                <a:rect b="b" l="l" r="r" t="t"/>
                <a:pathLst>
                  <a:path extrusionOk="0" h="426" w="575">
                    <a:moveTo>
                      <a:pt x="123" y="1"/>
                    </a:moveTo>
                    <a:cubicBezTo>
                      <a:pt x="50" y="1"/>
                      <a:pt x="0" y="59"/>
                      <a:pt x="23" y="139"/>
                    </a:cubicBezTo>
                    <a:cubicBezTo>
                      <a:pt x="30" y="173"/>
                      <a:pt x="57" y="260"/>
                      <a:pt x="273" y="375"/>
                    </a:cubicBezTo>
                    <a:lnTo>
                      <a:pt x="359" y="425"/>
                    </a:lnTo>
                    <a:lnTo>
                      <a:pt x="425" y="375"/>
                    </a:lnTo>
                    <a:cubicBezTo>
                      <a:pt x="575" y="260"/>
                      <a:pt x="554" y="173"/>
                      <a:pt x="547" y="139"/>
                    </a:cubicBezTo>
                    <a:cubicBezTo>
                      <a:pt x="525" y="59"/>
                      <a:pt x="438" y="1"/>
                      <a:pt x="359" y="1"/>
                    </a:cubicBezTo>
                    <a:cubicBezTo>
                      <a:pt x="316" y="1"/>
                      <a:pt x="281" y="23"/>
                      <a:pt x="259" y="59"/>
                    </a:cubicBezTo>
                    <a:cubicBezTo>
                      <a:pt x="223" y="23"/>
                      <a:pt x="173" y="1"/>
                      <a:pt x="123"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63" name="Google Shape;2263;p55"/>
              <p:cNvSpPr/>
              <p:nvPr/>
            </p:nvSpPr>
            <p:spPr>
              <a:xfrm>
                <a:off x="6728306" y="3010850"/>
                <a:ext cx="309372" cy="446571"/>
              </a:xfrm>
              <a:custGeom>
                <a:rect b="b" l="l" r="r" t="t"/>
                <a:pathLst>
                  <a:path extrusionOk="0" h="1826" w="1265">
                    <a:moveTo>
                      <a:pt x="495" y="0"/>
                    </a:moveTo>
                    <a:cubicBezTo>
                      <a:pt x="495" y="0"/>
                      <a:pt x="273" y="44"/>
                      <a:pt x="216" y="323"/>
                    </a:cubicBezTo>
                    <a:cubicBezTo>
                      <a:pt x="180" y="532"/>
                      <a:pt x="137" y="806"/>
                      <a:pt x="107" y="1042"/>
                    </a:cubicBezTo>
                    <a:cubicBezTo>
                      <a:pt x="71" y="1315"/>
                      <a:pt x="43" y="1553"/>
                      <a:pt x="28" y="1617"/>
                    </a:cubicBezTo>
                    <a:cubicBezTo>
                      <a:pt x="0" y="1739"/>
                      <a:pt x="57" y="1826"/>
                      <a:pt x="230" y="1826"/>
                    </a:cubicBezTo>
                    <a:lnTo>
                      <a:pt x="1006" y="1826"/>
                    </a:lnTo>
                    <a:cubicBezTo>
                      <a:pt x="834" y="1826"/>
                      <a:pt x="784" y="1739"/>
                      <a:pt x="804" y="1617"/>
                    </a:cubicBezTo>
                    <a:cubicBezTo>
                      <a:pt x="820" y="1553"/>
                      <a:pt x="847" y="1315"/>
                      <a:pt x="884" y="1042"/>
                    </a:cubicBezTo>
                    <a:cubicBezTo>
                      <a:pt x="913" y="806"/>
                      <a:pt x="956" y="532"/>
                      <a:pt x="999" y="323"/>
                    </a:cubicBezTo>
                    <a:cubicBezTo>
                      <a:pt x="1049" y="73"/>
                      <a:pt x="1222" y="14"/>
                      <a:pt x="1265"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64" name="Google Shape;2264;p55"/>
              <p:cNvSpPr/>
              <p:nvPr/>
            </p:nvSpPr>
            <p:spPr>
              <a:xfrm>
                <a:off x="6919797" y="3010850"/>
                <a:ext cx="237470" cy="446571"/>
              </a:xfrm>
              <a:custGeom>
                <a:rect b="b" l="l" r="r" t="t"/>
                <a:pathLst>
                  <a:path extrusionOk="0" h="1826" w="971">
                    <a:moveTo>
                      <a:pt x="482" y="0"/>
                    </a:moveTo>
                    <a:cubicBezTo>
                      <a:pt x="439" y="14"/>
                      <a:pt x="266" y="73"/>
                      <a:pt x="216" y="323"/>
                    </a:cubicBezTo>
                    <a:cubicBezTo>
                      <a:pt x="173" y="532"/>
                      <a:pt x="130" y="806"/>
                      <a:pt x="101" y="1042"/>
                    </a:cubicBezTo>
                    <a:cubicBezTo>
                      <a:pt x="64" y="1315"/>
                      <a:pt x="37" y="1553"/>
                      <a:pt x="21" y="1617"/>
                    </a:cubicBezTo>
                    <a:cubicBezTo>
                      <a:pt x="1" y="1739"/>
                      <a:pt x="51" y="1826"/>
                      <a:pt x="223" y="1826"/>
                    </a:cubicBezTo>
                    <a:lnTo>
                      <a:pt x="970" y="1826"/>
                    </a:lnTo>
                    <a:lnTo>
                      <a:pt x="848" y="1660"/>
                    </a:lnTo>
                    <a:lnTo>
                      <a:pt x="373" y="1660"/>
                    </a:lnTo>
                    <a:cubicBezTo>
                      <a:pt x="223" y="1660"/>
                      <a:pt x="166" y="1632"/>
                      <a:pt x="187" y="1524"/>
                    </a:cubicBezTo>
                    <a:cubicBezTo>
                      <a:pt x="194" y="1467"/>
                      <a:pt x="223" y="1272"/>
                      <a:pt x="252" y="1042"/>
                    </a:cubicBezTo>
                    <a:cubicBezTo>
                      <a:pt x="280" y="834"/>
                      <a:pt x="309" y="597"/>
                      <a:pt x="352" y="409"/>
                    </a:cubicBezTo>
                    <a:cubicBezTo>
                      <a:pt x="396" y="173"/>
                      <a:pt x="518" y="166"/>
                      <a:pt x="518" y="166"/>
                    </a:cubicBezTo>
                    <a:lnTo>
                      <a:pt x="489"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65" name="Google Shape;2265;p55"/>
              <p:cNvSpPr/>
              <p:nvPr/>
            </p:nvSpPr>
            <p:spPr>
              <a:xfrm>
                <a:off x="6824673" y="2804930"/>
                <a:ext cx="168982" cy="125217"/>
              </a:xfrm>
              <a:custGeom>
                <a:rect b="b" l="l" r="r" t="t"/>
                <a:pathLst>
                  <a:path extrusionOk="0" h="426" w="575">
                    <a:moveTo>
                      <a:pt x="123" y="1"/>
                    </a:moveTo>
                    <a:cubicBezTo>
                      <a:pt x="50" y="1"/>
                      <a:pt x="0" y="59"/>
                      <a:pt x="23" y="139"/>
                    </a:cubicBezTo>
                    <a:cubicBezTo>
                      <a:pt x="30" y="173"/>
                      <a:pt x="57" y="260"/>
                      <a:pt x="273" y="375"/>
                    </a:cubicBezTo>
                    <a:lnTo>
                      <a:pt x="359" y="425"/>
                    </a:lnTo>
                    <a:lnTo>
                      <a:pt x="425" y="375"/>
                    </a:lnTo>
                    <a:cubicBezTo>
                      <a:pt x="575" y="260"/>
                      <a:pt x="554" y="173"/>
                      <a:pt x="547" y="139"/>
                    </a:cubicBezTo>
                    <a:cubicBezTo>
                      <a:pt x="525" y="59"/>
                      <a:pt x="438" y="1"/>
                      <a:pt x="359" y="1"/>
                    </a:cubicBezTo>
                    <a:cubicBezTo>
                      <a:pt x="316" y="1"/>
                      <a:pt x="281" y="23"/>
                      <a:pt x="259" y="59"/>
                    </a:cubicBezTo>
                    <a:cubicBezTo>
                      <a:pt x="223" y="23"/>
                      <a:pt x="173" y="1"/>
                      <a:pt x="123" y="1"/>
                    </a:cubicBezTo>
                    <a:close/>
                  </a:path>
                </a:pathLst>
              </a:custGeom>
              <a:solidFill>
                <a:schemeClr val="dk2"/>
              </a:solidFill>
              <a:ln cap="rnd" cmpd="sng" w="9525">
                <a:solidFill>
                  <a:schemeClr val="dk2"/>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66" name="Google Shape;2266;p55"/>
              <p:cNvSpPr/>
              <p:nvPr/>
            </p:nvSpPr>
            <p:spPr>
              <a:xfrm>
                <a:off x="8016649" y="3416821"/>
                <a:ext cx="146248" cy="40597"/>
              </a:xfrm>
              <a:custGeom>
                <a:rect b="b" l="l" r="r" t="t"/>
                <a:pathLst>
                  <a:path extrusionOk="0" h="166" w="598">
                    <a:moveTo>
                      <a:pt x="1" y="0"/>
                    </a:moveTo>
                    <a:lnTo>
                      <a:pt x="15" y="166"/>
                    </a:lnTo>
                    <a:lnTo>
                      <a:pt x="589" y="166"/>
                    </a:lnTo>
                    <a:lnTo>
                      <a:pt x="598"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67" name="Google Shape;2267;p55"/>
              <p:cNvSpPr/>
              <p:nvPr/>
            </p:nvSpPr>
            <p:spPr>
              <a:xfrm>
                <a:off x="8004421" y="3279622"/>
                <a:ext cx="170705" cy="28369"/>
              </a:xfrm>
              <a:custGeom>
                <a:rect b="b" l="l" r="r" t="t"/>
                <a:pathLst>
                  <a:path extrusionOk="0" h="116" w="698">
                    <a:moveTo>
                      <a:pt x="1" y="0"/>
                    </a:moveTo>
                    <a:lnTo>
                      <a:pt x="15" y="116"/>
                    </a:lnTo>
                    <a:lnTo>
                      <a:pt x="691" y="116"/>
                    </a:lnTo>
                    <a:lnTo>
                      <a:pt x="698"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68" name="Google Shape;2268;p55"/>
              <p:cNvSpPr/>
              <p:nvPr/>
            </p:nvSpPr>
            <p:spPr>
              <a:xfrm>
                <a:off x="7988524" y="3232422"/>
                <a:ext cx="202253" cy="47445"/>
              </a:xfrm>
              <a:custGeom>
                <a:rect b="b" l="l" r="r" t="t"/>
                <a:pathLst>
                  <a:path extrusionOk="0" h="194" w="827">
                    <a:moveTo>
                      <a:pt x="0" y="0"/>
                    </a:moveTo>
                    <a:lnTo>
                      <a:pt x="0" y="193"/>
                    </a:lnTo>
                    <a:lnTo>
                      <a:pt x="827" y="193"/>
                    </a:lnTo>
                    <a:lnTo>
                      <a:pt x="827"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69" name="Google Shape;2269;p55"/>
              <p:cNvSpPr/>
              <p:nvPr/>
            </p:nvSpPr>
            <p:spPr>
              <a:xfrm>
                <a:off x="8009556" y="3198917"/>
                <a:ext cx="160188" cy="33750"/>
              </a:xfrm>
              <a:custGeom>
                <a:rect b="b" l="l" r="r" t="t"/>
                <a:pathLst>
                  <a:path extrusionOk="0" h="138" w="655">
                    <a:moveTo>
                      <a:pt x="37" y="1"/>
                    </a:moveTo>
                    <a:lnTo>
                      <a:pt x="0" y="137"/>
                    </a:lnTo>
                    <a:lnTo>
                      <a:pt x="654" y="137"/>
                    </a:lnTo>
                    <a:lnTo>
                      <a:pt x="618" y="8"/>
                    </a:lnTo>
                    <a:lnTo>
                      <a:pt x="618"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70" name="Google Shape;2270;p55"/>
              <p:cNvSpPr/>
              <p:nvPr/>
            </p:nvSpPr>
            <p:spPr>
              <a:xfrm>
                <a:off x="8002464" y="3307747"/>
                <a:ext cx="174373" cy="109319"/>
              </a:xfrm>
              <a:custGeom>
                <a:rect b="b" l="l" r="r" t="t"/>
                <a:pathLst>
                  <a:path extrusionOk="0" h="447" w="713">
                    <a:moveTo>
                      <a:pt x="0" y="1"/>
                    </a:moveTo>
                    <a:lnTo>
                      <a:pt x="16" y="196"/>
                    </a:lnTo>
                    <a:lnTo>
                      <a:pt x="43" y="446"/>
                    </a:lnTo>
                    <a:lnTo>
                      <a:pt x="676" y="446"/>
                    </a:lnTo>
                    <a:lnTo>
                      <a:pt x="713" y="1"/>
                    </a:lnTo>
                    <a:close/>
                  </a:path>
                </a:pathLst>
              </a:custGeom>
              <a:solidFill>
                <a:schemeClr val="dk2"/>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71" name="Google Shape;2271;p55"/>
              <p:cNvSpPr/>
              <p:nvPr/>
            </p:nvSpPr>
            <p:spPr>
              <a:xfrm>
                <a:off x="6067261" y="4181561"/>
                <a:ext cx="245" cy="245"/>
              </a:xfrm>
              <a:custGeom>
                <a:rect b="b" l="l" r="r" t="t"/>
                <a:pathLst>
                  <a:path extrusionOk="0" h="1" w="1">
                    <a:moveTo>
                      <a:pt x="0" y="1"/>
                    </a:moveTo>
                    <a:lnTo>
                      <a:pt x="0" y="1"/>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72" name="Google Shape;2272;p55"/>
              <p:cNvSpPr/>
              <p:nvPr/>
            </p:nvSpPr>
            <p:spPr>
              <a:xfrm>
                <a:off x="5873814" y="3842356"/>
                <a:ext cx="126928" cy="325513"/>
              </a:xfrm>
              <a:custGeom>
                <a:rect b="b" l="l" r="r" t="t"/>
                <a:pathLst>
                  <a:path extrusionOk="0" h="1331" w="519">
                    <a:moveTo>
                      <a:pt x="1" y="1"/>
                    </a:moveTo>
                    <a:lnTo>
                      <a:pt x="1" y="115"/>
                    </a:lnTo>
                    <a:lnTo>
                      <a:pt x="1" y="223"/>
                    </a:lnTo>
                    <a:cubicBezTo>
                      <a:pt x="15" y="253"/>
                      <a:pt x="22" y="280"/>
                      <a:pt x="35" y="309"/>
                    </a:cubicBezTo>
                    <a:cubicBezTo>
                      <a:pt x="130" y="539"/>
                      <a:pt x="187" y="741"/>
                      <a:pt x="223" y="913"/>
                    </a:cubicBezTo>
                    <a:cubicBezTo>
                      <a:pt x="230" y="963"/>
                      <a:pt x="237" y="1006"/>
                      <a:pt x="237" y="1050"/>
                    </a:cubicBezTo>
                    <a:lnTo>
                      <a:pt x="518" y="1331"/>
                    </a:lnTo>
                    <a:lnTo>
                      <a:pt x="518" y="525"/>
                    </a:lnTo>
                    <a:lnTo>
                      <a:pt x="1"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73" name="Google Shape;2273;p55"/>
              <p:cNvSpPr/>
              <p:nvPr/>
            </p:nvSpPr>
            <p:spPr>
              <a:xfrm>
                <a:off x="5873814" y="3896893"/>
                <a:ext cx="245" cy="1957"/>
              </a:xfrm>
              <a:custGeom>
                <a:rect b="b" l="l" r="r" t="t"/>
                <a:pathLst>
                  <a:path extrusionOk="0" h="8" w="1">
                    <a:moveTo>
                      <a:pt x="1" y="0"/>
                    </a:moveTo>
                    <a:lnTo>
                      <a:pt x="1" y="7"/>
                    </a:ln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74" name="Google Shape;2274;p55"/>
              <p:cNvSpPr/>
              <p:nvPr/>
            </p:nvSpPr>
            <p:spPr>
              <a:xfrm>
                <a:off x="6000496" y="3842356"/>
                <a:ext cx="128395" cy="325513"/>
              </a:xfrm>
              <a:custGeom>
                <a:rect b="b" l="l" r="r" t="t"/>
                <a:pathLst>
                  <a:path extrusionOk="0" h="1331" w="525">
                    <a:moveTo>
                      <a:pt x="525" y="1"/>
                    </a:moveTo>
                    <a:lnTo>
                      <a:pt x="0" y="525"/>
                    </a:lnTo>
                    <a:lnTo>
                      <a:pt x="0" y="1331"/>
                    </a:lnTo>
                    <a:lnTo>
                      <a:pt x="287" y="1043"/>
                    </a:lnTo>
                    <a:lnTo>
                      <a:pt x="287" y="1020"/>
                    </a:lnTo>
                    <a:cubicBezTo>
                      <a:pt x="316" y="877"/>
                      <a:pt x="366" y="705"/>
                      <a:pt x="446" y="511"/>
                    </a:cubicBezTo>
                    <a:cubicBezTo>
                      <a:pt x="459" y="489"/>
                      <a:pt x="466" y="460"/>
                      <a:pt x="475" y="439"/>
                    </a:cubicBezTo>
                    <a:cubicBezTo>
                      <a:pt x="489" y="403"/>
                      <a:pt x="503" y="373"/>
                      <a:pt x="518" y="339"/>
                    </a:cubicBezTo>
                    <a:cubicBezTo>
                      <a:pt x="525" y="266"/>
                      <a:pt x="525" y="194"/>
                      <a:pt x="525" y="115"/>
                    </a:cubicBezTo>
                    <a:lnTo>
                      <a:pt x="525"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75" name="Google Shape;2275;p55"/>
              <p:cNvSpPr/>
              <p:nvPr/>
            </p:nvSpPr>
            <p:spPr>
              <a:xfrm>
                <a:off x="6070440" y="4091807"/>
                <a:ext cx="1957" cy="5625"/>
              </a:xfrm>
              <a:custGeom>
                <a:rect b="b" l="l" r="r" t="t"/>
                <a:pathLst>
                  <a:path extrusionOk="0" h="23" w="8">
                    <a:moveTo>
                      <a:pt x="1" y="0"/>
                    </a:moveTo>
                    <a:lnTo>
                      <a:pt x="1" y="23"/>
                    </a:lnTo>
                    <a:lnTo>
                      <a:pt x="8" y="16"/>
                    </a:ln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76" name="Google Shape;2276;p55"/>
              <p:cNvSpPr/>
              <p:nvPr/>
            </p:nvSpPr>
            <p:spPr>
              <a:xfrm>
                <a:off x="5873814" y="3661381"/>
                <a:ext cx="126928" cy="309616"/>
              </a:xfrm>
              <a:custGeom>
                <a:rect b="b" l="l" r="r" t="t"/>
                <a:pathLst>
                  <a:path extrusionOk="0" h="1266" w="519">
                    <a:moveTo>
                      <a:pt x="58" y="1"/>
                    </a:moveTo>
                    <a:cubicBezTo>
                      <a:pt x="22" y="237"/>
                      <a:pt x="1" y="489"/>
                      <a:pt x="1" y="741"/>
                    </a:cubicBezTo>
                    <a:lnTo>
                      <a:pt x="518" y="1265"/>
                    </a:lnTo>
                    <a:lnTo>
                      <a:pt x="518" y="459"/>
                    </a:lnTo>
                    <a:lnTo>
                      <a:pt x="58"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77" name="Google Shape;2277;p55"/>
              <p:cNvSpPr/>
              <p:nvPr/>
            </p:nvSpPr>
            <p:spPr>
              <a:xfrm>
                <a:off x="6000496" y="3661381"/>
                <a:ext cx="128395" cy="309616"/>
              </a:xfrm>
              <a:custGeom>
                <a:rect b="b" l="l" r="r" t="t"/>
                <a:pathLst>
                  <a:path extrusionOk="0" h="1266" w="525">
                    <a:moveTo>
                      <a:pt x="466" y="1"/>
                    </a:moveTo>
                    <a:lnTo>
                      <a:pt x="0" y="459"/>
                    </a:lnTo>
                    <a:lnTo>
                      <a:pt x="0" y="1265"/>
                    </a:lnTo>
                    <a:lnTo>
                      <a:pt x="525" y="741"/>
                    </a:lnTo>
                    <a:cubicBezTo>
                      <a:pt x="518" y="489"/>
                      <a:pt x="496" y="237"/>
                      <a:pt x="466"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78" name="Google Shape;2278;p55"/>
              <p:cNvSpPr/>
              <p:nvPr/>
            </p:nvSpPr>
            <p:spPr>
              <a:xfrm>
                <a:off x="5887754" y="3497770"/>
                <a:ext cx="112988" cy="276111"/>
              </a:xfrm>
              <a:custGeom>
                <a:rect b="b" l="l" r="r" t="t"/>
                <a:pathLst>
                  <a:path extrusionOk="0" h="1129" w="462">
                    <a:moveTo>
                      <a:pt x="137" y="0"/>
                    </a:moveTo>
                    <a:cubicBezTo>
                      <a:pt x="80" y="187"/>
                      <a:pt x="37" y="418"/>
                      <a:pt x="1" y="670"/>
                    </a:cubicBezTo>
                    <a:lnTo>
                      <a:pt x="461" y="1128"/>
                    </a:lnTo>
                    <a:lnTo>
                      <a:pt x="461" y="325"/>
                    </a:lnTo>
                    <a:lnTo>
                      <a:pt x="137"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79" name="Google Shape;2279;p55"/>
              <p:cNvSpPr/>
              <p:nvPr/>
            </p:nvSpPr>
            <p:spPr>
              <a:xfrm>
                <a:off x="6000496" y="3497770"/>
                <a:ext cx="114211" cy="276111"/>
              </a:xfrm>
              <a:custGeom>
                <a:rect b="b" l="l" r="r" t="t"/>
                <a:pathLst>
                  <a:path extrusionOk="0" h="1129" w="467">
                    <a:moveTo>
                      <a:pt x="323" y="0"/>
                    </a:moveTo>
                    <a:lnTo>
                      <a:pt x="0" y="325"/>
                    </a:lnTo>
                    <a:lnTo>
                      <a:pt x="0" y="1128"/>
                    </a:lnTo>
                    <a:lnTo>
                      <a:pt x="466" y="670"/>
                    </a:lnTo>
                    <a:cubicBezTo>
                      <a:pt x="432" y="418"/>
                      <a:pt x="380" y="187"/>
                      <a:pt x="323"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80" name="Google Shape;2280;p55"/>
              <p:cNvSpPr/>
              <p:nvPr/>
            </p:nvSpPr>
            <p:spPr>
              <a:xfrm>
                <a:off x="5921258" y="3381604"/>
                <a:ext cx="79483" cy="195650"/>
              </a:xfrm>
              <a:custGeom>
                <a:rect b="b" l="l" r="r" t="t"/>
                <a:pathLst>
                  <a:path extrusionOk="0" h="800" w="325">
                    <a:moveTo>
                      <a:pt x="324" y="1"/>
                    </a:moveTo>
                    <a:cubicBezTo>
                      <a:pt x="202" y="1"/>
                      <a:pt x="93" y="187"/>
                      <a:pt x="0" y="475"/>
                    </a:cubicBezTo>
                    <a:lnTo>
                      <a:pt x="324" y="800"/>
                    </a:lnTo>
                    <a:lnTo>
                      <a:pt x="324"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81" name="Google Shape;2281;p55"/>
              <p:cNvSpPr/>
              <p:nvPr/>
            </p:nvSpPr>
            <p:spPr>
              <a:xfrm>
                <a:off x="6000496" y="3381604"/>
                <a:ext cx="79238" cy="195650"/>
              </a:xfrm>
              <a:custGeom>
                <a:rect b="b" l="l" r="r" t="t"/>
                <a:pathLst>
                  <a:path extrusionOk="0" h="800" w="324">
                    <a:moveTo>
                      <a:pt x="0" y="1"/>
                    </a:moveTo>
                    <a:lnTo>
                      <a:pt x="0" y="800"/>
                    </a:lnTo>
                    <a:lnTo>
                      <a:pt x="323" y="475"/>
                    </a:lnTo>
                    <a:cubicBezTo>
                      <a:pt x="237" y="187"/>
                      <a:pt x="121" y="1"/>
                      <a:pt x="0"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82" name="Google Shape;2282;p55"/>
              <p:cNvSpPr/>
              <p:nvPr/>
            </p:nvSpPr>
            <p:spPr>
              <a:xfrm>
                <a:off x="6000496" y="4097188"/>
                <a:ext cx="70189" cy="84619"/>
              </a:xfrm>
              <a:custGeom>
                <a:rect b="b" l="l" r="r" t="t"/>
                <a:pathLst>
                  <a:path extrusionOk="0" h="346" w="287">
                    <a:moveTo>
                      <a:pt x="287" y="1"/>
                    </a:moveTo>
                    <a:lnTo>
                      <a:pt x="0" y="289"/>
                    </a:lnTo>
                    <a:lnTo>
                      <a:pt x="0" y="346"/>
                    </a:lnTo>
                    <a:lnTo>
                      <a:pt x="273" y="346"/>
                    </a:lnTo>
                    <a:cubicBezTo>
                      <a:pt x="259" y="259"/>
                      <a:pt x="259" y="137"/>
                      <a:pt x="287"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83" name="Google Shape;2283;p55"/>
              <p:cNvSpPr/>
              <p:nvPr/>
            </p:nvSpPr>
            <p:spPr>
              <a:xfrm>
                <a:off x="5931774" y="4098900"/>
                <a:ext cx="68967" cy="82907"/>
              </a:xfrm>
              <a:custGeom>
                <a:rect b="b" l="l" r="r" t="t"/>
                <a:pathLst>
                  <a:path extrusionOk="0" h="339" w="282">
                    <a:moveTo>
                      <a:pt x="0" y="1"/>
                    </a:moveTo>
                    <a:lnTo>
                      <a:pt x="0" y="1"/>
                    </a:lnTo>
                    <a:cubicBezTo>
                      <a:pt x="23" y="130"/>
                      <a:pt x="14" y="239"/>
                      <a:pt x="0" y="325"/>
                    </a:cubicBezTo>
                    <a:cubicBezTo>
                      <a:pt x="0" y="325"/>
                      <a:pt x="7" y="332"/>
                      <a:pt x="7" y="339"/>
                    </a:cubicBezTo>
                    <a:lnTo>
                      <a:pt x="281" y="339"/>
                    </a:lnTo>
                    <a:lnTo>
                      <a:pt x="281" y="282"/>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84" name="Google Shape;2284;p55"/>
              <p:cNvSpPr/>
              <p:nvPr/>
            </p:nvSpPr>
            <p:spPr>
              <a:xfrm>
                <a:off x="5754224" y="3759694"/>
                <a:ext cx="119836" cy="276111"/>
              </a:xfrm>
              <a:custGeom>
                <a:rect b="b" l="l" r="r" t="t"/>
                <a:pathLst>
                  <a:path extrusionOk="0" h="1129" w="490">
                    <a:moveTo>
                      <a:pt x="216" y="1"/>
                    </a:moveTo>
                    <a:lnTo>
                      <a:pt x="0" y="504"/>
                    </a:lnTo>
                    <a:lnTo>
                      <a:pt x="245" y="1129"/>
                    </a:lnTo>
                    <a:lnTo>
                      <a:pt x="490" y="568"/>
                    </a:lnTo>
                    <a:lnTo>
                      <a:pt x="490" y="561"/>
                    </a:lnTo>
                    <a:cubicBezTo>
                      <a:pt x="404" y="366"/>
                      <a:pt x="309" y="180"/>
                      <a:pt x="216"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85" name="Google Shape;2285;p55"/>
              <p:cNvSpPr/>
              <p:nvPr/>
            </p:nvSpPr>
            <p:spPr>
              <a:xfrm>
                <a:off x="5676943" y="3975641"/>
                <a:ext cx="195161" cy="206166"/>
              </a:xfrm>
              <a:custGeom>
                <a:rect b="b" l="l" r="r" t="t"/>
                <a:pathLst>
                  <a:path extrusionOk="0" h="843" w="798">
                    <a:moveTo>
                      <a:pt x="0" y="1"/>
                    </a:moveTo>
                    <a:lnTo>
                      <a:pt x="0" y="1"/>
                    </a:lnTo>
                    <a:cubicBezTo>
                      <a:pt x="7" y="30"/>
                      <a:pt x="21" y="59"/>
                      <a:pt x="30" y="87"/>
                    </a:cubicBezTo>
                    <a:cubicBezTo>
                      <a:pt x="123" y="318"/>
                      <a:pt x="216" y="505"/>
                      <a:pt x="309" y="656"/>
                    </a:cubicBezTo>
                    <a:lnTo>
                      <a:pt x="754" y="843"/>
                    </a:lnTo>
                    <a:lnTo>
                      <a:pt x="797" y="843"/>
                    </a:lnTo>
                    <a:lnTo>
                      <a:pt x="561" y="246"/>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86" name="Google Shape;2286;p55"/>
              <p:cNvSpPr/>
              <p:nvPr/>
            </p:nvSpPr>
            <p:spPr>
              <a:xfrm>
                <a:off x="5752512" y="4136073"/>
                <a:ext cx="109075" cy="45733"/>
              </a:xfrm>
              <a:custGeom>
                <a:rect b="b" l="l" r="r" t="t"/>
                <a:pathLst>
                  <a:path extrusionOk="0" h="187" w="446">
                    <a:moveTo>
                      <a:pt x="0" y="0"/>
                    </a:moveTo>
                    <a:lnTo>
                      <a:pt x="0" y="0"/>
                    </a:lnTo>
                    <a:cubicBezTo>
                      <a:pt x="50" y="71"/>
                      <a:pt x="93" y="137"/>
                      <a:pt x="143" y="187"/>
                    </a:cubicBezTo>
                    <a:lnTo>
                      <a:pt x="445" y="187"/>
                    </a:lnTo>
                    <a:lnTo>
                      <a:pt x="0"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87" name="Google Shape;2287;p55"/>
              <p:cNvSpPr/>
              <p:nvPr/>
            </p:nvSpPr>
            <p:spPr>
              <a:xfrm>
                <a:off x="5873814" y="3896893"/>
                <a:ext cx="245" cy="1957"/>
              </a:xfrm>
              <a:custGeom>
                <a:rect b="b" l="l" r="r" t="t"/>
                <a:pathLst>
                  <a:path extrusionOk="0" h="8" w="1">
                    <a:moveTo>
                      <a:pt x="1" y="0"/>
                    </a:moveTo>
                    <a:lnTo>
                      <a:pt x="1" y="7"/>
                    </a:ln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88" name="Google Shape;2288;p55"/>
              <p:cNvSpPr/>
              <p:nvPr/>
            </p:nvSpPr>
            <p:spPr>
              <a:xfrm>
                <a:off x="5877237" y="4065639"/>
                <a:ext cx="60162" cy="116167"/>
              </a:xfrm>
              <a:custGeom>
                <a:rect b="b" l="l" r="r" t="t"/>
                <a:pathLst>
                  <a:path extrusionOk="0" h="475" w="246">
                    <a:moveTo>
                      <a:pt x="209" y="0"/>
                    </a:moveTo>
                    <a:lnTo>
                      <a:pt x="173" y="80"/>
                    </a:lnTo>
                    <a:lnTo>
                      <a:pt x="116" y="216"/>
                    </a:lnTo>
                    <a:lnTo>
                      <a:pt x="1" y="475"/>
                    </a:lnTo>
                    <a:lnTo>
                      <a:pt x="216" y="475"/>
                    </a:lnTo>
                    <a:cubicBezTo>
                      <a:pt x="216" y="468"/>
                      <a:pt x="223" y="461"/>
                      <a:pt x="223" y="461"/>
                    </a:cubicBezTo>
                    <a:cubicBezTo>
                      <a:pt x="237" y="375"/>
                      <a:pt x="246" y="266"/>
                      <a:pt x="223" y="137"/>
                    </a:cubicBezTo>
                    <a:cubicBezTo>
                      <a:pt x="223" y="93"/>
                      <a:pt x="216" y="50"/>
                      <a:pt x="209"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89" name="Google Shape;2289;p55"/>
              <p:cNvSpPr/>
              <p:nvPr/>
            </p:nvSpPr>
            <p:spPr>
              <a:xfrm>
                <a:off x="5813896" y="3896893"/>
                <a:ext cx="114700" cy="284915"/>
              </a:xfrm>
              <a:custGeom>
                <a:rect b="b" l="l" r="r" t="t"/>
                <a:pathLst>
                  <a:path extrusionOk="0" h="1165" w="469">
                    <a:moveTo>
                      <a:pt x="246" y="0"/>
                    </a:moveTo>
                    <a:lnTo>
                      <a:pt x="246" y="7"/>
                    </a:lnTo>
                    <a:lnTo>
                      <a:pt x="1" y="568"/>
                    </a:lnTo>
                    <a:lnTo>
                      <a:pt x="237" y="1165"/>
                    </a:lnTo>
                    <a:lnTo>
                      <a:pt x="260" y="1165"/>
                    </a:lnTo>
                    <a:lnTo>
                      <a:pt x="375" y="906"/>
                    </a:lnTo>
                    <a:lnTo>
                      <a:pt x="432" y="770"/>
                    </a:lnTo>
                    <a:lnTo>
                      <a:pt x="468" y="690"/>
                    </a:lnTo>
                    <a:cubicBezTo>
                      <a:pt x="432" y="518"/>
                      <a:pt x="375" y="316"/>
                      <a:pt x="280" y="86"/>
                    </a:cubicBezTo>
                    <a:cubicBezTo>
                      <a:pt x="267" y="57"/>
                      <a:pt x="260" y="30"/>
                      <a:pt x="246"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90" name="Google Shape;2290;p55"/>
              <p:cNvSpPr/>
              <p:nvPr/>
            </p:nvSpPr>
            <p:spPr>
              <a:xfrm>
                <a:off x="6063837" y="4095476"/>
                <a:ext cx="45733" cy="86331"/>
              </a:xfrm>
              <a:custGeom>
                <a:rect b="b" l="l" r="r" t="t"/>
                <a:pathLst>
                  <a:path extrusionOk="0" h="353" w="187">
                    <a:moveTo>
                      <a:pt x="35" y="1"/>
                    </a:moveTo>
                    <a:lnTo>
                      <a:pt x="28" y="8"/>
                    </a:lnTo>
                    <a:cubicBezTo>
                      <a:pt x="0" y="144"/>
                      <a:pt x="0" y="266"/>
                      <a:pt x="14" y="353"/>
                    </a:cubicBezTo>
                    <a:lnTo>
                      <a:pt x="187" y="353"/>
                    </a:lnTo>
                    <a:lnTo>
                      <a:pt x="107" y="173"/>
                    </a:lnTo>
                    <a:lnTo>
                      <a:pt x="107" y="166"/>
                    </a:lnTo>
                    <a:lnTo>
                      <a:pt x="35"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91" name="Google Shape;2291;p55"/>
              <p:cNvSpPr/>
              <p:nvPr/>
            </p:nvSpPr>
            <p:spPr>
              <a:xfrm>
                <a:off x="6067261" y="4181561"/>
                <a:ext cx="245" cy="245"/>
              </a:xfrm>
              <a:custGeom>
                <a:rect b="b" l="l" r="r" t="t"/>
                <a:pathLst>
                  <a:path extrusionOk="0" h="1" w="1">
                    <a:moveTo>
                      <a:pt x="0" y="1"/>
                    </a:moveTo>
                    <a:lnTo>
                      <a:pt x="0" y="1"/>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92" name="Google Shape;2292;p55"/>
              <p:cNvSpPr/>
              <p:nvPr/>
            </p:nvSpPr>
            <p:spPr>
              <a:xfrm>
                <a:off x="6070440" y="4091807"/>
                <a:ext cx="1957" cy="5625"/>
              </a:xfrm>
              <a:custGeom>
                <a:rect b="b" l="l" r="r" t="t"/>
                <a:pathLst>
                  <a:path extrusionOk="0" h="23" w="8">
                    <a:moveTo>
                      <a:pt x="1" y="0"/>
                    </a:moveTo>
                    <a:lnTo>
                      <a:pt x="1" y="23"/>
                    </a:lnTo>
                    <a:lnTo>
                      <a:pt x="8" y="16"/>
                    </a:ln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93" name="Google Shape;2293;p55"/>
              <p:cNvSpPr/>
              <p:nvPr/>
            </p:nvSpPr>
            <p:spPr>
              <a:xfrm>
                <a:off x="6116417" y="3831840"/>
                <a:ext cx="103694" cy="234046"/>
              </a:xfrm>
              <a:custGeom>
                <a:rect b="b" l="l" r="r" t="t"/>
                <a:pathLst>
                  <a:path extrusionOk="0" h="957" w="424">
                    <a:moveTo>
                      <a:pt x="237" y="1"/>
                    </a:moveTo>
                    <a:cubicBezTo>
                      <a:pt x="173" y="123"/>
                      <a:pt x="101" y="252"/>
                      <a:pt x="44" y="382"/>
                    </a:cubicBezTo>
                    <a:cubicBezTo>
                      <a:pt x="29" y="416"/>
                      <a:pt x="15" y="446"/>
                      <a:pt x="1" y="482"/>
                    </a:cubicBezTo>
                    <a:lnTo>
                      <a:pt x="35" y="554"/>
                    </a:lnTo>
                    <a:lnTo>
                      <a:pt x="208" y="956"/>
                    </a:lnTo>
                    <a:lnTo>
                      <a:pt x="424" y="432"/>
                    </a:lnTo>
                    <a:lnTo>
                      <a:pt x="237"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94" name="Google Shape;2294;p55"/>
              <p:cNvSpPr/>
              <p:nvPr/>
            </p:nvSpPr>
            <p:spPr>
              <a:xfrm>
                <a:off x="6174378" y="3733037"/>
                <a:ext cx="96847" cy="204454"/>
              </a:xfrm>
              <a:custGeom>
                <a:rect b="b" l="l" r="r" t="t"/>
                <a:pathLst>
                  <a:path extrusionOk="0" h="836" w="396">
                    <a:moveTo>
                      <a:pt x="266" y="1"/>
                    </a:moveTo>
                    <a:cubicBezTo>
                      <a:pt x="180" y="110"/>
                      <a:pt x="86" y="253"/>
                      <a:pt x="0" y="405"/>
                    </a:cubicBezTo>
                    <a:lnTo>
                      <a:pt x="187" y="836"/>
                    </a:lnTo>
                    <a:lnTo>
                      <a:pt x="187" y="829"/>
                    </a:lnTo>
                    <a:lnTo>
                      <a:pt x="395" y="303"/>
                    </a:lnTo>
                    <a:lnTo>
                      <a:pt x="266"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95" name="Google Shape;2295;p55"/>
              <p:cNvSpPr/>
              <p:nvPr/>
            </p:nvSpPr>
            <p:spPr>
              <a:xfrm>
                <a:off x="6239186" y="3675810"/>
                <a:ext cx="83151" cy="131330"/>
              </a:xfrm>
              <a:custGeom>
                <a:rect b="b" l="l" r="r" t="t"/>
                <a:pathLst>
                  <a:path extrusionOk="0" h="537" w="340">
                    <a:moveTo>
                      <a:pt x="308" y="0"/>
                    </a:moveTo>
                    <a:cubicBezTo>
                      <a:pt x="230" y="0"/>
                      <a:pt x="121" y="91"/>
                      <a:pt x="1" y="235"/>
                    </a:cubicBezTo>
                    <a:lnTo>
                      <a:pt x="130" y="537"/>
                    </a:lnTo>
                    <a:lnTo>
                      <a:pt x="339" y="5"/>
                    </a:lnTo>
                    <a:cubicBezTo>
                      <a:pt x="329" y="2"/>
                      <a:pt x="319" y="0"/>
                      <a:pt x="308"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96" name="Google Shape;2296;p55"/>
              <p:cNvSpPr/>
              <p:nvPr/>
            </p:nvSpPr>
            <p:spPr>
              <a:xfrm>
                <a:off x="6270979" y="3677033"/>
                <a:ext cx="77771" cy="130107"/>
              </a:xfrm>
              <a:custGeom>
                <a:rect b="b" l="l" r="r" t="t"/>
                <a:pathLst>
                  <a:path extrusionOk="0" h="532" w="318">
                    <a:moveTo>
                      <a:pt x="209" y="0"/>
                    </a:moveTo>
                    <a:lnTo>
                      <a:pt x="0" y="532"/>
                    </a:lnTo>
                    <a:lnTo>
                      <a:pt x="302" y="402"/>
                    </a:lnTo>
                    <a:cubicBezTo>
                      <a:pt x="318" y="187"/>
                      <a:pt x="295" y="37"/>
                      <a:pt x="209"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97" name="Google Shape;2297;p55"/>
              <p:cNvSpPr/>
              <p:nvPr/>
            </p:nvSpPr>
            <p:spPr>
              <a:xfrm>
                <a:off x="6219866" y="3775346"/>
                <a:ext cx="125216" cy="160433"/>
              </a:xfrm>
              <a:custGeom>
                <a:rect b="b" l="l" r="r" t="t"/>
                <a:pathLst>
                  <a:path extrusionOk="0" h="656" w="512">
                    <a:moveTo>
                      <a:pt x="511" y="0"/>
                    </a:moveTo>
                    <a:lnTo>
                      <a:pt x="209" y="130"/>
                    </a:lnTo>
                    <a:lnTo>
                      <a:pt x="1" y="656"/>
                    </a:lnTo>
                    <a:lnTo>
                      <a:pt x="425" y="475"/>
                    </a:lnTo>
                    <a:cubicBezTo>
                      <a:pt x="468" y="302"/>
                      <a:pt x="497" y="138"/>
                      <a:pt x="511"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98" name="Google Shape;2298;p55"/>
              <p:cNvSpPr/>
              <p:nvPr/>
            </p:nvSpPr>
            <p:spPr>
              <a:xfrm>
                <a:off x="6167041" y="3891268"/>
                <a:ext cx="156765" cy="174618"/>
              </a:xfrm>
              <a:custGeom>
                <a:rect b="b" l="l" r="r" t="t"/>
                <a:pathLst>
                  <a:path extrusionOk="0" h="714" w="641">
                    <a:moveTo>
                      <a:pt x="641" y="1"/>
                    </a:moveTo>
                    <a:lnTo>
                      <a:pt x="217" y="182"/>
                    </a:lnTo>
                    <a:lnTo>
                      <a:pt x="217" y="189"/>
                    </a:lnTo>
                    <a:lnTo>
                      <a:pt x="1" y="713"/>
                    </a:lnTo>
                    <a:lnTo>
                      <a:pt x="484" y="511"/>
                    </a:lnTo>
                    <a:cubicBezTo>
                      <a:pt x="548" y="339"/>
                      <a:pt x="598" y="166"/>
                      <a:pt x="641"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99" name="Google Shape;2299;p55"/>
              <p:cNvSpPr/>
              <p:nvPr/>
            </p:nvSpPr>
            <p:spPr>
              <a:xfrm>
                <a:off x="6121553" y="4016238"/>
                <a:ext cx="163857" cy="165569"/>
              </a:xfrm>
              <a:custGeom>
                <a:rect b="b" l="l" r="r" t="t"/>
                <a:pathLst>
                  <a:path extrusionOk="0" h="677" w="670">
                    <a:moveTo>
                      <a:pt x="670" y="0"/>
                    </a:moveTo>
                    <a:lnTo>
                      <a:pt x="187" y="202"/>
                    </a:lnTo>
                    <a:lnTo>
                      <a:pt x="1" y="677"/>
                    </a:lnTo>
                    <a:lnTo>
                      <a:pt x="116" y="677"/>
                    </a:lnTo>
                    <a:lnTo>
                      <a:pt x="403" y="554"/>
                    </a:lnTo>
                    <a:cubicBezTo>
                      <a:pt x="482" y="432"/>
                      <a:pt x="561" y="266"/>
                      <a:pt x="641" y="73"/>
                    </a:cubicBezTo>
                    <a:cubicBezTo>
                      <a:pt x="648" y="50"/>
                      <a:pt x="661" y="23"/>
                      <a:pt x="670"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00" name="Google Shape;2300;p55"/>
              <p:cNvSpPr/>
              <p:nvPr/>
            </p:nvSpPr>
            <p:spPr>
              <a:xfrm>
                <a:off x="6149922" y="4151725"/>
                <a:ext cx="70189" cy="30081"/>
              </a:xfrm>
              <a:custGeom>
                <a:rect b="b" l="l" r="r" t="t"/>
                <a:pathLst>
                  <a:path extrusionOk="0" h="123" w="287">
                    <a:moveTo>
                      <a:pt x="287" y="0"/>
                    </a:moveTo>
                    <a:lnTo>
                      <a:pt x="0" y="123"/>
                    </a:lnTo>
                    <a:lnTo>
                      <a:pt x="200" y="123"/>
                    </a:lnTo>
                    <a:cubicBezTo>
                      <a:pt x="230" y="86"/>
                      <a:pt x="259" y="43"/>
                      <a:pt x="287" y="0"/>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01" name="Google Shape;2301;p55"/>
              <p:cNvSpPr/>
              <p:nvPr/>
            </p:nvSpPr>
            <p:spPr>
              <a:xfrm>
                <a:off x="6070440" y="4091807"/>
                <a:ext cx="245" cy="245"/>
              </a:xfrm>
              <a:custGeom>
                <a:rect b="b" l="l" r="r" t="t"/>
                <a:pathLst>
                  <a:path extrusionOk="0" fill="none" h="1" w="1">
                    <a:moveTo>
                      <a:pt x="1" y="0"/>
                    </a:move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02" name="Google Shape;2302;p55"/>
              <p:cNvSpPr/>
              <p:nvPr/>
            </p:nvSpPr>
            <p:spPr>
              <a:xfrm>
                <a:off x="6070440" y="3949473"/>
                <a:ext cx="96847" cy="232334"/>
              </a:xfrm>
              <a:custGeom>
                <a:rect b="b" l="l" r="r" t="t"/>
                <a:pathLst>
                  <a:path extrusionOk="0" h="950" w="396">
                    <a:moveTo>
                      <a:pt x="189" y="1"/>
                    </a:moveTo>
                    <a:cubicBezTo>
                      <a:pt x="180" y="22"/>
                      <a:pt x="173" y="51"/>
                      <a:pt x="160" y="73"/>
                    </a:cubicBezTo>
                    <a:cubicBezTo>
                      <a:pt x="80" y="267"/>
                      <a:pt x="30" y="439"/>
                      <a:pt x="1" y="582"/>
                    </a:cubicBezTo>
                    <a:lnTo>
                      <a:pt x="8" y="598"/>
                    </a:lnTo>
                    <a:lnTo>
                      <a:pt x="80" y="763"/>
                    </a:lnTo>
                    <a:lnTo>
                      <a:pt x="80" y="770"/>
                    </a:lnTo>
                    <a:lnTo>
                      <a:pt x="160" y="950"/>
                    </a:lnTo>
                    <a:lnTo>
                      <a:pt x="210" y="950"/>
                    </a:lnTo>
                    <a:lnTo>
                      <a:pt x="396" y="475"/>
                    </a:lnTo>
                    <a:lnTo>
                      <a:pt x="223" y="73"/>
                    </a:lnTo>
                    <a:lnTo>
                      <a:pt x="189"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03" name="Google Shape;2303;p55"/>
              <p:cNvSpPr/>
              <p:nvPr/>
            </p:nvSpPr>
            <p:spPr>
              <a:xfrm>
                <a:off x="6323560" y="3891268"/>
                <a:ext cx="245" cy="245"/>
              </a:xfrm>
              <a:custGeom>
                <a:rect b="b" l="l" r="r" t="t"/>
                <a:pathLst>
                  <a:path extrusionOk="0" fill="none" h="1" w="1">
                    <a:moveTo>
                      <a:pt x="1" y="1"/>
                    </a:moveTo>
                    <a:lnTo>
                      <a:pt x="1"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04" name="Google Shape;2304;p55"/>
              <p:cNvSpPr/>
              <p:nvPr/>
            </p:nvSpPr>
            <p:spPr>
              <a:xfrm>
                <a:off x="5812429" y="4575303"/>
                <a:ext cx="167281" cy="144536"/>
              </a:xfrm>
              <a:custGeom>
                <a:rect b="b" l="l" r="r" t="t"/>
                <a:pathLst>
                  <a:path extrusionOk="0" h="591" w="684">
                    <a:moveTo>
                      <a:pt x="0" y="0"/>
                    </a:moveTo>
                    <a:lnTo>
                      <a:pt x="0" y="86"/>
                    </a:lnTo>
                    <a:lnTo>
                      <a:pt x="71" y="590"/>
                    </a:lnTo>
                    <a:lnTo>
                      <a:pt x="683" y="590"/>
                    </a:lnTo>
                    <a:lnTo>
                      <a:pt x="683"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05" name="Google Shape;2305;p55"/>
              <p:cNvSpPr/>
              <p:nvPr/>
            </p:nvSpPr>
            <p:spPr>
              <a:xfrm>
                <a:off x="6021528" y="4575303"/>
                <a:ext cx="167036" cy="144536"/>
              </a:xfrm>
              <a:custGeom>
                <a:rect b="b" l="l" r="r" t="t"/>
                <a:pathLst>
                  <a:path extrusionOk="0" h="591" w="683">
                    <a:moveTo>
                      <a:pt x="1" y="0"/>
                    </a:moveTo>
                    <a:lnTo>
                      <a:pt x="1" y="590"/>
                    </a:lnTo>
                    <a:lnTo>
                      <a:pt x="611" y="590"/>
                    </a:lnTo>
                    <a:lnTo>
                      <a:pt x="682" y="86"/>
                    </a:lnTo>
                    <a:lnTo>
                      <a:pt x="682"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06" name="Google Shape;2306;p55"/>
              <p:cNvSpPr/>
              <p:nvPr/>
            </p:nvSpPr>
            <p:spPr>
              <a:xfrm>
                <a:off x="5755691" y="4181561"/>
                <a:ext cx="489370" cy="355594"/>
              </a:xfrm>
              <a:custGeom>
                <a:rect b="b" l="l" r="r" t="t"/>
                <a:pathLst>
                  <a:path extrusionOk="0" h="1454" w="2001">
                    <a:moveTo>
                      <a:pt x="1" y="1"/>
                    </a:moveTo>
                    <a:lnTo>
                      <a:pt x="160" y="1165"/>
                    </a:lnTo>
                    <a:lnTo>
                      <a:pt x="232" y="1165"/>
                    </a:lnTo>
                    <a:lnTo>
                      <a:pt x="232" y="1453"/>
                    </a:lnTo>
                    <a:lnTo>
                      <a:pt x="915" y="1453"/>
                    </a:lnTo>
                    <a:lnTo>
                      <a:pt x="915" y="1165"/>
                    </a:lnTo>
                    <a:lnTo>
                      <a:pt x="1088" y="1165"/>
                    </a:lnTo>
                    <a:lnTo>
                      <a:pt x="1088" y="1453"/>
                    </a:lnTo>
                    <a:lnTo>
                      <a:pt x="1769" y="1453"/>
                    </a:lnTo>
                    <a:lnTo>
                      <a:pt x="1769" y="1165"/>
                    </a:lnTo>
                    <a:lnTo>
                      <a:pt x="1842" y="1165"/>
                    </a:lnTo>
                    <a:lnTo>
                      <a:pt x="2000"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07" name="Google Shape;2307;p55"/>
              <p:cNvSpPr/>
              <p:nvPr/>
            </p:nvSpPr>
            <p:spPr>
              <a:xfrm>
                <a:off x="6067261" y="4181561"/>
                <a:ext cx="245" cy="245"/>
              </a:xfrm>
              <a:custGeom>
                <a:rect b="b" l="l" r="r" t="t"/>
                <a:pathLst>
                  <a:path extrusionOk="0" h="1" w="1">
                    <a:moveTo>
                      <a:pt x="0" y="1"/>
                    </a:move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08" name="Google Shape;2308;p55"/>
              <p:cNvSpPr/>
              <p:nvPr/>
            </p:nvSpPr>
            <p:spPr>
              <a:xfrm>
                <a:off x="6188318" y="4466474"/>
                <a:ext cx="42309" cy="387142"/>
              </a:xfrm>
              <a:custGeom>
                <a:rect b="b" l="l" r="r" t="t"/>
                <a:pathLst>
                  <a:path extrusionOk="0" h="1583" w="173">
                    <a:moveTo>
                      <a:pt x="0" y="0"/>
                    </a:moveTo>
                    <a:lnTo>
                      <a:pt x="0" y="1582"/>
                    </a:lnTo>
                    <a:lnTo>
                      <a:pt x="173" y="1582"/>
                    </a:lnTo>
                    <a:lnTo>
                      <a:pt x="173"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09" name="Google Shape;2309;p55"/>
              <p:cNvSpPr/>
              <p:nvPr/>
            </p:nvSpPr>
            <p:spPr>
              <a:xfrm>
                <a:off x="5812429" y="4719594"/>
                <a:ext cx="167281" cy="38885"/>
              </a:xfrm>
              <a:custGeom>
                <a:rect b="b" l="l" r="r" t="t"/>
                <a:pathLst>
                  <a:path extrusionOk="0" h="159" w="684">
                    <a:moveTo>
                      <a:pt x="0" y="0"/>
                    </a:moveTo>
                    <a:lnTo>
                      <a:pt x="0" y="159"/>
                    </a:lnTo>
                    <a:lnTo>
                      <a:pt x="683" y="159"/>
                    </a:lnTo>
                    <a:lnTo>
                      <a:pt x="683"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10" name="Google Shape;2310;p55"/>
              <p:cNvSpPr/>
              <p:nvPr/>
            </p:nvSpPr>
            <p:spPr>
              <a:xfrm>
                <a:off x="6021528" y="4719594"/>
                <a:ext cx="167036" cy="38885"/>
              </a:xfrm>
              <a:custGeom>
                <a:rect b="b" l="l" r="r" t="t"/>
                <a:pathLst>
                  <a:path extrusionOk="0" h="159" w="683">
                    <a:moveTo>
                      <a:pt x="1" y="0"/>
                    </a:moveTo>
                    <a:lnTo>
                      <a:pt x="1" y="159"/>
                    </a:lnTo>
                    <a:lnTo>
                      <a:pt x="682" y="159"/>
                    </a:lnTo>
                    <a:lnTo>
                      <a:pt x="682"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11" name="Google Shape;2311;p55"/>
              <p:cNvSpPr/>
              <p:nvPr/>
            </p:nvSpPr>
            <p:spPr>
              <a:xfrm>
                <a:off x="5812429" y="4536907"/>
                <a:ext cx="167281" cy="38641"/>
              </a:xfrm>
              <a:custGeom>
                <a:rect b="b" l="l" r="r" t="t"/>
                <a:pathLst>
                  <a:path extrusionOk="0" h="158" w="684">
                    <a:moveTo>
                      <a:pt x="0" y="0"/>
                    </a:moveTo>
                    <a:lnTo>
                      <a:pt x="0" y="157"/>
                    </a:lnTo>
                    <a:lnTo>
                      <a:pt x="683" y="157"/>
                    </a:lnTo>
                    <a:lnTo>
                      <a:pt x="683"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12" name="Google Shape;2312;p55"/>
              <p:cNvSpPr/>
              <p:nvPr/>
            </p:nvSpPr>
            <p:spPr>
              <a:xfrm>
                <a:off x="6021528" y="4536907"/>
                <a:ext cx="167036" cy="38641"/>
              </a:xfrm>
              <a:custGeom>
                <a:rect b="b" l="l" r="r" t="t"/>
                <a:pathLst>
                  <a:path extrusionOk="0" h="158" w="683">
                    <a:moveTo>
                      <a:pt x="1" y="0"/>
                    </a:moveTo>
                    <a:lnTo>
                      <a:pt x="1" y="157"/>
                    </a:lnTo>
                    <a:lnTo>
                      <a:pt x="682" y="157"/>
                    </a:lnTo>
                    <a:lnTo>
                      <a:pt x="682"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13" name="Google Shape;2313;p55"/>
              <p:cNvSpPr/>
              <p:nvPr/>
            </p:nvSpPr>
            <p:spPr>
              <a:xfrm>
                <a:off x="5979464" y="4466474"/>
                <a:ext cx="42309" cy="387142"/>
              </a:xfrm>
              <a:custGeom>
                <a:rect b="b" l="l" r="r" t="t"/>
                <a:pathLst>
                  <a:path extrusionOk="0" h="1583" w="173">
                    <a:moveTo>
                      <a:pt x="0" y="0"/>
                    </a:moveTo>
                    <a:lnTo>
                      <a:pt x="0" y="1582"/>
                    </a:lnTo>
                    <a:lnTo>
                      <a:pt x="173" y="1582"/>
                    </a:lnTo>
                    <a:lnTo>
                      <a:pt x="173" y="0"/>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14" name="Google Shape;2314;p55"/>
              <p:cNvSpPr/>
              <p:nvPr/>
            </p:nvSpPr>
            <p:spPr>
              <a:xfrm>
                <a:off x="8633429" y="1871688"/>
                <a:ext cx="230622" cy="432631"/>
              </a:xfrm>
              <a:custGeom>
                <a:rect b="b" l="l" r="r" t="t"/>
                <a:pathLst>
                  <a:path extrusionOk="0" h="1769" w="943">
                    <a:moveTo>
                      <a:pt x="60" y="1"/>
                    </a:moveTo>
                    <a:cubicBezTo>
                      <a:pt x="37" y="1"/>
                      <a:pt x="16" y="1"/>
                      <a:pt x="1" y="8"/>
                    </a:cubicBezTo>
                    <a:cubicBezTo>
                      <a:pt x="455" y="37"/>
                      <a:pt x="820" y="418"/>
                      <a:pt x="820" y="884"/>
                    </a:cubicBezTo>
                    <a:cubicBezTo>
                      <a:pt x="820" y="1351"/>
                      <a:pt x="455" y="1733"/>
                      <a:pt x="1" y="1762"/>
                    </a:cubicBezTo>
                    <a:cubicBezTo>
                      <a:pt x="16" y="1769"/>
                      <a:pt x="37" y="1769"/>
                      <a:pt x="60" y="1769"/>
                    </a:cubicBezTo>
                    <a:cubicBezTo>
                      <a:pt x="548" y="1769"/>
                      <a:pt x="943" y="1374"/>
                      <a:pt x="943" y="884"/>
                    </a:cubicBezTo>
                    <a:cubicBezTo>
                      <a:pt x="943" y="396"/>
                      <a:pt x="548" y="1"/>
                      <a:pt x="60"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15" name="Google Shape;2315;p55"/>
              <p:cNvSpPr/>
              <p:nvPr/>
            </p:nvSpPr>
            <p:spPr>
              <a:xfrm>
                <a:off x="8608973" y="2075407"/>
                <a:ext cx="1957" cy="1956"/>
              </a:xfrm>
              <a:custGeom>
                <a:rect b="b" l="l" r="r" t="t"/>
                <a:pathLst>
                  <a:path extrusionOk="0" h="8" w="8">
                    <a:moveTo>
                      <a:pt x="8" y="1"/>
                    </a:moveTo>
                    <a:lnTo>
                      <a:pt x="1" y="8"/>
                    </a:lnTo>
                    <a:lnTo>
                      <a:pt x="8" y="8"/>
                    </a:lnTo>
                    <a:lnTo>
                      <a:pt x="8"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16" name="Google Shape;2316;p55"/>
              <p:cNvSpPr/>
              <p:nvPr/>
            </p:nvSpPr>
            <p:spPr>
              <a:xfrm>
                <a:off x="8401586" y="1871688"/>
                <a:ext cx="432631" cy="432631"/>
              </a:xfrm>
              <a:custGeom>
                <a:rect b="b" l="l" r="r" t="t"/>
                <a:pathLst>
                  <a:path extrusionOk="0" h="1769" w="1769">
                    <a:moveTo>
                      <a:pt x="885" y="144"/>
                    </a:moveTo>
                    <a:cubicBezTo>
                      <a:pt x="1294" y="144"/>
                      <a:pt x="1625" y="475"/>
                      <a:pt x="1625" y="884"/>
                    </a:cubicBezTo>
                    <a:cubicBezTo>
                      <a:pt x="1625" y="1295"/>
                      <a:pt x="1294" y="1626"/>
                      <a:pt x="885" y="1626"/>
                    </a:cubicBezTo>
                    <a:cubicBezTo>
                      <a:pt x="475" y="1626"/>
                      <a:pt x="145" y="1295"/>
                      <a:pt x="145" y="884"/>
                    </a:cubicBezTo>
                    <a:cubicBezTo>
                      <a:pt x="145" y="475"/>
                      <a:pt x="475" y="144"/>
                      <a:pt x="885" y="144"/>
                    </a:cubicBezTo>
                    <a:close/>
                    <a:moveTo>
                      <a:pt x="885" y="1"/>
                    </a:moveTo>
                    <a:cubicBezTo>
                      <a:pt x="395" y="1"/>
                      <a:pt x="0" y="396"/>
                      <a:pt x="0" y="884"/>
                    </a:cubicBezTo>
                    <a:cubicBezTo>
                      <a:pt x="0" y="1374"/>
                      <a:pt x="395" y="1769"/>
                      <a:pt x="885" y="1769"/>
                    </a:cubicBezTo>
                    <a:cubicBezTo>
                      <a:pt x="906" y="1769"/>
                      <a:pt x="928" y="1769"/>
                      <a:pt x="949" y="1762"/>
                    </a:cubicBezTo>
                    <a:cubicBezTo>
                      <a:pt x="1403" y="1733"/>
                      <a:pt x="1768" y="1351"/>
                      <a:pt x="1768" y="884"/>
                    </a:cubicBezTo>
                    <a:cubicBezTo>
                      <a:pt x="1768" y="418"/>
                      <a:pt x="1403" y="37"/>
                      <a:pt x="949" y="8"/>
                    </a:cubicBezTo>
                    <a:cubicBezTo>
                      <a:pt x="928" y="1"/>
                      <a:pt x="906" y="1"/>
                      <a:pt x="885"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17" name="Google Shape;2317;p55"/>
              <p:cNvSpPr/>
              <p:nvPr/>
            </p:nvSpPr>
            <p:spPr>
              <a:xfrm>
                <a:off x="8608973" y="2075407"/>
                <a:ext cx="1957" cy="1956"/>
              </a:xfrm>
              <a:custGeom>
                <a:rect b="b" l="l" r="r" t="t"/>
                <a:pathLst>
                  <a:path extrusionOk="0" h="8" w="8">
                    <a:moveTo>
                      <a:pt x="8" y="1"/>
                    </a:moveTo>
                    <a:lnTo>
                      <a:pt x="1" y="8"/>
                    </a:lnTo>
                    <a:lnTo>
                      <a:pt x="8" y="8"/>
                    </a:lnTo>
                    <a:lnTo>
                      <a:pt x="8" y="1"/>
                    </a:ln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18" name="Google Shape;2318;p55"/>
              <p:cNvSpPr/>
              <p:nvPr/>
            </p:nvSpPr>
            <p:spPr>
              <a:xfrm>
                <a:off x="8437047" y="1906660"/>
                <a:ext cx="362197" cy="362686"/>
              </a:xfrm>
              <a:custGeom>
                <a:rect b="b" l="l" r="r" t="t"/>
                <a:pathLst>
                  <a:path extrusionOk="0" h="1483" w="1481">
                    <a:moveTo>
                      <a:pt x="740" y="1"/>
                    </a:moveTo>
                    <a:cubicBezTo>
                      <a:pt x="330" y="1"/>
                      <a:pt x="0" y="332"/>
                      <a:pt x="0" y="741"/>
                    </a:cubicBezTo>
                    <a:cubicBezTo>
                      <a:pt x="0" y="1152"/>
                      <a:pt x="330" y="1483"/>
                      <a:pt x="740" y="1483"/>
                    </a:cubicBezTo>
                    <a:cubicBezTo>
                      <a:pt x="1149" y="1483"/>
                      <a:pt x="1480" y="1152"/>
                      <a:pt x="1480" y="741"/>
                    </a:cubicBezTo>
                    <a:cubicBezTo>
                      <a:pt x="1480" y="332"/>
                      <a:pt x="1149" y="1"/>
                      <a:pt x="740" y="1"/>
                    </a:cubicBezTo>
                    <a:close/>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19" name="Google Shape;2319;p55"/>
              <p:cNvSpPr/>
              <p:nvPr/>
            </p:nvSpPr>
            <p:spPr>
              <a:xfrm>
                <a:off x="8531937" y="1948969"/>
                <a:ext cx="100271" cy="153341"/>
              </a:xfrm>
              <a:custGeom>
                <a:rect b="b" l="l" r="r" t="t"/>
                <a:pathLst>
                  <a:path extrusionOk="0" h="627" w="410">
                    <a:moveTo>
                      <a:pt x="352" y="0"/>
                    </a:moveTo>
                    <a:cubicBezTo>
                      <a:pt x="337" y="0"/>
                      <a:pt x="323" y="16"/>
                      <a:pt x="323" y="30"/>
                    </a:cubicBezTo>
                    <a:lnTo>
                      <a:pt x="323" y="525"/>
                    </a:lnTo>
                    <a:lnTo>
                      <a:pt x="316" y="525"/>
                    </a:lnTo>
                    <a:lnTo>
                      <a:pt x="50" y="368"/>
                    </a:lnTo>
                    <a:cubicBezTo>
                      <a:pt x="43" y="368"/>
                      <a:pt x="35" y="361"/>
                      <a:pt x="35" y="361"/>
                    </a:cubicBezTo>
                    <a:cubicBezTo>
                      <a:pt x="21" y="361"/>
                      <a:pt x="14" y="368"/>
                      <a:pt x="7" y="382"/>
                    </a:cubicBezTo>
                    <a:cubicBezTo>
                      <a:pt x="0" y="395"/>
                      <a:pt x="0" y="411"/>
                      <a:pt x="14" y="418"/>
                    </a:cubicBezTo>
                    <a:lnTo>
                      <a:pt x="293" y="583"/>
                    </a:lnTo>
                    <a:cubicBezTo>
                      <a:pt x="302" y="604"/>
                      <a:pt x="323" y="627"/>
                      <a:pt x="352" y="627"/>
                    </a:cubicBezTo>
                    <a:cubicBezTo>
                      <a:pt x="388" y="627"/>
                      <a:pt x="409" y="597"/>
                      <a:pt x="409" y="568"/>
                    </a:cubicBezTo>
                    <a:cubicBezTo>
                      <a:pt x="409" y="547"/>
                      <a:pt x="402" y="533"/>
                      <a:pt x="380" y="518"/>
                    </a:cubicBezTo>
                    <a:lnTo>
                      <a:pt x="380" y="30"/>
                    </a:lnTo>
                    <a:cubicBezTo>
                      <a:pt x="380" y="16"/>
                      <a:pt x="366" y="0"/>
                      <a:pt x="352" y="0"/>
                    </a:cubicBezTo>
                    <a:close/>
                  </a:path>
                </a:pathLst>
              </a:custGeom>
              <a:solidFill>
                <a:schemeClr val="dk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20" name="Google Shape;2320;p55"/>
              <p:cNvSpPr/>
              <p:nvPr/>
            </p:nvSpPr>
            <p:spPr>
              <a:xfrm>
                <a:off x="8160695" y="3060252"/>
                <a:ext cx="21277" cy="138912"/>
              </a:xfrm>
              <a:custGeom>
                <a:rect b="b" l="l" r="r" t="t"/>
                <a:pathLst>
                  <a:path extrusionOk="0" fill="none" h="568" w="87">
                    <a:moveTo>
                      <a:pt x="86" y="0"/>
                    </a:moveTo>
                    <a:lnTo>
                      <a:pt x="0" y="568"/>
                    </a:lnTo>
                  </a:path>
                </a:pathLst>
              </a:custGeom>
              <a:solidFill>
                <a:schemeClr val="lt1"/>
              </a:solidFill>
              <a:ln cap="rnd"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grpSp>
        <p:sp>
          <p:nvSpPr>
            <p:cNvPr id="2321" name="Google Shape;2321;p55"/>
            <p:cNvSpPr/>
            <p:nvPr/>
          </p:nvSpPr>
          <p:spPr>
            <a:xfrm>
              <a:off x="5626640" y="195238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22" name="Google Shape;2322;p55"/>
            <p:cNvSpPr/>
            <p:nvPr/>
          </p:nvSpPr>
          <p:spPr>
            <a:xfrm>
              <a:off x="7553952" y="1040229"/>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grpSp>
          <p:nvGrpSpPr>
            <p:cNvPr id="2323" name="Google Shape;2323;p55"/>
            <p:cNvGrpSpPr/>
            <p:nvPr/>
          </p:nvGrpSpPr>
          <p:grpSpPr>
            <a:xfrm>
              <a:off x="6045765" y="926023"/>
              <a:ext cx="114150" cy="114196"/>
              <a:chOff x="-685100" y="4136737"/>
              <a:chExt cx="38359" cy="38359"/>
            </a:xfrm>
          </p:grpSpPr>
          <p:sp>
            <p:nvSpPr>
              <p:cNvPr id="2324" name="Google Shape;2324;p55"/>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25" name="Google Shape;2325;p55"/>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grpSp>
        <p:sp>
          <p:nvSpPr>
            <p:cNvPr id="2326" name="Google Shape;2326;p55"/>
            <p:cNvSpPr/>
            <p:nvPr/>
          </p:nvSpPr>
          <p:spPr>
            <a:xfrm>
              <a:off x="4805687" y="422242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327" name="Google Shape;2327;p55"/>
            <p:cNvSpPr/>
            <p:nvPr/>
          </p:nvSpPr>
          <p:spPr>
            <a:xfrm>
              <a:off x="4671872" y="3502910"/>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5" name="Shape 1195"/>
        <p:cNvGrpSpPr/>
        <p:nvPr/>
      </p:nvGrpSpPr>
      <p:grpSpPr>
        <a:xfrm>
          <a:off x="0" y="0"/>
          <a:ext cx="0" cy="0"/>
          <a:chOff x="0" y="0"/>
          <a:chExt cx="0" cy="0"/>
        </a:xfrm>
      </p:grpSpPr>
      <p:cxnSp>
        <p:nvCxnSpPr>
          <p:cNvPr id="1196" name="Google Shape;1196;p37"/>
          <p:cNvCxnSpPr/>
          <p:nvPr/>
        </p:nvCxnSpPr>
        <p:spPr>
          <a:xfrm>
            <a:off x="4573950" y="359250"/>
            <a:ext cx="6900" cy="4403100"/>
          </a:xfrm>
          <a:prstGeom prst="straightConnector1">
            <a:avLst/>
          </a:prstGeom>
          <a:noFill/>
          <a:ln cap="flat" cmpd="sng" w="28575">
            <a:solidFill>
              <a:schemeClr val="dk2"/>
            </a:solidFill>
            <a:prstDash val="solid"/>
            <a:round/>
            <a:headEnd len="med" w="med" type="triangle"/>
            <a:tailEnd len="med" w="med" type="triangle"/>
          </a:ln>
        </p:spPr>
      </p:cxnSp>
      <p:cxnSp>
        <p:nvCxnSpPr>
          <p:cNvPr id="1197" name="Google Shape;1197;p37"/>
          <p:cNvCxnSpPr/>
          <p:nvPr/>
        </p:nvCxnSpPr>
        <p:spPr>
          <a:xfrm rot="10800000">
            <a:off x="283250" y="2560200"/>
            <a:ext cx="8498100" cy="15900"/>
          </a:xfrm>
          <a:prstGeom prst="straightConnector1">
            <a:avLst/>
          </a:prstGeom>
          <a:noFill/>
          <a:ln cap="flat" cmpd="sng" w="28575">
            <a:solidFill>
              <a:schemeClr val="dk2"/>
            </a:solidFill>
            <a:prstDash val="solid"/>
            <a:round/>
            <a:headEnd len="med" w="med" type="triangle"/>
            <a:tailEnd len="med" w="med" type="triangle"/>
          </a:ln>
        </p:spPr>
      </p:cxnSp>
      <p:pic>
        <p:nvPicPr>
          <p:cNvPr id="1198" name="Google Shape;1198;p37"/>
          <p:cNvPicPr preferRelativeResize="0"/>
          <p:nvPr/>
        </p:nvPicPr>
        <p:blipFill rotWithShape="1">
          <a:blip r:embed="rId3">
            <a:alphaModFix/>
          </a:blip>
          <a:srcRect b="3596" l="6196" r="6283" t="6942"/>
          <a:stretch/>
        </p:blipFill>
        <p:spPr>
          <a:xfrm>
            <a:off x="5823375" y="987700"/>
            <a:ext cx="783900" cy="801300"/>
          </a:xfrm>
          <a:prstGeom prst="ellipse">
            <a:avLst/>
          </a:prstGeom>
          <a:noFill/>
          <a:ln cap="flat" cmpd="sng" w="28575">
            <a:solidFill>
              <a:schemeClr val="dk2"/>
            </a:solidFill>
            <a:prstDash val="solid"/>
            <a:round/>
            <a:headEnd len="sm" w="sm" type="none"/>
            <a:tailEnd len="sm" w="sm" type="none"/>
          </a:ln>
        </p:spPr>
      </p:pic>
      <p:sp>
        <p:nvSpPr>
          <p:cNvPr id="1199" name="Google Shape;1199;p37"/>
          <p:cNvSpPr txBox="1"/>
          <p:nvPr/>
        </p:nvSpPr>
        <p:spPr>
          <a:xfrm>
            <a:off x="3722550" y="49525"/>
            <a:ext cx="1953900" cy="41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2"/>
                </a:solidFill>
                <a:latin typeface="Albert Sans"/>
                <a:ea typeface="Albert Sans"/>
                <a:cs typeface="Albert Sans"/>
                <a:sym typeface="Albert Sans"/>
              </a:rPr>
              <a:t>Curricular </a:t>
            </a:r>
            <a:r>
              <a:rPr b="1" lang="en">
                <a:solidFill>
                  <a:schemeClr val="dk2"/>
                </a:solidFill>
                <a:latin typeface="Albert Sans"/>
                <a:ea typeface="Albert Sans"/>
                <a:cs typeface="Albert Sans"/>
                <a:sym typeface="Albert Sans"/>
              </a:rPr>
              <a:t>Support</a:t>
            </a:r>
            <a:endParaRPr b="1">
              <a:solidFill>
                <a:schemeClr val="dk2"/>
              </a:solidFill>
              <a:latin typeface="Albert Sans"/>
              <a:ea typeface="Albert Sans"/>
              <a:cs typeface="Albert Sans"/>
              <a:sym typeface="Albert Sans"/>
            </a:endParaRPr>
          </a:p>
        </p:txBody>
      </p:sp>
      <p:sp>
        <p:nvSpPr>
          <p:cNvPr id="1200" name="Google Shape;1200;p37"/>
          <p:cNvSpPr txBox="1"/>
          <p:nvPr/>
        </p:nvSpPr>
        <p:spPr>
          <a:xfrm>
            <a:off x="511850" y="387500"/>
            <a:ext cx="3496200" cy="41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700">
                <a:solidFill>
                  <a:schemeClr val="lt2"/>
                </a:solidFill>
                <a:latin typeface="Albert Sans"/>
                <a:ea typeface="Albert Sans"/>
                <a:cs typeface="Albert Sans"/>
                <a:sym typeface="Albert Sans"/>
              </a:rPr>
              <a:t>Our Experience with Hybrid Instruction</a:t>
            </a:r>
            <a:endParaRPr b="1" sz="2700">
              <a:solidFill>
                <a:schemeClr val="lt2"/>
              </a:solidFill>
              <a:latin typeface="Albert Sans"/>
              <a:ea typeface="Albert Sans"/>
              <a:cs typeface="Albert Sans"/>
              <a:sym typeface="Albert Sans"/>
            </a:endParaRPr>
          </a:p>
        </p:txBody>
      </p:sp>
      <p:sp>
        <p:nvSpPr>
          <p:cNvPr id="1201" name="Google Shape;1201;p37"/>
          <p:cNvSpPr txBox="1"/>
          <p:nvPr/>
        </p:nvSpPr>
        <p:spPr>
          <a:xfrm>
            <a:off x="3594075" y="4762350"/>
            <a:ext cx="2382000" cy="499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2"/>
                </a:solidFill>
                <a:latin typeface="Albert Sans"/>
                <a:ea typeface="Albert Sans"/>
                <a:cs typeface="Albert Sans"/>
                <a:sym typeface="Albert Sans"/>
              </a:rPr>
              <a:t>Programmatic Support</a:t>
            </a:r>
            <a:endParaRPr b="1">
              <a:solidFill>
                <a:schemeClr val="dk2"/>
              </a:solidFill>
              <a:latin typeface="Albert Sans"/>
              <a:ea typeface="Albert Sans"/>
              <a:cs typeface="Albert Sans"/>
              <a:sym typeface="Albert Sans"/>
            </a:endParaRPr>
          </a:p>
        </p:txBody>
      </p:sp>
      <p:sp>
        <p:nvSpPr>
          <p:cNvPr id="1202" name="Google Shape;1202;p37"/>
          <p:cNvSpPr txBox="1"/>
          <p:nvPr/>
        </p:nvSpPr>
        <p:spPr>
          <a:xfrm>
            <a:off x="123800" y="2667400"/>
            <a:ext cx="1680600" cy="59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2"/>
                </a:solidFill>
                <a:latin typeface="Albert Sans"/>
                <a:ea typeface="Albert Sans"/>
                <a:cs typeface="Albert Sans"/>
                <a:sym typeface="Albert Sans"/>
              </a:rPr>
              <a:t>Advocacy </a:t>
            </a:r>
            <a:endParaRPr b="1">
              <a:solidFill>
                <a:schemeClr val="dk2"/>
              </a:solidFill>
              <a:latin typeface="Albert Sans"/>
              <a:ea typeface="Albert Sans"/>
              <a:cs typeface="Albert Sans"/>
              <a:sym typeface="Albert Sans"/>
            </a:endParaRPr>
          </a:p>
        </p:txBody>
      </p:sp>
      <p:sp>
        <p:nvSpPr>
          <p:cNvPr id="1203" name="Google Shape;1203;p37"/>
          <p:cNvSpPr txBox="1"/>
          <p:nvPr/>
        </p:nvSpPr>
        <p:spPr>
          <a:xfrm>
            <a:off x="7612500" y="2742425"/>
            <a:ext cx="1531500" cy="64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2"/>
                </a:solidFill>
                <a:latin typeface="Albert Sans"/>
                <a:ea typeface="Albert Sans"/>
                <a:cs typeface="Albert Sans"/>
                <a:sym typeface="Albert Sans"/>
              </a:rPr>
              <a:t>Planning and </a:t>
            </a:r>
            <a:endParaRPr b="1">
              <a:solidFill>
                <a:schemeClr val="dk2"/>
              </a:solidFill>
              <a:latin typeface="Albert Sans"/>
              <a:ea typeface="Albert Sans"/>
              <a:cs typeface="Albert Sans"/>
              <a:sym typeface="Albert Sans"/>
            </a:endParaRPr>
          </a:p>
          <a:p>
            <a:pPr indent="0" lvl="0" marL="0" rtl="0" algn="l">
              <a:spcBef>
                <a:spcPts val="0"/>
              </a:spcBef>
              <a:spcAft>
                <a:spcPts val="0"/>
              </a:spcAft>
              <a:buNone/>
            </a:pPr>
            <a:r>
              <a:rPr b="1" lang="en">
                <a:solidFill>
                  <a:schemeClr val="dk2"/>
                </a:solidFill>
                <a:latin typeface="Albert Sans"/>
                <a:ea typeface="Albert Sans"/>
                <a:cs typeface="Albert Sans"/>
                <a:sym typeface="Albert Sans"/>
              </a:rPr>
              <a:t>Creation</a:t>
            </a:r>
            <a:endParaRPr b="1">
              <a:solidFill>
                <a:schemeClr val="dk2"/>
              </a:solidFill>
              <a:latin typeface="Albert Sans"/>
              <a:ea typeface="Albert Sans"/>
              <a:cs typeface="Albert Sans"/>
              <a:sym typeface="Albert Sans"/>
            </a:endParaRPr>
          </a:p>
        </p:txBody>
      </p:sp>
      <p:sp>
        <p:nvSpPr>
          <p:cNvPr id="1204" name="Google Shape;1204;p37"/>
          <p:cNvSpPr txBox="1"/>
          <p:nvPr/>
        </p:nvSpPr>
        <p:spPr>
          <a:xfrm>
            <a:off x="5358475" y="1929050"/>
            <a:ext cx="1826100" cy="36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Albert Sans"/>
                <a:ea typeface="Albert Sans"/>
                <a:cs typeface="Albert Sans"/>
                <a:sym typeface="Albert Sans"/>
              </a:rPr>
              <a:t>Wynn Tranfield</a:t>
            </a:r>
            <a:endParaRPr sz="1200">
              <a:solidFill>
                <a:schemeClr val="dk1"/>
              </a:solidFill>
              <a:latin typeface="Albert Sans"/>
              <a:ea typeface="Albert Sans"/>
              <a:cs typeface="Albert Sans"/>
              <a:sym typeface="Albert Sans"/>
            </a:endParaRPr>
          </a:p>
          <a:p>
            <a:pPr indent="0" lvl="0" marL="0" rtl="0" algn="l">
              <a:spcBef>
                <a:spcPts val="0"/>
              </a:spcBef>
              <a:spcAft>
                <a:spcPts val="0"/>
              </a:spcAft>
              <a:buNone/>
            </a:pPr>
            <a:r>
              <a:rPr lang="en" sz="1200">
                <a:solidFill>
                  <a:schemeClr val="dk1"/>
                </a:solidFill>
                <a:latin typeface="Albert Sans"/>
                <a:ea typeface="Albert Sans"/>
                <a:cs typeface="Albert Sans"/>
                <a:sym typeface="Albert Sans"/>
              </a:rPr>
              <a:t>STEM Librarian, UCSC </a:t>
            </a:r>
            <a:endParaRPr sz="1200">
              <a:solidFill>
                <a:schemeClr val="dk1"/>
              </a:solidFill>
              <a:latin typeface="Albert Sans"/>
              <a:ea typeface="Albert Sans"/>
              <a:cs typeface="Albert Sans"/>
              <a:sym typeface="Albert Sans"/>
            </a:endParaRPr>
          </a:p>
        </p:txBody>
      </p:sp>
      <p:sp>
        <p:nvSpPr>
          <p:cNvPr id="1205" name="Google Shape;1205;p37"/>
          <p:cNvSpPr txBox="1"/>
          <p:nvPr/>
        </p:nvSpPr>
        <p:spPr>
          <a:xfrm>
            <a:off x="7184575" y="4464425"/>
            <a:ext cx="2697300" cy="41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Albert Sans"/>
                <a:ea typeface="Albert Sans"/>
                <a:cs typeface="Albert Sans"/>
                <a:sym typeface="Albert Sans"/>
              </a:rPr>
              <a:t>Sheila Garcia Mazari</a:t>
            </a:r>
            <a:endParaRPr sz="1200">
              <a:solidFill>
                <a:schemeClr val="dk1"/>
              </a:solidFill>
              <a:latin typeface="Albert Sans"/>
              <a:ea typeface="Albert Sans"/>
              <a:cs typeface="Albert Sans"/>
              <a:sym typeface="Albert Sans"/>
            </a:endParaRPr>
          </a:p>
          <a:p>
            <a:pPr indent="0" lvl="0" marL="0" rtl="0" algn="l">
              <a:spcBef>
                <a:spcPts val="0"/>
              </a:spcBef>
              <a:spcAft>
                <a:spcPts val="0"/>
              </a:spcAft>
              <a:buNone/>
            </a:pPr>
            <a:r>
              <a:rPr lang="en" sz="1200">
                <a:solidFill>
                  <a:schemeClr val="dk1"/>
                </a:solidFill>
                <a:latin typeface="Albert Sans"/>
                <a:ea typeface="Albert Sans"/>
                <a:cs typeface="Albert Sans"/>
                <a:sym typeface="Albert Sans"/>
              </a:rPr>
              <a:t>Online Learning Librarian,</a:t>
            </a:r>
            <a:endParaRPr sz="1200">
              <a:solidFill>
                <a:schemeClr val="dk1"/>
              </a:solidFill>
              <a:latin typeface="Albert Sans"/>
              <a:ea typeface="Albert Sans"/>
              <a:cs typeface="Albert Sans"/>
              <a:sym typeface="Albert Sans"/>
            </a:endParaRPr>
          </a:p>
          <a:p>
            <a:pPr indent="0" lvl="0" marL="0" rtl="0" algn="l">
              <a:spcBef>
                <a:spcPts val="0"/>
              </a:spcBef>
              <a:spcAft>
                <a:spcPts val="0"/>
              </a:spcAft>
              <a:buNone/>
            </a:pPr>
            <a:r>
              <a:rPr lang="en" sz="1200">
                <a:solidFill>
                  <a:schemeClr val="dk1"/>
                </a:solidFill>
                <a:latin typeface="Albert Sans"/>
                <a:ea typeface="Albert Sans"/>
                <a:cs typeface="Albert Sans"/>
                <a:sym typeface="Albert Sans"/>
              </a:rPr>
              <a:t>UCSC</a:t>
            </a:r>
            <a:endParaRPr sz="1200">
              <a:solidFill>
                <a:schemeClr val="dk1"/>
              </a:solidFill>
              <a:latin typeface="Albert Sans"/>
              <a:ea typeface="Albert Sans"/>
              <a:cs typeface="Albert Sans"/>
              <a:sym typeface="Albert Sans"/>
            </a:endParaRPr>
          </a:p>
        </p:txBody>
      </p:sp>
      <p:pic>
        <p:nvPicPr>
          <p:cNvPr id="1206" name="Google Shape;1206;p37"/>
          <p:cNvPicPr preferRelativeResize="0"/>
          <p:nvPr/>
        </p:nvPicPr>
        <p:blipFill rotWithShape="1">
          <a:blip r:embed="rId4">
            <a:alphaModFix/>
          </a:blip>
          <a:srcRect b="0" l="1085" r="1085" t="0"/>
          <a:stretch/>
        </p:blipFill>
        <p:spPr>
          <a:xfrm>
            <a:off x="7696875" y="3704325"/>
            <a:ext cx="783900" cy="801300"/>
          </a:xfrm>
          <a:prstGeom prst="ellipse">
            <a:avLst/>
          </a:prstGeom>
          <a:noFill/>
          <a:ln cap="flat" cmpd="sng" w="28575">
            <a:solidFill>
              <a:schemeClr val="dk2"/>
            </a:solidFill>
            <a:prstDash val="solid"/>
            <a:round/>
            <a:headEnd len="sm" w="sm" type="none"/>
            <a:tailEnd len="sm" w="sm" type="none"/>
          </a:ln>
        </p:spPr>
      </p:pic>
      <p:pic>
        <p:nvPicPr>
          <p:cNvPr id="1207" name="Google Shape;1207;p37"/>
          <p:cNvPicPr preferRelativeResize="0"/>
          <p:nvPr/>
        </p:nvPicPr>
        <p:blipFill rotWithShape="1">
          <a:blip r:embed="rId5">
            <a:alphaModFix/>
          </a:blip>
          <a:srcRect b="14039" l="0" r="0" t="14039"/>
          <a:stretch/>
        </p:blipFill>
        <p:spPr>
          <a:xfrm>
            <a:off x="3035600" y="2895400"/>
            <a:ext cx="783900" cy="801300"/>
          </a:xfrm>
          <a:prstGeom prst="ellipse">
            <a:avLst/>
          </a:prstGeom>
          <a:noFill/>
          <a:ln cap="flat" cmpd="sng" w="28575">
            <a:solidFill>
              <a:schemeClr val="dk2"/>
            </a:solidFill>
            <a:prstDash val="solid"/>
            <a:round/>
            <a:headEnd len="sm" w="sm" type="none"/>
            <a:tailEnd len="sm" w="sm" type="none"/>
          </a:ln>
        </p:spPr>
      </p:pic>
      <p:pic>
        <p:nvPicPr>
          <p:cNvPr id="1208" name="Google Shape;1208;p37"/>
          <p:cNvPicPr preferRelativeResize="0"/>
          <p:nvPr/>
        </p:nvPicPr>
        <p:blipFill rotWithShape="1">
          <a:blip r:embed="rId6">
            <a:alphaModFix/>
          </a:blip>
          <a:srcRect b="0" l="1886" r="1886" t="0"/>
          <a:stretch/>
        </p:blipFill>
        <p:spPr>
          <a:xfrm>
            <a:off x="2198625" y="1647725"/>
            <a:ext cx="783900" cy="801300"/>
          </a:xfrm>
          <a:prstGeom prst="ellipse">
            <a:avLst/>
          </a:prstGeom>
          <a:noFill/>
          <a:ln cap="flat" cmpd="sng" w="28575">
            <a:solidFill>
              <a:schemeClr val="dk2"/>
            </a:solidFill>
            <a:prstDash val="solid"/>
            <a:round/>
            <a:headEnd len="sm" w="sm" type="none"/>
            <a:tailEnd len="sm" w="sm" type="none"/>
          </a:ln>
        </p:spPr>
      </p:pic>
      <p:sp>
        <p:nvSpPr>
          <p:cNvPr id="1209" name="Google Shape;1209;p37"/>
          <p:cNvSpPr txBox="1"/>
          <p:nvPr/>
        </p:nvSpPr>
        <p:spPr>
          <a:xfrm>
            <a:off x="2665700" y="3735525"/>
            <a:ext cx="16806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Albert Sans"/>
                <a:ea typeface="Albert Sans"/>
                <a:cs typeface="Albert Sans"/>
                <a:sym typeface="Albert Sans"/>
              </a:rPr>
              <a:t>Maya Hobscheid</a:t>
            </a:r>
            <a:endParaRPr sz="1200">
              <a:solidFill>
                <a:schemeClr val="dk1"/>
              </a:solidFill>
              <a:latin typeface="Albert Sans"/>
              <a:ea typeface="Albert Sans"/>
              <a:cs typeface="Albert Sans"/>
              <a:sym typeface="Albert Sans"/>
            </a:endParaRPr>
          </a:p>
          <a:p>
            <a:pPr indent="0" lvl="0" marL="0" rtl="0" algn="l">
              <a:spcBef>
                <a:spcPts val="0"/>
              </a:spcBef>
              <a:spcAft>
                <a:spcPts val="0"/>
              </a:spcAft>
              <a:buNone/>
            </a:pPr>
            <a:r>
              <a:rPr lang="en" sz="1200">
                <a:solidFill>
                  <a:schemeClr val="dk1"/>
                </a:solidFill>
                <a:latin typeface="Albert Sans"/>
                <a:ea typeface="Albert Sans"/>
                <a:cs typeface="Albert Sans"/>
                <a:sym typeface="Albert Sans"/>
              </a:rPr>
              <a:t>Instructional Design Librarian, GVSU</a:t>
            </a:r>
            <a:endParaRPr sz="1200">
              <a:solidFill>
                <a:schemeClr val="dk1"/>
              </a:solidFill>
              <a:latin typeface="Albert Sans"/>
              <a:ea typeface="Albert Sans"/>
              <a:cs typeface="Albert Sans"/>
              <a:sym typeface="Albert Sans"/>
            </a:endParaRPr>
          </a:p>
        </p:txBody>
      </p:sp>
      <p:sp>
        <p:nvSpPr>
          <p:cNvPr id="1210" name="Google Shape;1210;p37"/>
          <p:cNvSpPr txBox="1"/>
          <p:nvPr/>
        </p:nvSpPr>
        <p:spPr>
          <a:xfrm>
            <a:off x="372525" y="1647725"/>
            <a:ext cx="1826100" cy="3642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dk1"/>
                </a:solidFill>
                <a:latin typeface="Albert Sans"/>
                <a:ea typeface="Albert Sans"/>
                <a:cs typeface="Albert Sans"/>
                <a:sym typeface="Albert Sans"/>
              </a:rPr>
              <a:t>Naomi Binnie</a:t>
            </a:r>
            <a:endParaRPr sz="1200">
              <a:solidFill>
                <a:schemeClr val="dk1"/>
              </a:solidFill>
              <a:latin typeface="Albert Sans"/>
              <a:ea typeface="Albert Sans"/>
              <a:cs typeface="Albert Sans"/>
              <a:sym typeface="Albert Sans"/>
            </a:endParaRPr>
          </a:p>
          <a:p>
            <a:pPr indent="0" lvl="0" marL="0" rtl="0" algn="r">
              <a:spcBef>
                <a:spcPts val="0"/>
              </a:spcBef>
              <a:spcAft>
                <a:spcPts val="0"/>
              </a:spcAft>
              <a:buNone/>
            </a:pPr>
            <a:r>
              <a:rPr lang="en" sz="1200">
                <a:solidFill>
                  <a:schemeClr val="dk1"/>
                </a:solidFill>
                <a:latin typeface="Albert Sans"/>
                <a:ea typeface="Albert Sans"/>
                <a:cs typeface="Albert Sans"/>
                <a:sym typeface="Albert Sans"/>
              </a:rPr>
              <a:t>Digital Education &amp; Engagement Librarian, U-M Ann Arbor</a:t>
            </a:r>
            <a:endParaRPr sz="1200">
              <a:solidFill>
                <a:schemeClr val="dk1"/>
              </a:solidFill>
              <a:latin typeface="Albert Sans"/>
              <a:ea typeface="Albert Sans"/>
              <a:cs typeface="Albert Sans"/>
              <a:sym typeface="Albert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14" name="Shape 1214"/>
        <p:cNvGrpSpPr/>
        <p:nvPr/>
      </p:nvGrpSpPr>
      <p:grpSpPr>
        <a:xfrm>
          <a:off x="0" y="0"/>
          <a:ext cx="0" cy="0"/>
          <a:chOff x="0" y="0"/>
          <a:chExt cx="0" cy="0"/>
        </a:xfrm>
      </p:grpSpPr>
      <p:sp>
        <p:nvSpPr>
          <p:cNvPr id="1215" name="Google Shape;1215;p38"/>
          <p:cNvSpPr/>
          <p:nvPr/>
        </p:nvSpPr>
        <p:spPr>
          <a:xfrm rot="5400000">
            <a:off x="7365228" y="0"/>
            <a:ext cx="1778700" cy="1778700"/>
          </a:xfrm>
          <a:prstGeom prst="diagStripe">
            <a:avLst>
              <a:gd fmla="val 50000" name="adj"/>
            </a:avLst>
          </a:prstGeom>
          <a:solidFill>
            <a:srgbClr val="EDFAF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bert Sans"/>
              <a:ea typeface="Albert Sans"/>
              <a:cs typeface="Albert Sans"/>
              <a:sym typeface="Albert Sans"/>
            </a:endParaRPr>
          </a:p>
        </p:txBody>
      </p:sp>
      <p:sp>
        <p:nvSpPr>
          <p:cNvPr id="1216" name="Google Shape;1216;p38"/>
          <p:cNvSpPr txBox="1"/>
          <p:nvPr/>
        </p:nvSpPr>
        <p:spPr>
          <a:xfrm rot="2700000">
            <a:off x="7215273" y="386217"/>
            <a:ext cx="2501461" cy="583787"/>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198038"/>
                </a:solidFill>
                <a:latin typeface="Inter"/>
                <a:ea typeface="Inter"/>
                <a:cs typeface="Inter"/>
                <a:sym typeface="Inter"/>
              </a:rPr>
              <a:t>Do not edit</a:t>
            </a:r>
            <a:endParaRPr b="1" sz="1200">
              <a:solidFill>
                <a:srgbClr val="198038"/>
              </a:solidFill>
              <a:latin typeface="Inter"/>
              <a:ea typeface="Inter"/>
              <a:cs typeface="Inter"/>
              <a:sym typeface="Inter"/>
            </a:endParaRPr>
          </a:p>
          <a:p>
            <a:pPr indent="0" lvl="0" marL="0" rtl="0" algn="ctr">
              <a:spcBef>
                <a:spcPts val="0"/>
              </a:spcBef>
              <a:spcAft>
                <a:spcPts val="0"/>
              </a:spcAft>
              <a:buNone/>
            </a:pPr>
            <a:r>
              <a:rPr lang="en" sz="1200" u="sng">
                <a:solidFill>
                  <a:schemeClr val="hlink"/>
                </a:solidFill>
                <a:latin typeface="Inter"/>
                <a:ea typeface="Inter"/>
                <a:cs typeface="Inter"/>
                <a:sym typeface="Inter"/>
                <a:hlinkClick r:id="rId3"/>
              </a:rPr>
              <a:t>How to change the design</a:t>
            </a:r>
            <a:endParaRPr sz="1200">
              <a:solidFill>
                <a:srgbClr val="198038"/>
              </a:solidFill>
              <a:latin typeface="Inter"/>
              <a:ea typeface="Inter"/>
              <a:cs typeface="Inter"/>
              <a:sym typeface="Inter"/>
            </a:endParaRPr>
          </a:p>
        </p:txBody>
      </p:sp>
      <p:pic>
        <p:nvPicPr>
          <p:cNvPr descr="poll-type-id" id="1217" name="Google Shape;1217;p38">
            <a:hlinkClick r:id="rId4"/>
          </p:cNvPr>
          <p:cNvPicPr preferRelativeResize="0"/>
          <p:nvPr/>
        </p:nvPicPr>
        <p:blipFill>
          <a:blip r:embed="rId5">
            <a:alphaModFix/>
          </a:blip>
          <a:stretch>
            <a:fillRect/>
          </a:stretch>
        </p:blipFill>
        <p:spPr>
          <a:xfrm>
            <a:off x="333520" y="1307027"/>
            <a:ext cx="1778772" cy="1778772"/>
          </a:xfrm>
          <a:prstGeom prst="rect">
            <a:avLst/>
          </a:prstGeom>
          <a:noFill/>
          <a:ln>
            <a:noFill/>
          </a:ln>
        </p:spPr>
      </p:pic>
      <p:sp>
        <p:nvSpPr>
          <p:cNvPr descr="title-id" id="1218" name="Google Shape;1218;p38"/>
          <p:cNvSpPr txBox="1"/>
          <p:nvPr/>
        </p:nvSpPr>
        <p:spPr>
          <a:xfrm>
            <a:off x="2334638" y="1320628"/>
            <a:ext cx="6364800" cy="175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a:solidFill>
                  <a:srgbClr val="5B5B5B"/>
                </a:solidFill>
                <a:latin typeface="Inter"/>
                <a:ea typeface="Inter"/>
                <a:cs typeface="Inter"/>
                <a:sym typeface="Inter"/>
              </a:rPr>
              <a:t>What is your relationship to hybrid learning? (1-2 word answers)</a:t>
            </a:r>
            <a:endParaRPr b="1" sz="3600">
              <a:solidFill>
                <a:srgbClr val="5B5B5B"/>
              </a:solidFill>
              <a:latin typeface="Inter"/>
              <a:ea typeface="Inter"/>
              <a:cs typeface="Inter"/>
              <a:sym typeface="Inter"/>
            </a:endParaRPr>
          </a:p>
        </p:txBody>
      </p:sp>
      <p:sp>
        <p:nvSpPr>
          <p:cNvPr id="1219" name="Google Shape;1219;p38"/>
          <p:cNvSpPr/>
          <p:nvPr/>
        </p:nvSpPr>
        <p:spPr>
          <a:xfrm>
            <a:off x="0" y="4365024"/>
            <a:ext cx="9144000" cy="778500"/>
          </a:xfrm>
          <a:prstGeom prst="rect">
            <a:avLst/>
          </a:prstGeom>
          <a:solidFill>
            <a:srgbClr val="19803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bert Sans"/>
              <a:ea typeface="Albert Sans"/>
              <a:cs typeface="Albert Sans"/>
              <a:sym typeface="Albert Sans"/>
            </a:endParaRPr>
          </a:p>
        </p:txBody>
      </p:sp>
      <p:sp>
        <p:nvSpPr>
          <p:cNvPr id="1220" name="Google Shape;1220;p38"/>
          <p:cNvSpPr txBox="1"/>
          <p:nvPr/>
        </p:nvSpPr>
        <p:spPr>
          <a:xfrm>
            <a:off x="555866" y="4365024"/>
            <a:ext cx="6948300" cy="7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Inter"/>
                <a:ea typeface="Inter"/>
                <a:cs typeface="Inter"/>
                <a:sym typeface="Inter"/>
              </a:rPr>
              <a:t>Presenting with animations, GIFs or speaker notes? Enable our </a:t>
            </a:r>
            <a:r>
              <a:rPr lang="en" sz="1200" u="sng">
                <a:solidFill>
                  <a:srgbClr val="FFFFFF"/>
                </a:solidFill>
                <a:latin typeface="Inter"/>
                <a:ea typeface="Inter"/>
                <a:cs typeface="Inter"/>
                <a:sym typeface="Inter"/>
                <a:hlinkClick r:id="rId6">
                  <a:extLst>
                    <a:ext uri="{A12FA001-AC4F-418D-AE19-62706E023703}">
                      <ahyp:hlinkClr val="tx"/>
                    </a:ext>
                  </a:extLst>
                </a:hlinkClick>
              </a:rPr>
              <a:t>Chrome extension</a:t>
            </a:r>
            <a:endParaRPr sz="1200">
              <a:solidFill>
                <a:srgbClr val="FFFFFF"/>
              </a:solidFill>
              <a:latin typeface="Inter"/>
              <a:ea typeface="Inter"/>
              <a:cs typeface="Inter"/>
              <a:sym typeface="Inter"/>
            </a:endParaRPr>
          </a:p>
        </p:txBody>
      </p:sp>
      <p:pic>
        <p:nvPicPr>
          <p:cNvPr id="1221" name="Google Shape;1221;p38"/>
          <p:cNvPicPr preferRelativeResize="0"/>
          <p:nvPr/>
        </p:nvPicPr>
        <p:blipFill>
          <a:blip r:embed="rId7">
            <a:alphaModFix/>
          </a:blip>
          <a:stretch>
            <a:fillRect/>
          </a:stretch>
        </p:blipFill>
        <p:spPr>
          <a:xfrm>
            <a:off x="222347" y="4643089"/>
            <a:ext cx="222347" cy="222347"/>
          </a:xfrm>
          <a:prstGeom prst="rect">
            <a:avLst/>
          </a:prstGeom>
          <a:noFill/>
          <a:ln>
            <a:noFill/>
          </a:ln>
        </p:spPr>
      </p:pic>
      <p:pic>
        <p:nvPicPr>
          <p:cNvPr descr="logo-id" id="1222" name="Google Shape;1222;p38">
            <a:hlinkClick r:id="rId8"/>
          </p:cNvPr>
          <p:cNvPicPr preferRelativeResize="0"/>
          <p:nvPr/>
        </p:nvPicPr>
        <p:blipFill>
          <a:blip r:embed="rId9">
            <a:alphaModFix/>
          </a:blip>
          <a:stretch>
            <a:fillRect/>
          </a:stretch>
        </p:blipFill>
        <p:spPr>
          <a:xfrm>
            <a:off x="7921094" y="4476329"/>
            <a:ext cx="1111733" cy="55586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6" name="Shape 1226"/>
        <p:cNvGrpSpPr/>
        <p:nvPr/>
      </p:nvGrpSpPr>
      <p:grpSpPr>
        <a:xfrm>
          <a:off x="0" y="0"/>
          <a:ext cx="0" cy="0"/>
          <a:chOff x="0" y="0"/>
          <a:chExt cx="0" cy="0"/>
        </a:xfrm>
      </p:grpSpPr>
      <p:sp>
        <p:nvSpPr>
          <p:cNvPr id="1227" name="Google Shape;1227;p39"/>
          <p:cNvSpPr txBox="1"/>
          <p:nvPr>
            <p:ph type="title"/>
          </p:nvPr>
        </p:nvSpPr>
        <p:spPr>
          <a:xfrm>
            <a:off x="294750" y="2860350"/>
            <a:ext cx="4710600" cy="9159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Higher Education &amp; the Online Space</a:t>
            </a:r>
            <a:endParaRPr/>
          </a:p>
        </p:txBody>
      </p:sp>
      <p:sp>
        <p:nvSpPr>
          <p:cNvPr id="1228" name="Google Shape;1228;p39"/>
          <p:cNvSpPr txBox="1"/>
          <p:nvPr>
            <p:ph idx="2" type="title"/>
          </p:nvPr>
        </p:nvSpPr>
        <p:spPr>
          <a:xfrm>
            <a:off x="2910200" y="126550"/>
            <a:ext cx="2695500" cy="915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000"/>
              <a:t>Trends in Online Learning</a:t>
            </a:r>
            <a:endParaRPr sz="2000"/>
          </a:p>
        </p:txBody>
      </p:sp>
      <p:sp>
        <p:nvSpPr>
          <p:cNvPr id="1229" name="Google Shape;1229;p39"/>
          <p:cNvSpPr/>
          <p:nvPr/>
        </p:nvSpPr>
        <p:spPr>
          <a:xfrm>
            <a:off x="1192500" y="1006650"/>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30" name="Google Shape;1230;p39"/>
          <p:cNvGrpSpPr/>
          <p:nvPr/>
        </p:nvGrpSpPr>
        <p:grpSpPr>
          <a:xfrm>
            <a:off x="2296575" y="-20528"/>
            <a:ext cx="6847273" cy="5016903"/>
            <a:chOff x="2296575" y="-20528"/>
            <a:chExt cx="6847273" cy="5016903"/>
          </a:xfrm>
        </p:grpSpPr>
        <p:grpSp>
          <p:nvGrpSpPr>
            <p:cNvPr id="1231" name="Google Shape;1231;p39"/>
            <p:cNvGrpSpPr/>
            <p:nvPr/>
          </p:nvGrpSpPr>
          <p:grpSpPr>
            <a:xfrm>
              <a:off x="5514205" y="-20528"/>
              <a:ext cx="411352" cy="1199311"/>
              <a:chOff x="5706054" y="1123445"/>
              <a:chExt cx="350087" cy="1020777"/>
            </a:xfrm>
          </p:grpSpPr>
          <p:sp>
            <p:nvSpPr>
              <p:cNvPr id="1232" name="Google Shape;1232;p39"/>
              <p:cNvSpPr/>
              <p:nvPr/>
            </p:nvSpPr>
            <p:spPr>
              <a:xfrm>
                <a:off x="5803698" y="2016593"/>
                <a:ext cx="155053" cy="72271"/>
              </a:xfrm>
              <a:custGeom>
                <a:rect b="b" l="l" r="r" t="t"/>
                <a:pathLst>
                  <a:path extrusionOk="0" h="282" w="605">
                    <a:moveTo>
                      <a:pt x="1" y="1"/>
                    </a:moveTo>
                    <a:cubicBezTo>
                      <a:pt x="15" y="159"/>
                      <a:pt x="144" y="282"/>
                      <a:pt x="303" y="282"/>
                    </a:cubicBezTo>
                    <a:cubicBezTo>
                      <a:pt x="460" y="282"/>
                      <a:pt x="589" y="159"/>
                      <a:pt x="605"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3" name="Google Shape;1233;p39"/>
              <p:cNvSpPr/>
              <p:nvPr/>
            </p:nvSpPr>
            <p:spPr>
              <a:xfrm>
                <a:off x="5881096" y="2114237"/>
                <a:ext cx="256" cy="29985"/>
              </a:xfrm>
              <a:custGeom>
                <a:rect b="b" l="l" r="r" t="t"/>
                <a:pathLst>
                  <a:path extrusionOk="0" h="117" w="1">
                    <a:moveTo>
                      <a:pt x="1" y="1"/>
                    </a:moveTo>
                    <a:lnTo>
                      <a:pt x="1" y="116"/>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4" name="Google Shape;1234;p39"/>
              <p:cNvSpPr/>
              <p:nvPr/>
            </p:nvSpPr>
            <p:spPr>
              <a:xfrm>
                <a:off x="5881096" y="2114237"/>
                <a:ext cx="256" cy="29985"/>
              </a:xfrm>
              <a:custGeom>
                <a:rect b="b" l="l" r="r" t="t"/>
                <a:pathLst>
                  <a:path extrusionOk="0" fill="none" h="117" w="1">
                    <a:moveTo>
                      <a:pt x="1" y="1"/>
                    </a:moveTo>
                    <a:lnTo>
                      <a:pt x="1" y="116"/>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5" name="Google Shape;1235;p39"/>
              <p:cNvSpPr/>
              <p:nvPr/>
            </p:nvSpPr>
            <p:spPr>
              <a:xfrm>
                <a:off x="5932353" y="2101423"/>
                <a:ext cx="15377" cy="24090"/>
              </a:xfrm>
              <a:custGeom>
                <a:rect b="b" l="l" r="r" t="t"/>
                <a:pathLst>
                  <a:path extrusionOk="0" h="94" w="60">
                    <a:moveTo>
                      <a:pt x="1" y="1"/>
                    </a:moveTo>
                    <a:lnTo>
                      <a:pt x="60" y="94"/>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p39"/>
              <p:cNvSpPr/>
              <p:nvPr/>
            </p:nvSpPr>
            <p:spPr>
              <a:xfrm>
                <a:off x="5932353" y="2101423"/>
                <a:ext cx="15377" cy="24090"/>
              </a:xfrm>
              <a:custGeom>
                <a:rect b="b" l="l" r="r" t="t"/>
                <a:pathLst>
                  <a:path extrusionOk="0" fill="none" h="94" w="60">
                    <a:moveTo>
                      <a:pt x="1" y="1"/>
                    </a:moveTo>
                    <a:lnTo>
                      <a:pt x="60" y="94"/>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7" name="Google Shape;1237;p39"/>
              <p:cNvSpPr/>
              <p:nvPr/>
            </p:nvSpPr>
            <p:spPr>
              <a:xfrm>
                <a:off x="5971308" y="2062980"/>
                <a:ext cx="24091" cy="14864"/>
              </a:xfrm>
              <a:custGeom>
                <a:rect b="b" l="l" r="r" t="t"/>
                <a:pathLst>
                  <a:path extrusionOk="0" h="58" w="94">
                    <a:moveTo>
                      <a:pt x="1" y="1"/>
                    </a:moveTo>
                    <a:lnTo>
                      <a:pt x="94" y="58"/>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8" name="Google Shape;1238;p39"/>
              <p:cNvSpPr/>
              <p:nvPr/>
            </p:nvSpPr>
            <p:spPr>
              <a:xfrm>
                <a:off x="5971308" y="2062980"/>
                <a:ext cx="24091" cy="14864"/>
              </a:xfrm>
              <a:custGeom>
                <a:rect b="b" l="l" r="r" t="t"/>
                <a:pathLst>
                  <a:path extrusionOk="0" fill="none" h="58" w="94">
                    <a:moveTo>
                      <a:pt x="1" y="1"/>
                    </a:moveTo>
                    <a:lnTo>
                      <a:pt x="94" y="58"/>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9" name="Google Shape;1239;p39"/>
              <p:cNvSpPr/>
              <p:nvPr/>
            </p:nvSpPr>
            <p:spPr>
              <a:xfrm>
                <a:off x="5766537" y="2062980"/>
                <a:ext cx="24347" cy="14864"/>
              </a:xfrm>
              <a:custGeom>
                <a:rect b="b" l="l" r="r" t="t"/>
                <a:pathLst>
                  <a:path extrusionOk="0" h="58" w="95">
                    <a:moveTo>
                      <a:pt x="94" y="1"/>
                    </a:moveTo>
                    <a:lnTo>
                      <a:pt x="1" y="58"/>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0" name="Google Shape;1240;p39"/>
              <p:cNvSpPr/>
              <p:nvPr/>
            </p:nvSpPr>
            <p:spPr>
              <a:xfrm>
                <a:off x="5766537" y="2062980"/>
                <a:ext cx="24347" cy="14864"/>
              </a:xfrm>
              <a:custGeom>
                <a:rect b="b" l="l" r="r" t="t"/>
                <a:pathLst>
                  <a:path extrusionOk="0" fill="none" h="58" w="95">
                    <a:moveTo>
                      <a:pt x="94" y="1"/>
                    </a:moveTo>
                    <a:lnTo>
                      <a:pt x="1" y="58"/>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1" name="Google Shape;1241;p39"/>
              <p:cNvSpPr/>
              <p:nvPr/>
            </p:nvSpPr>
            <p:spPr>
              <a:xfrm>
                <a:off x="5814719" y="2101423"/>
                <a:ext cx="14865" cy="24090"/>
              </a:xfrm>
              <a:custGeom>
                <a:rect b="b" l="l" r="r" t="t"/>
                <a:pathLst>
                  <a:path extrusionOk="0" h="94" w="58">
                    <a:moveTo>
                      <a:pt x="58" y="1"/>
                    </a:moveTo>
                    <a:lnTo>
                      <a:pt x="1" y="94"/>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2" name="Google Shape;1242;p39"/>
              <p:cNvSpPr/>
              <p:nvPr/>
            </p:nvSpPr>
            <p:spPr>
              <a:xfrm>
                <a:off x="5814719" y="2101423"/>
                <a:ext cx="14865" cy="24090"/>
              </a:xfrm>
              <a:custGeom>
                <a:rect b="b" l="l" r="r" t="t"/>
                <a:pathLst>
                  <a:path extrusionOk="0" fill="none" h="94" w="58">
                    <a:moveTo>
                      <a:pt x="58" y="1"/>
                    </a:moveTo>
                    <a:lnTo>
                      <a:pt x="1" y="94"/>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3" name="Google Shape;1243;p39"/>
              <p:cNvSpPr/>
              <p:nvPr/>
            </p:nvSpPr>
            <p:spPr>
              <a:xfrm>
                <a:off x="5706054" y="1722123"/>
                <a:ext cx="350087" cy="294721"/>
              </a:xfrm>
              <a:custGeom>
                <a:rect b="b" l="l" r="r" t="t"/>
                <a:pathLst>
                  <a:path extrusionOk="0" h="1150" w="1366">
                    <a:moveTo>
                      <a:pt x="684" y="1"/>
                    </a:moveTo>
                    <a:cubicBezTo>
                      <a:pt x="287" y="1"/>
                      <a:pt x="1" y="309"/>
                      <a:pt x="1" y="761"/>
                    </a:cubicBezTo>
                    <a:lnTo>
                      <a:pt x="1" y="1150"/>
                    </a:lnTo>
                    <a:lnTo>
                      <a:pt x="1365" y="1150"/>
                    </a:lnTo>
                    <a:lnTo>
                      <a:pt x="1365" y="761"/>
                    </a:lnTo>
                    <a:cubicBezTo>
                      <a:pt x="1365" y="309"/>
                      <a:pt x="1079" y="1"/>
                      <a:pt x="684"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p39"/>
              <p:cNvSpPr/>
              <p:nvPr/>
            </p:nvSpPr>
            <p:spPr>
              <a:xfrm>
                <a:off x="5881096" y="1123445"/>
                <a:ext cx="256" cy="598924"/>
              </a:xfrm>
              <a:custGeom>
                <a:rect b="b" l="l" r="r" t="t"/>
                <a:pathLst>
                  <a:path extrusionOk="0" h="2337" w="1">
                    <a:moveTo>
                      <a:pt x="1" y="2337"/>
                    </a:moveTo>
                    <a:lnTo>
                      <a:pt x="1"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5" name="Google Shape;1245;p39"/>
              <p:cNvSpPr/>
              <p:nvPr/>
            </p:nvSpPr>
            <p:spPr>
              <a:xfrm>
                <a:off x="5881096" y="1123445"/>
                <a:ext cx="256" cy="598924"/>
              </a:xfrm>
              <a:custGeom>
                <a:rect b="b" l="l" r="r" t="t"/>
                <a:pathLst>
                  <a:path extrusionOk="0" fill="none" h="2337" w="1">
                    <a:moveTo>
                      <a:pt x="1" y="2337"/>
                    </a:moveTo>
                    <a:lnTo>
                      <a:pt x="1"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46" name="Google Shape;1246;p39"/>
            <p:cNvGrpSpPr/>
            <p:nvPr/>
          </p:nvGrpSpPr>
          <p:grpSpPr>
            <a:xfrm>
              <a:off x="2296575" y="2037532"/>
              <a:ext cx="6847273" cy="2958843"/>
              <a:chOff x="2296575" y="2037532"/>
              <a:chExt cx="6847273" cy="2958843"/>
            </a:xfrm>
          </p:grpSpPr>
          <p:sp>
            <p:nvSpPr>
              <p:cNvPr id="1247" name="Google Shape;1247;p39"/>
              <p:cNvSpPr/>
              <p:nvPr/>
            </p:nvSpPr>
            <p:spPr>
              <a:xfrm>
                <a:off x="2296575" y="4870075"/>
                <a:ext cx="6847273" cy="126300"/>
              </a:xfrm>
              <a:custGeom>
                <a:rect b="b" l="l" r="r" t="t"/>
                <a:pathLst>
                  <a:path extrusionOk="0" fill="none" h="1" w="6069">
                    <a:moveTo>
                      <a:pt x="6068" y="0"/>
                    </a:moveTo>
                    <a:lnTo>
                      <a:pt x="1" y="0"/>
                    </a:lnTo>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39"/>
              <p:cNvSpPr/>
              <p:nvPr/>
            </p:nvSpPr>
            <p:spPr>
              <a:xfrm>
                <a:off x="6405965" y="3922241"/>
                <a:ext cx="735541" cy="80984"/>
              </a:xfrm>
              <a:custGeom>
                <a:rect b="b" l="l" r="r" t="t"/>
                <a:pathLst>
                  <a:path extrusionOk="0" h="316" w="2870">
                    <a:moveTo>
                      <a:pt x="0" y="0"/>
                    </a:moveTo>
                    <a:lnTo>
                      <a:pt x="0" y="316"/>
                    </a:lnTo>
                    <a:lnTo>
                      <a:pt x="2869" y="316"/>
                    </a:lnTo>
                    <a:lnTo>
                      <a:pt x="2869" y="309"/>
                    </a:lnTo>
                    <a:cubicBezTo>
                      <a:pt x="2869" y="309"/>
                      <a:pt x="1194" y="28"/>
                      <a:pt x="1065"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p39"/>
              <p:cNvSpPr/>
              <p:nvPr/>
            </p:nvSpPr>
            <p:spPr>
              <a:xfrm>
                <a:off x="7061540" y="3533459"/>
                <a:ext cx="514622" cy="392363"/>
              </a:xfrm>
              <a:custGeom>
                <a:rect b="b" l="l" r="r" t="t"/>
                <a:pathLst>
                  <a:path extrusionOk="0" h="1531" w="2008">
                    <a:moveTo>
                      <a:pt x="210" y="1"/>
                    </a:moveTo>
                    <a:cubicBezTo>
                      <a:pt x="189" y="21"/>
                      <a:pt x="116" y="58"/>
                      <a:pt x="1" y="108"/>
                    </a:cubicBezTo>
                    <a:cubicBezTo>
                      <a:pt x="361" y="346"/>
                      <a:pt x="1476" y="1057"/>
                      <a:pt x="1519" y="1093"/>
                    </a:cubicBezTo>
                    <a:cubicBezTo>
                      <a:pt x="1540" y="1113"/>
                      <a:pt x="1597" y="1243"/>
                      <a:pt x="1640" y="1372"/>
                    </a:cubicBezTo>
                    <a:cubicBezTo>
                      <a:pt x="1662" y="1424"/>
                      <a:pt x="1676" y="1474"/>
                      <a:pt x="1691" y="1517"/>
                    </a:cubicBezTo>
                    <a:cubicBezTo>
                      <a:pt x="1698" y="1524"/>
                      <a:pt x="1698" y="1531"/>
                      <a:pt x="1698" y="1531"/>
                    </a:cubicBezTo>
                    <a:lnTo>
                      <a:pt x="1726" y="1517"/>
                    </a:lnTo>
                    <a:lnTo>
                      <a:pt x="2007" y="1372"/>
                    </a:lnTo>
                    <a:cubicBezTo>
                      <a:pt x="1964" y="1243"/>
                      <a:pt x="1907" y="1113"/>
                      <a:pt x="1885" y="1093"/>
                    </a:cubicBezTo>
                    <a:cubicBezTo>
                      <a:pt x="1842" y="1057"/>
                      <a:pt x="591" y="244"/>
                      <a:pt x="210"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0" name="Google Shape;1250;p39"/>
              <p:cNvSpPr/>
              <p:nvPr/>
            </p:nvSpPr>
            <p:spPr>
              <a:xfrm>
                <a:off x="6326774" y="4002970"/>
                <a:ext cx="208617" cy="864173"/>
              </a:xfrm>
              <a:custGeom>
                <a:rect b="b" l="l" r="r" t="t"/>
                <a:pathLst>
                  <a:path extrusionOk="0" h="3372" w="814">
                    <a:moveTo>
                      <a:pt x="582" y="1"/>
                    </a:moveTo>
                    <a:lnTo>
                      <a:pt x="1" y="3372"/>
                    </a:lnTo>
                    <a:lnTo>
                      <a:pt x="230" y="3372"/>
                    </a:lnTo>
                    <a:lnTo>
                      <a:pt x="813"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1" name="Google Shape;1251;p39"/>
              <p:cNvSpPr/>
              <p:nvPr/>
            </p:nvSpPr>
            <p:spPr>
              <a:xfrm>
                <a:off x="6254758" y="4002970"/>
                <a:ext cx="221431" cy="864173"/>
              </a:xfrm>
              <a:custGeom>
                <a:rect b="b" l="l" r="r" t="t"/>
                <a:pathLst>
                  <a:path extrusionOk="0" h="3372" w="864">
                    <a:moveTo>
                      <a:pt x="590" y="1"/>
                    </a:moveTo>
                    <a:lnTo>
                      <a:pt x="0" y="3372"/>
                    </a:lnTo>
                    <a:lnTo>
                      <a:pt x="282" y="3372"/>
                    </a:lnTo>
                    <a:lnTo>
                      <a:pt x="863"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39"/>
              <p:cNvSpPr/>
              <p:nvPr/>
            </p:nvSpPr>
            <p:spPr>
              <a:xfrm>
                <a:off x="7037705" y="4002970"/>
                <a:ext cx="210411" cy="864173"/>
              </a:xfrm>
              <a:custGeom>
                <a:rect b="b" l="l" r="r" t="t"/>
                <a:pathLst>
                  <a:path extrusionOk="0" h="3372" w="821">
                    <a:moveTo>
                      <a:pt x="1" y="1"/>
                    </a:moveTo>
                    <a:lnTo>
                      <a:pt x="591" y="3372"/>
                    </a:lnTo>
                    <a:lnTo>
                      <a:pt x="820" y="3372"/>
                    </a:lnTo>
                    <a:lnTo>
                      <a:pt x="232"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3" name="Google Shape;1253;p39"/>
              <p:cNvSpPr/>
              <p:nvPr/>
            </p:nvSpPr>
            <p:spPr>
              <a:xfrm>
                <a:off x="7096907" y="4002970"/>
                <a:ext cx="221431" cy="864173"/>
              </a:xfrm>
              <a:custGeom>
                <a:rect b="b" l="l" r="r" t="t"/>
                <a:pathLst>
                  <a:path extrusionOk="0" h="3372" w="864">
                    <a:moveTo>
                      <a:pt x="1" y="1"/>
                    </a:moveTo>
                    <a:lnTo>
                      <a:pt x="589" y="3372"/>
                    </a:lnTo>
                    <a:lnTo>
                      <a:pt x="863" y="3372"/>
                    </a:lnTo>
                    <a:lnTo>
                      <a:pt x="360" y="475"/>
                    </a:lnTo>
                    <a:lnTo>
                      <a:pt x="353" y="482"/>
                    </a:lnTo>
                    <a:lnTo>
                      <a:pt x="237" y="187"/>
                    </a:lnTo>
                    <a:lnTo>
                      <a:pt x="173"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4" name="Google Shape;1254;p39"/>
              <p:cNvSpPr/>
              <p:nvPr/>
            </p:nvSpPr>
            <p:spPr>
              <a:xfrm>
                <a:off x="6546153" y="3599837"/>
                <a:ext cx="764757" cy="451308"/>
              </a:xfrm>
              <a:custGeom>
                <a:rect b="b" l="l" r="r" t="t"/>
                <a:pathLst>
                  <a:path extrusionOk="0" h="1761" w="2984">
                    <a:moveTo>
                      <a:pt x="0" y="1"/>
                    </a:moveTo>
                    <a:lnTo>
                      <a:pt x="0" y="1"/>
                    </a:lnTo>
                    <a:cubicBezTo>
                      <a:pt x="21" y="216"/>
                      <a:pt x="71" y="748"/>
                      <a:pt x="114" y="920"/>
                    </a:cubicBezTo>
                    <a:cubicBezTo>
                      <a:pt x="166" y="1129"/>
                      <a:pt x="382" y="1229"/>
                      <a:pt x="518" y="1258"/>
                    </a:cubicBezTo>
                    <a:cubicBezTo>
                      <a:pt x="647" y="1286"/>
                      <a:pt x="2322" y="1567"/>
                      <a:pt x="2322" y="1567"/>
                    </a:cubicBezTo>
                    <a:lnTo>
                      <a:pt x="2322" y="1574"/>
                    </a:lnTo>
                    <a:lnTo>
                      <a:pt x="2386" y="1760"/>
                    </a:lnTo>
                    <a:lnTo>
                      <a:pt x="2452" y="1726"/>
                    </a:lnTo>
                    <a:lnTo>
                      <a:pt x="2695" y="1603"/>
                    </a:lnTo>
                    <a:lnTo>
                      <a:pt x="2754" y="1574"/>
                    </a:lnTo>
                    <a:lnTo>
                      <a:pt x="2983" y="1451"/>
                    </a:lnTo>
                    <a:cubicBezTo>
                      <a:pt x="2983" y="1451"/>
                      <a:pt x="2904" y="1308"/>
                      <a:pt x="2854" y="1258"/>
                    </a:cubicBezTo>
                    <a:cubicBezTo>
                      <a:pt x="2847" y="1251"/>
                      <a:pt x="2847" y="1251"/>
                      <a:pt x="2840" y="1243"/>
                    </a:cubicBezTo>
                    <a:cubicBezTo>
                      <a:pt x="2804" y="1229"/>
                      <a:pt x="1905" y="784"/>
                      <a:pt x="1374" y="509"/>
                    </a:cubicBezTo>
                    <a:cubicBezTo>
                      <a:pt x="1265" y="459"/>
                      <a:pt x="1172" y="409"/>
                      <a:pt x="1106" y="380"/>
                    </a:cubicBezTo>
                    <a:cubicBezTo>
                      <a:pt x="1029" y="337"/>
                      <a:pt x="985" y="316"/>
                      <a:pt x="985" y="309"/>
                    </a:cubicBezTo>
                    <a:cubicBezTo>
                      <a:pt x="970" y="302"/>
                      <a:pt x="949" y="194"/>
                      <a:pt x="920" y="71"/>
                    </a:cubicBezTo>
                    <a:cubicBezTo>
                      <a:pt x="884" y="71"/>
                      <a:pt x="840" y="71"/>
                      <a:pt x="797" y="78"/>
                    </a:cubicBezTo>
                    <a:cubicBezTo>
                      <a:pt x="751" y="81"/>
                      <a:pt x="708" y="82"/>
                      <a:pt x="666" y="82"/>
                    </a:cubicBezTo>
                    <a:cubicBezTo>
                      <a:pt x="557" y="82"/>
                      <a:pt x="462" y="74"/>
                      <a:pt x="373" y="64"/>
                    </a:cubicBezTo>
                    <a:cubicBezTo>
                      <a:pt x="209" y="51"/>
                      <a:pt x="87" y="28"/>
                      <a:pt x="0"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5" name="Google Shape;1255;p39"/>
              <p:cNvSpPr/>
              <p:nvPr/>
            </p:nvSpPr>
            <p:spPr>
              <a:xfrm>
                <a:off x="6696848" y="4002970"/>
                <a:ext cx="210411" cy="864173"/>
              </a:xfrm>
              <a:custGeom>
                <a:rect b="b" l="l" r="r" t="t"/>
                <a:pathLst>
                  <a:path extrusionOk="0" h="3372" w="821">
                    <a:moveTo>
                      <a:pt x="591" y="1"/>
                    </a:moveTo>
                    <a:lnTo>
                      <a:pt x="1" y="3372"/>
                    </a:lnTo>
                    <a:lnTo>
                      <a:pt x="239" y="3372"/>
                    </a:lnTo>
                    <a:lnTo>
                      <a:pt x="82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6" name="Google Shape;1256;p39"/>
              <p:cNvSpPr/>
              <p:nvPr/>
            </p:nvSpPr>
            <p:spPr>
              <a:xfrm>
                <a:off x="6627138" y="4002970"/>
                <a:ext cx="221175" cy="864173"/>
              </a:xfrm>
              <a:custGeom>
                <a:rect b="b" l="l" r="r" t="t"/>
                <a:pathLst>
                  <a:path extrusionOk="0" h="3372" w="863">
                    <a:moveTo>
                      <a:pt x="590" y="1"/>
                    </a:moveTo>
                    <a:lnTo>
                      <a:pt x="0" y="3372"/>
                    </a:lnTo>
                    <a:lnTo>
                      <a:pt x="273" y="3372"/>
                    </a:lnTo>
                    <a:lnTo>
                      <a:pt x="863"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7" name="Google Shape;1257;p39"/>
              <p:cNvSpPr/>
              <p:nvPr/>
            </p:nvSpPr>
            <p:spPr>
              <a:xfrm>
                <a:off x="7524132" y="4664438"/>
                <a:ext cx="13071" cy="36904"/>
              </a:xfrm>
              <a:custGeom>
                <a:rect b="b" l="l" r="r" t="t"/>
                <a:pathLst>
                  <a:path extrusionOk="0" h="144" w="51">
                    <a:moveTo>
                      <a:pt x="0" y="1"/>
                    </a:moveTo>
                    <a:lnTo>
                      <a:pt x="30" y="144"/>
                    </a:lnTo>
                    <a:lnTo>
                      <a:pt x="30" y="137"/>
                    </a:lnTo>
                    <a:cubicBezTo>
                      <a:pt x="37" y="123"/>
                      <a:pt x="43" y="116"/>
                      <a:pt x="50" y="108"/>
                    </a:cubicBez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39"/>
              <p:cNvSpPr/>
              <p:nvPr/>
            </p:nvSpPr>
            <p:spPr>
              <a:xfrm>
                <a:off x="6391357" y="3188758"/>
                <a:ext cx="134550" cy="733727"/>
              </a:xfrm>
              <a:custGeom>
                <a:rect b="b" l="l" r="r" t="t"/>
                <a:pathLst>
                  <a:path extrusionOk="0" h="2863" w="525">
                    <a:moveTo>
                      <a:pt x="1" y="0"/>
                    </a:moveTo>
                    <a:lnTo>
                      <a:pt x="323" y="1582"/>
                    </a:lnTo>
                    <a:lnTo>
                      <a:pt x="323" y="2862"/>
                    </a:lnTo>
                    <a:lnTo>
                      <a:pt x="525" y="2862"/>
                    </a:lnTo>
                    <a:lnTo>
                      <a:pt x="525" y="1582"/>
                    </a:lnTo>
                    <a:lnTo>
                      <a:pt x="525" y="1575"/>
                    </a:lnTo>
                    <a:cubicBezTo>
                      <a:pt x="489" y="1561"/>
                      <a:pt x="468" y="1553"/>
                      <a:pt x="468" y="1553"/>
                    </a:cubicBezTo>
                    <a:cubicBezTo>
                      <a:pt x="468" y="1553"/>
                      <a:pt x="482" y="1503"/>
                      <a:pt x="496" y="1432"/>
                    </a:cubicBezTo>
                    <a:lnTo>
                      <a:pt x="201"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39"/>
              <p:cNvSpPr/>
              <p:nvPr/>
            </p:nvSpPr>
            <p:spPr>
              <a:xfrm>
                <a:off x="6230924" y="2748719"/>
                <a:ext cx="243472" cy="1173759"/>
              </a:xfrm>
              <a:custGeom>
                <a:rect b="b" l="l" r="r" t="t"/>
                <a:pathLst>
                  <a:path extrusionOk="0" h="4580" w="950">
                    <a:moveTo>
                      <a:pt x="0" y="1"/>
                    </a:moveTo>
                    <a:lnTo>
                      <a:pt x="683" y="3299"/>
                    </a:lnTo>
                    <a:lnTo>
                      <a:pt x="683" y="4579"/>
                    </a:lnTo>
                    <a:lnTo>
                      <a:pt x="949" y="4579"/>
                    </a:lnTo>
                    <a:lnTo>
                      <a:pt x="949" y="3299"/>
                    </a:lnTo>
                    <a:lnTo>
                      <a:pt x="627" y="1717"/>
                    </a:lnTo>
                    <a:lnTo>
                      <a:pt x="266"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p39"/>
              <p:cNvSpPr/>
              <p:nvPr/>
            </p:nvSpPr>
            <p:spPr>
              <a:xfrm>
                <a:off x="6298839" y="2748719"/>
                <a:ext cx="225532" cy="440288"/>
              </a:xfrm>
              <a:custGeom>
                <a:rect b="b" l="l" r="r" t="t"/>
                <a:pathLst>
                  <a:path extrusionOk="0" h="1718" w="880">
                    <a:moveTo>
                      <a:pt x="1" y="1"/>
                    </a:moveTo>
                    <a:lnTo>
                      <a:pt x="362" y="1717"/>
                    </a:lnTo>
                    <a:lnTo>
                      <a:pt x="879" y="1717"/>
                    </a:lnTo>
                    <a:cubicBezTo>
                      <a:pt x="829" y="1495"/>
                      <a:pt x="770" y="1251"/>
                      <a:pt x="720" y="1027"/>
                    </a:cubicBezTo>
                    <a:lnTo>
                      <a:pt x="720" y="1020"/>
                    </a:lnTo>
                    <a:cubicBezTo>
                      <a:pt x="613" y="711"/>
                      <a:pt x="570" y="553"/>
                      <a:pt x="598" y="310"/>
                    </a:cubicBezTo>
                    <a:lnTo>
                      <a:pt x="598" y="303"/>
                    </a:lnTo>
                    <a:cubicBezTo>
                      <a:pt x="598" y="251"/>
                      <a:pt x="605" y="208"/>
                      <a:pt x="620" y="165"/>
                    </a:cubicBezTo>
                    <a:cubicBezTo>
                      <a:pt x="634" y="101"/>
                      <a:pt x="663" y="44"/>
                      <a:pt x="69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1" name="Google Shape;1261;p39"/>
              <p:cNvSpPr/>
              <p:nvPr/>
            </p:nvSpPr>
            <p:spPr>
              <a:xfrm>
                <a:off x="6444921" y="2827911"/>
                <a:ext cx="38699" cy="182471"/>
              </a:xfrm>
              <a:custGeom>
                <a:rect b="b" l="l" r="r" t="t"/>
                <a:pathLst>
                  <a:path extrusionOk="0" h="712" w="151">
                    <a:moveTo>
                      <a:pt x="28" y="1"/>
                    </a:moveTo>
                    <a:cubicBezTo>
                      <a:pt x="0" y="244"/>
                      <a:pt x="43" y="402"/>
                      <a:pt x="150" y="711"/>
                    </a:cubicBezTo>
                    <a:cubicBezTo>
                      <a:pt x="107" y="539"/>
                      <a:pt x="71" y="389"/>
                      <a:pt x="50" y="280"/>
                    </a:cubicBezTo>
                    <a:cubicBezTo>
                      <a:pt x="28" y="173"/>
                      <a:pt x="21" y="80"/>
                      <a:pt x="2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2" name="Google Shape;1262;p39"/>
              <p:cNvSpPr/>
              <p:nvPr/>
            </p:nvSpPr>
            <p:spPr>
              <a:xfrm>
                <a:off x="7688154" y="4642398"/>
                <a:ext cx="58946" cy="69964"/>
              </a:xfrm>
              <a:custGeom>
                <a:rect b="b" l="l" r="r" t="t"/>
                <a:pathLst>
                  <a:path extrusionOk="0" h="273" w="230">
                    <a:moveTo>
                      <a:pt x="187" y="0"/>
                    </a:moveTo>
                    <a:cubicBezTo>
                      <a:pt x="180" y="0"/>
                      <a:pt x="166" y="7"/>
                      <a:pt x="159" y="14"/>
                    </a:cubicBezTo>
                    <a:lnTo>
                      <a:pt x="152" y="30"/>
                    </a:lnTo>
                    <a:lnTo>
                      <a:pt x="80" y="123"/>
                    </a:lnTo>
                    <a:lnTo>
                      <a:pt x="37" y="180"/>
                    </a:lnTo>
                    <a:lnTo>
                      <a:pt x="14" y="209"/>
                    </a:lnTo>
                    <a:lnTo>
                      <a:pt x="14" y="216"/>
                    </a:lnTo>
                    <a:cubicBezTo>
                      <a:pt x="0" y="230"/>
                      <a:pt x="7" y="252"/>
                      <a:pt x="23" y="266"/>
                    </a:cubicBezTo>
                    <a:cubicBezTo>
                      <a:pt x="30" y="266"/>
                      <a:pt x="37" y="273"/>
                      <a:pt x="43" y="273"/>
                    </a:cubicBezTo>
                    <a:cubicBezTo>
                      <a:pt x="57" y="273"/>
                      <a:pt x="66" y="266"/>
                      <a:pt x="73" y="259"/>
                    </a:cubicBezTo>
                    <a:lnTo>
                      <a:pt x="123" y="187"/>
                    </a:lnTo>
                    <a:lnTo>
                      <a:pt x="152" y="150"/>
                    </a:lnTo>
                    <a:lnTo>
                      <a:pt x="159" y="137"/>
                    </a:lnTo>
                    <a:lnTo>
                      <a:pt x="209" y="73"/>
                    </a:lnTo>
                    <a:lnTo>
                      <a:pt x="216" y="57"/>
                    </a:lnTo>
                    <a:cubicBezTo>
                      <a:pt x="230" y="43"/>
                      <a:pt x="230" y="21"/>
                      <a:pt x="209" y="7"/>
                    </a:cubicBezTo>
                    <a:cubicBezTo>
                      <a:pt x="202" y="7"/>
                      <a:pt x="195" y="0"/>
                      <a:pt x="18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3" name="Google Shape;1263;p39"/>
              <p:cNvSpPr/>
              <p:nvPr/>
            </p:nvSpPr>
            <p:spPr>
              <a:xfrm>
                <a:off x="7727109" y="4660850"/>
                <a:ext cx="55358" cy="64326"/>
              </a:xfrm>
              <a:custGeom>
                <a:rect b="b" l="l" r="r" t="t"/>
                <a:pathLst>
                  <a:path extrusionOk="0" h="251" w="216">
                    <a:moveTo>
                      <a:pt x="173" y="1"/>
                    </a:moveTo>
                    <a:cubicBezTo>
                      <a:pt x="164" y="1"/>
                      <a:pt x="157" y="1"/>
                      <a:pt x="150" y="8"/>
                    </a:cubicBezTo>
                    <a:cubicBezTo>
                      <a:pt x="150" y="8"/>
                      <a:pt x="143" y="8"/>
                      <a:pt x="143" y="15"/>
                    </a:cubicBezTo>
                    <a:lnTo>
                      <a:pt x="121" y="44"/>
                    </a:lnTo>
                    <a:lnTo>
                      <a:pt x="86" y="94"/>
                    </a:lnTo>
                    <a:lnTo>
                      <a:pt x="71" y="115"/>
                    </a:lnTo>
                    <a:lnTo>
                      <a:pt x="14" y="194"/>
                    </a:lnTo>
                    <a:cubicBezTo>
                      <a:pt x="0" y="208"/>
                      <a:pt x="7" y="237"/>
                      <a:pt x="21" y="244"/>
                    </a:cubicBezTo>
                    <a:cubicBezTo>
                      <a:pt x="28" y="251"/>
                      <a:pt x="35" y="251"/>
                      <a:pt x="43" y="251"/>
                    </a:cubicBezTo>
                    <a:cubicBezTo>
                      <a:pt x="57" y="251"/>
                      <a:pt x="64" y="251"/>
                      <a:pt x="71" y="237"/>
                    </a:cubicBezTo>
                    <a:lnTo>
                      <a:pt x="143" y="144"/>
                    </a:lnTo>
                    <a:lnTo>
                      <a:pt x="193" y="78"/>
                    </a:lnTo>
                    <a:lnTo>
                      <a:pt x="193" y="72"/>
                    </a:lnTo>
                    <a:lnTo>
                      <a:pt x="207" y="58"/>
                    </a:lnTo>
                    <a:cubicBezTo>
                      <a:pt x="216" y="51"/>
                      <a:pt x="216" y="35"/>
                      <a:pt x="216" y="28"/>
                    </a:cubicBezTo>
                    <a:lnTo>
                      <a:pt x="207" y="22"/>
                    </a:lnTo>
                    <a:cubicBezTo>
                      <a:pt x="207" y="15"/>
                      <a:pt x="200" y="8"/>
                      <a:pt x="193"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4" name="Google Shape;1264;p39"/>
              <p:cNvSpPr/>
              <p:nvPr/>
            </p:nvSpPr>
            <p:spPr>
              <a:xfrm>
                <a:off x="7507730" y="3962478"/>
                <a:ext cx="263718" cy="709637"/>
              </a:xfrm>
              <a:custGeom>
                <a:rect b="b" l="l" r="r" t="t"/>
                <a:pathLst>
                  <a:path extrusionOk="0" h="2769" w="1029">
                    <a:moveTo>
                      <a:pt x="316" y="0"/>
                    </a:moveTo>
                    <a:lnTo>
                      <a:pt x="194" y="66"/>
                    </a:lnTo>
                    <a:lnTo>
                      <a:pt x="21" y="159"/>
                    </a:lnTo>
                    <a:lnTo>
                      <a:pt x="0" y="173"/>
                    </a:lnTo>
                    <a:lnTo>
                      <a:pt x="352" y="1482"/>
                    </a:lnTo>
                    <a:lnTo>
                      <a:pt x="654" y="2596"/>
                    </a:lnTo>
                    <a:cubicBezTo>
                      <a:pt x="675" y="2574"/>
                      <a:pt x="697" y="2567"/>
                      <a:pt x="711" y="2567"/>
                    </a:cubicBezTo>
                    <a:cubicBezTo>
                      <a:pt x="714" y="2567"/>
                      <a:pt x="717" y="2566"/>
                      <a:pt x="720" y="2566"/>
                    </a:cubicBezTo>
                    <a:cubicBezTo>
                      <a:pt x="763" y="2566"/>
                      <a:pt x="782" y="2615"/>
                      <a:pt x="856" y="2683"/>
                    </a:cubicBezTo>
                    <a:lnTo>
                      <a:pt x="863" y="2667"/>
                    </a:lnTo>
                    <a:cubicBezTo>
                      <a:pt x="870" y="2660"/>
                      <a:pt x="884" y="2653"/>
                      <a:pt x="891" y="2653"/>
                    </a:cubicBezTo>
                    <a:cubicBezTo>
                      <a:pt x="899" y="2653"/>
                      <a:pt x="906" y="2660"/>
                      <a:pt x="913" y="2660"/>
                    </a:cubicBezTo>
                    <a:cubicBezTo>
                      <a:pt x="934" y="2674"/>
                      <a:pt x="934" y="2696"/>
                      <a:pt x="920" y="2710"/>
                    </a:cubicBezTo>
                    <a:lnTo>
                      <a:pt x="913" y="2726"/>
                    </a:lnTo>
                    <a:cubicBezTo>
                      <a:pt x="927" y="2733"/>
                      <a:pt x="934" y="2747"/>
                      <a:pt x="949" y="2753"/>
                    </a:cubicBezTo>
                    <a:cubicBezTo>
                      <a:pt x="956" y="2753"/>
                      <a:pt x="970" y="2760"/>
                      <a:pt x="977" y="2769"/>
                    </a:cubicBezTo>
                    <a:lnTo>
                      <a:pt x="999" y="2740"/>
                    </a:lnTo>
                    <a:cubicBezTo>
                      <a:pt x="999" y="2733"/>
                      <a:pt x="1006" y="2733"/>
                      <a:pt x="1006" y="2733"/>
                    </a:cubicBezTo>
                    <a:cubicBezTo>
                      <a:pt x="986" y="2667"/>
                      <a:pt x="999" y="2624"/>
                      <a:pt x="1029" y="2596"/>
                    </a:cubicBezTo>
                    <a:lnTo>
                      <a:pt x="316"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5" name="Google Shape;1265;p39"/>
              <p:cNvSpPr/>
              <p:nvPr/>
            </p:nvSpPr>
            <p:spPr>
              <a:xfrm>
                <a:off x="7494916" y="3885080"/>
                <a:ext cx="106871" cy="121733"/>
              </a:xfrm>
              <a:custGeom>
                <a:rect b="b" l="l" r="r" t="t"/>
                <a:pathLst>
                  <a:path extrusionOk="0" h="475" w="417">
                    <a:moveTo>
                      <a:pt x="316" y="0"/>
                    </a:moveTo>
                    <a:lnTo>
                      <a:pt x="35" y="145"/>
                    </a:lnTo>
                    <a:lnTo>
                      <a:pt x="7" y="159"/>
                    </a:lnTo>
                    <a:cubicBezTo>
                      <a:pt x="21" y="195"/>
                      <a:pt x="28" y="225"/>
                      <a:pt x="35" y="245"/>
                    </a:cubicBezTo>
                    <a:cubicBezTo>
                      <a:pt x="44" y="268"/>
                      <a:pt x="50" y="281"/>
                      <a:pt x="50" y="281"/>
                    </a:cubicBezTo>
                    <a:lnTo>
                      <a:pt x="0" y="302"/>
                    </a:lnTo>
                    <a:lnTo>
                      <a:pt x="44" y="461"/>
                    </a:lnTo>
                    <a:lnTo>
                      <a:pt x="50" y="475"/>
                    </a:lnTo>
                    <a:lnTo>
                      <a:pt x="71" y="461"/>
                    </a:lnTo>
                    <a:lnTo>
                      <a:pt x="244" y="368"/>
                    </a:lnTo>
                    <a:lnTo>
                      <a:pt x="366" y="302"/>
                    </a:lnTo>
                    <a:lnTo>
                      <a:pt x="416" y="281"/>
                    </a:lnTo>
                    <a:cubicBezTo>
                      <a:pt x="416" y="281"/>
                      <a:pt x="366" y="138"/>
                      <a:pt x="316"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6" name="Google Shape;1266;p39"/>
              <p:cNvSpPr/>
              <p:nvPr/>
            </p:nvSpPr>
            <p:spPr>
              <a:xfrm>
                <a:off x="7780160" y="4666232"/>
                <a:ext cx="2307" cy="2050"/>
              </a:xfrm>
              <a:custGeom>
                <a:rect b="b" l="l" r="r" t="t"/>
                <a:pathLst>
                  <a:path extrusionOk="0" h="8" w="9">
                    <a:moveTo>
                      <a:pt x="9" y="7"/>
                    </a:moveTo>
                    <a:lnTo>
                      <a:pt x="0" y="1"/>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7" name="Google Shape;1267;p39"/>
              <p:cNvSpPr/>
              <p:nvPr/>
            </p:nvSpPr>
            <p:spPr>
              <a:xfrm>
                <a:off x="7271692" y="4100871"/>
                <a:ext cx="11277" cy="25884"/>
              </a:xfrm>
              <a:custGeom>
                <a:rect b="b" l="l" r="r" t="t"/>
                <a:pathLst>
                  <a:path extrusionOk="0" h="101" w="44">
                    <a:moveTo>
                      <a:pt x="0" y="0"/>
                    </a:moveTo>
                    <a:lnTo>
                      <a:pt x="36" y="100"/>
                    </a:lnTo>
                    <a:lnTo>
                      <a:pt x="43" y="93"/>
                    </a:lnTo>
                    <a:lnTo>
                      <a:pt x="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8" name="Google Shape;1268;p39"/>
              <p:cNvSpPr/>
              <p:nvPr/>
            </p:nvSpPr>
            <p:spPr>
              <a:xfrm>
                <a:off x="7857557" y="4680840"/>
                <a:ext cx="29729" cy="24603"/>
              </a:xfrm>
              <a:custGeom>
                <a:rect b="b" l="l" r="r" t="t"/>
                <a:pathLst>
                  <a:path extrusionOk="0" h="96" w="116">
                    <a:moveTo>
                      <a:pt x="52" y="0"/>
                    </a:moveTo>
                    <a:lnTo>
                      <a:pt x="0" y="66"/>
                    </a:lnTo>
                    <a:cubicBezTo>
                      <a:pt x="9" y="66"/>
                      <a:pt x="22" y="73"/>
                      <a:pt x="29" y="80"/>
                    </a:cubicBezTo>
                    <a:cubicBezTo>
                      <a:pt x="43" y="80"/>
                      <a:pt x="59" y="87"/>
                      <a:pt x="72" y="95"/>
                    </a:cubicBezTo>
                    <a:lnTo>
                      <a:pt x="116" y="30"/>
                    </a:lnTo>
                    <a:cubicBezTo>
                      <a:pt x="95" y="23"/>
                      <a:pt x="72" y="9"/>
                      <a:pt x="52"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9" name="Google Shape;1269;p39"/>
              <p:cNvSpPr/>
              <p:nvPr/>
            </p:nvSpPr>
            <p:spPr>
              <a:xfrm>
                <a:off x="7780160" y="4666232"/>
                <a:ext cx="2307" cy="2050"/>
              </a:xfrm>
              <a:custGeom>
                <a:rect b="b" l="l" r="r" t="t"/>
                <a:pathLst>
                  <a:path extrusionOk="0" h="8" w="9">
                    <a:moveTo>
                      <a:pt x="9" y="7"/>
                    </a:moveTo>
                    <a:lnTo>
                      <a:pt x="0" y="1"/>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0" name="Google Shape;1270;p39"/>
              <p:cNvSpPr/>
              <p:nvPr/>
            </p:nvSpPr>
            <p:spPr>
              <a:xfrm>
                <a:off x="7763757" y="4680840"/>
                <a:ext cx="29729" cy="24603"/>
              </a:xfrm>
              <a:custGeom>
                <a:rect b="b" l="l" r="r" t="t"/>
                <a:pathLst>
                  <a:path extrusionOk="0" h="96" w="116">
                    <a:moveTo>
                      <a:pt x="50" y="0"/>
                    </a:moveTo>
                    <a:lnTo>
                      <a:pt x="0" y="66"/>
                    </a:lnTo>
                    <a:cubicBezTo>
                      <a:pt x="21" y="73"/>
                      <a:pt x="50" y="87"/>
                      <a:pt x="73" y="95"/>
                    </a:cubicBezTo>
                    <a:lnTo>
                      <a:pt x="80" y="87"/>
                    </a:lnTo>
                    <a:lnTo>
                      <a:pt x="116" y="30"/>
                    </a:lnTo>
                    <a:lnTo>
                      <a:pt x="107" y="30"/>
                    </a:lnTo>
                    <a:cubicBezTo>
                      <a:pt x="87" y="23"/>
                      <a:pt x="64" y="9"/>
                      <a:pt x="5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p39"/>
              <p:cNvSpPr/>
              <p:nvPr/>
            </p:nvSpPr>
            <p:spPr>
              <a:xfrm>
                <a:off x="7874216" y="4705187"/>
                <a:ext cx="3844" cy="2050"/>
              </a:xfrm>
              <a:custGeom>
                <a:rect b="b" l="l" r="r" t="t"/>
                <a:pathLst>
                  <a:path extrusionOk="0" h="8" w="15">
                    <a:moveTo>
                      <a:pt x="7" y="0"/>
                    </a:moveTo>
                    <a:lnTo>
                      <a:pt x="1" y="7"/>
                    </a:lnTo>
                    <a:lnTo>
                      <a:pt x="14"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2" name="Google Shape;1272;p39"/>
              <p:cNvSpPr/>
              <p:nvPr/>
            </p:nvSpPr>
            <p:spPr>
              <a:xfrm>
                <a:off x="7870628" y="4819233"/>
                <a:ext cx="64328" cy="256"/>
              </a:xfrm>
              <a:custGeom>
                <a:rect b="b" l="l" r="r" t="t"/>
                <a:pathLst>
                  <a:path extrusionOk="0" h="1" w="251">
                    <a:moveTo>
                      <a:pt x="251" y="0"/>
                    </a:moveTo>
                    <a:lnTo>
                      <a:pt x="251" y="0"/>
                    </a:ln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39"/>
              <p:cNvSpPr/>
              <p:nvPr/>
            </p:nvSpPr>
            <p:spPr>
              <a:xfrm>
                <a:off x="7864989" y="4758238"/>
                <a:ext cx="221175" cy="61251"/>
              </a:xfrm>
              <a:custGeom>
                <a:rect b="b" l="l" r="r" t="t"/>
                <a:pathLst>
                  <a:path extrusionOk="0" h="239" w="863">
                    <a:moveTo>
                      <a:pt x="525" y="0"/>
                    </a:moveTo>
                    <a:lnTo>
                      <a:pt x="402" y="59"/>
                    </a:lnTo>
                    <a:lnTo>
                      <a:pt x="395" y="59"/>
                    </a:lnTo>
                    <a:lnTo>
                      <a:pt x="288" y="109"/>
                    </a:lnTo>
                    <a:lnTo>
                      <a:pt x="0" y="238"/>
                    </a:lnTo>
                    <a:lnTo>
                      <a:pt x="863" y="238"/>
                    </a:lnTo>
                    <a:cubicBezTo>
                      <a:pt x="863" y="238"/>
                      <a:pt x="863" y="109"/>
                      <a:pt x="69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39"/>
              <p:cNvSpPr/>
              <p:nvPr/>
            </p:nvSpPr>
            <p:spPr>
              <a:xfrm>
                <a:off x="7934699" y="4819233"/>
                <a:ext cx="57921" cy="256"/>
              </a:xfrm>
              <a:custGeom>
                <a:rect b="b" l="l" r="r" t="t"/>
                <a:pathLst>
                  <a:path extrusionOk="0" h="1" w="226">
                    <a:moveTo>
                      <a:pt x="225" y="0"/>
                    </a:moveTo>
                    <a:lnTo>
                      <a:pt x="225" y="0"/>
                    </a:lnTo>
                    <a:lnTo>
                      <a:pt x="1" y="0"/>
                    </a:ln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5" name="Google Shape;1275;p39"/>
              <p:cNvSpPr/>
              <p:nvPr/>
            </p:nvSpPr>
            <p:spPr>
              <a:xfrm>
                <a:off x="7760169" y="4819233"/>
                <a:ext cx="329584" cy="47924"/>
              </a:xfrm>
              <a:custGeom>
                <a:rect b="b" l="l" r="r" t="t"/>
                <a:pathLst>
                  <a:path extrusionOk="0" h="187" w="1286">
                    <a:moveTo>
                      <a:pt x="409" y="0"/>
                    </a:moveTo>
                    <a:lnTo>
                      <a:pt x="1" y="187"/>
                    </a:lnTo>
                    <a:lnTo>
                      <a:pt x="1286" y="187"/>
                    </a:lnTo>
                    <a:lnTo>
                      <a:pt x="1272"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6" name="Google Shape;1276;p39"/>
              <p:cNvSpPr/>
              <p:nvPr/>
            </p:nvSpPr>
            <p:spPr>
              <a:xfrm>
                <a:off x="7934699" y="4819233"/>
                <a:ext cx="256" cy="256"/>
              </a:xfrm>
              <a:custGeom>
                <a:rect b="b" l="l" r="r" t="t"/>
                <a:pathLst>
                  <a:path extrusionOk="0" h="1" w="1">
                    <a:moveTo>
                      <a:pt x="1" y="0"/>
                    </a:move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p39"/>
              <p:cNvSpPr/>
              <p:nvPr/>
            </p:nvSpPr>
            <p:spPr>
              <a:xfrm>
                <a:off x="7934699" y="4819233"/>
                <a:ext cx="256" cy="256"/>
              </a:xfrm>
              <a:custGeom>
                <a:rect b="b" l="l" r="r" t="t"/>
                <a:pathLst>
                  <a:path extrusionOk="0" fill="none" h="1" w="1">
                    <a:moveTo>
                      <a:pt x="1" y="0"/>
                    </a:move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8" name="Google Shape;1278;p39"/>
              <p:cNvSpPr/>
              <p:nvPr/>
            </p:nvSpPr>
            <p:spPr>
              <a:xfrm>
                <a:off x="7760169" y="4620101"/>
                <a:ext cx="60740" cy="53819"/>
              </a:xfrm>
              <a:custGeom>
                <a:rect b="b" l="l" r="r" t="t"/>
                <a:pathLst>
                  <a:path extrusionOk="0" h="210" w="237">
                    <a:moveTo>
                      <a:pt x="103" y="0"/>
                    </a:moveTo>
                    <a:cubicBezTo>
                      <a:pt x="100" y="0"/>
                      <a:pt x="97" y="1"/>
                      <a:pt x="94" y="1"/>
                    </a:cubicBezTo>
                    <a:cubicBezTo>
                      <a:pt x="78" y="1"/>
                      <a:pt x="57" y="8"/>
                      <a:pt x="44" y="30"/>
                    </a:cubicBezTo>
                    <a:cubicBezTo>
                      <a:pt x="14" y="58"/>
                      <a:pt x="1" y="101"/>
                      <a:pt x="21" y="167"/>
                    </a:cubicBezTo>
                    <a:cubicBezTo>
                      <a:pt x="28" y="160"/>
                      <a:pt x="35" y="160"/>
                      <a:pt x="44" y="160"/>
                    </a:cubicBezTo>
                    <a:lnTo>
                      <a:pt x="64" y="160"/>
                    </a:lnTo>
                    <a:cubicBezTo>
                      <a:pt x="71" y="167"/>
                      <a:pt x="78" y="174"/>
                      <a:pt x="78" y="181"/>
                    </a:cubicBezTo>
                    <a:cubicBezTo>
                      <a:pt x="101" y="181"/>
                      <a:pt x="114" y="187"/>
                      <a:pt x="137" y="194"/>
                    </a:cubicBezTo>
                    <a:cubicBezTo>
                      <a:pt x="144" y="203"/>
                      <a:pt x="151" y="203"/>
                      <a:pt x="164" y="210"/>
                    </a:cubicBezTo>
                    <a:lnTo>
                      <a:pt x="237" y="117"/>
                    </a:lnTo>
                    <a:cubicBezTo>
                      <a:pt x="162" y="49"/>
                      <a:pt x="146" y="0"/>
                      <a:pt x="103"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9" name="Google Shape;1279;p39"/>
              <p:cNvSpPr/>
              <p:nvPr/>
            </p:nvSpPr>
            <p:spPr>
              <a:xfrm>
                <a:off x="7870628" y="4680840"/>
                <a:ext cx="16659" cy="7688"/>
              </a:xfrm>
              <a:custGeom>
                <a:rect b="b" l="l" r="r" t="t"/>
                <a:pathLst>
                  <a:path extrusionOk="0" h="30" w="65">
                    <a:moveTo>
                      <a:pt x="1" y="0"/>
                    </a:moveTo>
                    <a:lnTo>
                      <a:pt x="17" y="8"/>
                    </a:lnTo>
                    <a:lnTo>
                      <a:pt x="17" y="8"/>
                    </a:lnTo>
                    <a:cubicBezTo>
                      <a:pt x="11" y="5"/>
                      <a:pt x="6" y="3"/>
                      <a:pt x="1" y="0"/>
                    </a:cubicBezTo>
                    <a:close/>
                    <a:moveTo>
                      <a:pt x="17" y="8"/>
                    </a:moveTo>
                    <a:cubicBezTo>
                      <a:pt x="33" y="16"/>
                      <a:pt x="49" y="25"/>
                      <a:pt x="65" y="30"/>
                    </a:cubicBezTo>
                    <a:lnTo>
                      <a:pt x="17" y="8"/>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0" name="Google Shape;1280;p39"/>
              <p:cNvSpPr/>
              <p:nvPr/>
            </p:nvSpPr>
            <p:spPr>
              <a:xfrm>
                <a:off x="7870628" y="4680840"/>
                <a:ext cx="16659" cy="7688"/>
              </a:xfrm>
              <a:custGeom>
                <a:rect b="b" l="l" r="r" t="t"/>
                <a:pathLst>
                  <a:path extrusionOk="0" fill="none" h="30" w="65">
                    <a:moveTo>
                      <a:pt x="65" y="30"/>
                    </a:moveTo>
                    <a:cubicBezTo>
                      <a:pt x="44" y="23"/>
                      <a:pt x="21" y="9"/>
                      <a:pt x="1" y="0"/>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1" name="Google Shape;1281;p39"/>
              <p:cNvSpPr/>
              <p:nvPr/>
            </p:nvSpPr>
            <p:spPr>
              <a:xfrm>
                <a:off x="7820652" y="4660850"/>
                <a:ext cx="31779" cy="29472"/>
              </a:xfrm>
              <a:custGeom>
                <a:rect b="b" l="l" r="r" t="t"/>
                <a:pathLst>
                  <a:path extrusionOk="0" h="115" w="124">
                    <a:moveTo>
                      <a:pt x="58" y="1"/>
                    </a:moveTo>
                    <a:lnTo>
                      <a:pt x="1" y="78"/>
                    </a:lnTo>
                    <a:cubicBezTo>
                      <a:pt x="8" y="78"/>
                      <a:pt x="8" y="87"/>
                      <a:pt x="8" y="87"/>
                    </a:cubicBezTo>
                    <a:cubicBezTo>
                      <a:pt x="30" y="94"/>
                      <a:pt x="51" y="101"/>
                      <a:pt x="66" y="108"/>
                    </a:cubicBezTo>
                    <a:cubicBezTo>
                      <a:pt x="73" y="108"/>
                      <a:pt x="73" y="108"/>
                      <a:pt x="73" y="115"/>
                    </a:cubicBezTo>
                    <a:lnTo>
                      <a:pt x="123" y="44"/>
                    </a:lnTo>
                    <a:cubicBezTo>
                      <a:pt x="101" y="28"/>
                      <a:pt x="80" y="15"/>
                      <a:pt x="5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2" name="Google Shape;1282;p39"/>
              <p:cNvSpPr/>
              <p:nvPr/>
            </p:nvSpPr>
            <p:spPr>
              <a:xfrm>
                <a:off x="7876010" y="4677252"/>
                <a:ext cx="36905" cy="28191"/>
              </a:xfrm>
              <a:custGeom>
                <a:rect b="b" l="l" r="r" t="t"/>
                <a:pathLst>
                  <a:path extrusionOk="0" h="110" w="144">
                    <a:moveTo>
                      <a:pt x="101" y="1"/>
                    </a:moveTo>
                    <a:cubicBezTo>
                      <a:pt x="87" y="1"/>
                      <a:pt x="80" y="8"/>
                      <a:pt x="73" y="14"/>
                    </a:cubicBezTo>
                    <a:lnTo>
                      <a:pt x="44" y="44"/>
                    </a:lnTo>
                    <a:lnTo>
                      <a:pt x="0" y="109"/>
                    </a:lnTo>
                    <a:lnTo>
                      <a:pt x="7" y="109"/>
                    </a:lnTo>
                    <a:lnTo>
                      <a:pt x="101" y="73"/>
                    </a:lnTo>
                    <a:lnTo>
                      <a:pt x="130" y="58"/>
                    </a:lnTo>
                    <a:cubicBezTo>
                      <a:pt x="144" y="44"/>
                      <a:pt x="137" y="14"/>
                      <a:pt x="123" y="8"/>
                    </a:cubicBezTo>
                    <a:cubicBezTo>
                      <a:pt x="116" y="1"/>
                      <a:pt x="109" y="1"/>
                      <a:pt x="10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3" name="Google Shape;1283;p39"/>
              <p:cNvSpPr/>
              <p:nvPr/>
            </p:nvSpPr>
            <p:spPr>
              <a:xfrm>
                <a:off x="7874216" y="4705187"/>
                <a:ext cx="3844" cy="2050"/>
              </a:xfrm>
              <a:custGeom>
                <a:rect b="b" l="l" r="r" t="t"/>
                <a:pathLst>
                  <a:path extrusionOk="0" h="8" w="15">
                    <a:moveTo>
                      <a:pt x="7" y="0"/>
                    </a:moveTo>
                    <a:lnTo>
                      <a:pt x="1" y="7"/>
                    </a:lnTo>
                    <a:lnTo>
                      <a:pt x="14"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4" name="Google Shape;1284;p39"/>
              <p:cNvSpPr/>
              <p:nvPr/>
            </p:nvSpPr>
            <p:spPr>
              <a:xfrm>
                <a:off x="7839361" y="4660850"/>
                <a:ext cx="36905" cy="36904"/>
              </a:xfrm>
              <a:custGeom>
                <a:rect b="b" l="l" r="r" t="t"/>
                <a:pathLst>
                  <a:path extrusionOk="0" h="144" w="144">
                    <a:moveTo>
                      <a:pt x="107" y="1"/>
                    </a:moveTo>
                    <a:cubicBezTo>
                      <a:pt x="93" y="1"/>
                      <a:pt x="80" y="1"/>
                      <a:pt x="71" y="15"/>
                    </a:cubicBezTo>
                    <a:lnTo>
                      <a:pt x="50" y="44"/>
                    </a:lnTo>
                    <a:lnTo>
                      <a:pt x="0" y="115"/>
                    </a:lnTo>
                    <a:cubicBezTo>
                      <a:pt x="21" y="122"/>
                      <a:pt x="50" y="130"/>
                      <a:pt x="71" y="144"/>
                    </a:cubicBezTo>
                    <a:lnTo>
                      <a:pt x="123" y="78"/>
                    </a:lnTo>
                    <a:lnTo>
                      <a:pt x="137" y="58"/>
                    </a:lnTo>
                    <a:cubicBezTo>
                      <a:pt x="143" y="35"/>
                      <a:pt x="143" y="15"/>
                      <a:pt x="130"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5" name="Google Shape;1285;p39"/>
              <p:cNvSpPr/>
              <p:nvPr/>
            </p:nvSpPr>
            <p:spPr>
              <a:xfrm>
                <a:off x="7802200" y="4642398"/>
                <a:ext cx="39212" cy="38698"/>
              </a:xfrm>
              <a:custGeom>
                <a:rect b="b" l="l" r="r" t="t"/>
                <a:pathLst>
                  <a:path extrusionOk="0" h="151" w="153">
                    <a:moveTo>
                      <a:pt x="109" y="0"/>
                    </a:moveTo>
                    <a:cubicBezTo>
                      <a:pt x="102" y="0"/>
                      <a:pt x="87" y="7"/>
                      <a:pt x="80" y="14"/>
                    </a:cubicBezTo>
                    <a:lnTo>
                      <a:pt x="73" y="30"/>
                    </a:lnTo>
                    <a:lnTo>
                      <a:pt x="0" y="123"/>
                    </a:lnTo>
                    <a:cubicBezTo>
                      <a:pt x="23" y="130"/>
                      <a:pt x="44" y="144"/>
                      <a:pt x="73" y="150"/>
                    </a:cubicBezTo>
                    <a:lnTo>
                      <a:pt x="130" y="73"/>
                    </a:lnTo>
                    <a:lnTo>
                      <a:pt x="145" y="57"/>
                    </a:lnTo>
                    <a:cubicBezTo>
                      <a:pt x="152" y="43"/>
                      <a:pt x="152" y="21"/>
                      <a:pt x="130" y="7"/>
                    </a:cubicBezTo>
                    <a:cubicBezTo>
                      <a:pt x="123" y="7"/>
                      <a:pt x="116" y="0"/>
                      <a:pt x="10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6" name="Google Shape;1286;p39"/>
              <p:cNvSpPr/>
              <p:nvPr/>
            </p:nvSpPr>
            <p:spPr>
              <a:xfrm>
                <a:off x="7776572" y="4666232"/>
                <a:ext cx="99695" cy="55613"/>
              </a:xfrm>
              <a:custGeom>
                <a:rect b="b" l="l" r="r" t="t"/>
                <a:pathLst>
                  <a:path extrusionOk="0" h="217" w="389">
                    <a:moveTo>
                      <a:pt x="14" y="1"/>
                    </a:moveTo>
                    <a:lnTo>
                      <a:pt x="23" y="7"/>
                    </a:lnTo>
                    <a:cubicBezTo>
                      <a:pt x="23" y="14"/>
                      <a:pt x="23" y="30"/>
                      <a:pt x="14" y="37"/>
                    </a:cubicBezTo>
                    <a:lnTo>
                      <a:pt x="0" y="51"/>
                    </a:lnTo>
                    <a:lnTo>
                      <a:pt x="0" y="57"/>
                    </a:lnTo>
                    <a:cubicBezTo>
                      <a:pt x="14" y="66"/>
                      <a:pt x="37" y="80"/>
                      <a:pt x="57" y="87"/>
                    </a:cubicBezTo>
                    <a:lnTo>
                      <a:pt x="66" y="87"/>
                    </a:lnTo>
                    <a:lnTo>
                      <a:pt x="87" y="57"/>
                    </a:lnTo>
                    <a:cubicBezTo>
                      <a:pt x="100" y="51"/>
                      <a:pt x="109" y="44"/>
                      <a:pt x="123" y="44"/>
                    </a:cubicBezTo>
                    <a:cubicBezTo>
                      <a:pt x="130" y="44"/>
                      <a:pt x="137" y="44"/>
                      <a:pt x="144" y="51"/>
                    </a:cubicBezTo>
                    <a:cubicBezTo>
                      <a:pt x="152" y="57"/>
                      <a:pt x="159" y="73"/>
                      <a:pt x="159" y="80"/>
                    </a:cubicBezTo>
                    <a:cubicBezTo>
                      <a:pt x="159" y="87"/>
                      <a:pt x="159" y="94"/>
                      <a:pt x="152" y="101"/>
                    </a:cubicBezTo>
                    <a:lnTo>
                      <a:pt x="137" y="123"/>
                    </a:lnTo>
                    <a:cubicBezTo>
                      <a:pt x="159" y="130"/>
                      <a:pt x="180" y="144"/>
                      <a:pt x="202" y="152"/>
                    </a:cubicBezTo>
                    <a:lnTo>
                      <a:pt x="209" y="152"/>
                    </a:lnTo>
                    <a:lnTo>
                      <a:pt x="230" y="123"/>
                    </a:lnTo>
                    <a:cubicBezTo>
                      <a:pt x="238" y="116"/>
                      <a:pt x="245" y="109"/>
                      <a:pt x="259" y="109"/>
                    </a:cubicBezTo>
                    <a:cubicBezTo>
                      <a:pt x="266" y="109"/>
                      <a:pt x="273" y="116"/>
                      <a:pt x="282" y="116"/>
                    </a:cubicBezTo>
                    <a:cubicBezTo>
                      <a:pt x="295" y="123"/>
                      <a:pt x="295" y="137"/>
                      <a:pt x="295" y="152"/>
                    </a:cubicBezTo>
                    <a:cubicBezTo>
                      <a:pt x="295" y="159"/>
                      <a:pt x="295" y="166"/>
                      <a:pt x="288" y="166"/>
                    </a:cubicBezTo>
                    <a:lnTo>
                      <a:pt x="282" y="180"/>
                    </a:lnTo>
                    <a:lnTo>
                      <a:pt x="252" y="216"/>
                    </a:lnTo>
                    <a:lnTo>
                      <a:pt x="309" y="195"/>
                    </a:lnTo>
                    <a:lnTo>
                      <a:pt x="382" y="159"/>
                    </a:lnTo>
                    <a:lnTo>
                      <a:pt x="388" y="152"/>
                    </a:lnTo>
                    <a:cubicBezTo>
                      <a:pt x="375" y="144"/>
                      <a:pt x="359" y="137"/>
                      <a:pt x="345" y="137"/>
                    </a:cubicBezTo>
                    <a:cubicBezTo>
                      <a:pt x="338" y="130"/>
                      <a:pt x="325" y="123"/>
                      <a:pt x="316" y="123"/>
                    </a:cubicBezTo>
                    <a:cubicBezTo>
                      <a:pt x="295" y="109"/>
                      <a:pt x="266" y="101"/>
                      <a:pt x="245" y="94"/>
                    </a:cubicBezTo>
                    <a:cubicBezTo>
                      <a:pt x="245" y="87"/>
                      <a:pt x="245" y="87"/>
                      <a:pt x="238" y="87"/>
                    </a:cubicBezTo>
                    <a:cubicBezTo>
                      <a:pt x="223" y="80"/>
                      <a:pt x="202" y="73"/>
                      <a:pt x="180" y="66"/>
                    </a:cubicBezTo>
                    <a:cubicBezTo>
                      <a:pt x="180" y="66"/>
                      <a:pt x="180" y="57"/>
                      <a:pt x="173" y="57"/>
                    </a:cubicBezTo>
                    <a:cubicBezTo>
                      <a:pt x="144" y="51"/>
                      <a:pt x="123" y="37"/>
                      <a:pt x="100" y="30"/>
                    </a:cubicBezTo>
                    <a:cubicBezTo>
                      <a:pt x="87" y="23"/>
                      <a:pt x="80" y="23"/>
                      <a:pt x="73" y="14"/>
                    </a:cubicBezTo>
                    <a:cubicBezTo>
                      <a:pt x="50" y="7"/>
                      <a:pt x="37" y="1"/>
                      <a:pt x="14"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7" name="Google Shape;1287;p39"/>
              <p:cNvSpPr/>
              <p:nvPr/>
            </p:nvSpPr>
            <p:spPr>
              <a:xfrm>
                <a:off x="7264516" y="3962478"/>
                <a:ext cx="243472" cy="162481"/>
              </a:xfrm>
              <a:custGeom>
                <a:rect b="b" l="l" r="r" t="t"/>
                <a:pathLst>
                  <a:path extrusionOk="0" h="634" w="950">
                    <a:moveTo>
                      <a:pt x="899" y="0"/>
                    </a:moveTo>
                    <a:lnTo>
                      <a:pt x="598" y="159"/>
                    </a:lnTo>
                    <a:lnTo>
                      <a:pt x="568" y="173"/>
                    </a:lnTo>
                    <a:lnTo>
                      <a:pt x="296" y="318"/>
                    </a:lnTo>
                    <a:lnTo>
                      <a:pt x="1" y="475"/>
                    </a:lnTo>
                    <a:lnTo>
                      <a:pt x="28" y="540"/>
                    </a:lnTo>
                    <a:lnTo>
                      <a:pt x="71" y="633"/>
                    </a:lnTo>
                    <a:lnTo>
                      <a:pt x="366" y="475"/>
                    </a:lnTo>
                    <a:lnTo>
                      <a:pt x="604" y="354"/>
                    </a:lnTo>
                    <a:lnTo>
                      <a:pt x="813" y="238"/>
                    </a:lnTo>
                    <a:lnTo>
                      <a:pt x="856" y="224"/>
                    </a:lnTo>
                    <a:lnTo>
                      <a:pt x="949" y="173"/>
                    </a:lnTo>
                    <a:lnTo>
                      <a:pt x="943" y="159"/>
                    </a:lnTo>
                    <a:lnTo>
                      <a:pt x="899"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39"/>
              <p:cNvSpPr/>
              <p:nvPr/>
            </p:nvSpPr>
            <p:spPr>
              <a:xfrm>
                <a:off x="7264516" y="4083956"/>
                <a:ext cx="7432" cy="17171"/>
              </a:xfrm>
              <a:custGeom>
                <a:rect b="b" l="l" r="r" t="t"/>
                <a:pathLst>
                  <a:path extrusionOk="0" h="67" w="29">
                    <a:moveTo>
                      <a:pt x="28" y="66"/>
                    </a:moveTo>
                    <a:lnTo>
                      <a:pt x="1" y="1"/>
                    </a:lnTo>
                    <a:lnTo>
                      <a:pt x="1"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39"/>
              <p:cNvSpPr/>
              <p:nvPr/>
            </p:nvSpPr>
            <p:spPr>
              <a:xfrm>
                <a:off x="7249741" y="3965183"/>
                <a:ext cx="425865" cy="726955"/>
              </a:xfrm>
              <a:custGeom>
                <a:rect b="b" l="l" r="r" t="t"/>
                <a:pathLst>
                  <a:path extrusionOk="0" h="2675" w="1533">
                    <a:moveTo>
                      <a:pt x="878" y="1"/>
                    </a:moveTo>
                    <a:lnTo>
                      <a:pt x="785" y="52"/>
                    </a:lnTo>
                    <a:lnTo>
                      <a:pt x="742" y="66"/>
                    </a:lnTo>
                    <a:lnTo>
                      <a:pt x="533" y="182"/>
                    </a:lnTo>
                    <a:lnTo>
                      <a:pt x="295" y="303"/>
                    </a:lnTo>
                    <a:lnTo>
                      <a:pt x="0" y="461"/>
                    </a:lnTo>
                    <a:lnTo>
                      <a:pt x="942" y="2568"/>
                    </a:lnTo>
                    <a:lnTo>
                      <a:pt x="992" y="2675"/>
                    </a:lnTo>
                    <a:cubicBezTo>
                      <a:pt x="1004" y="2665"/>
                      <a:pt x="1016" y="2662"/>
                      <a:pt x="1030" y="2662"/>
                    </a:cubicBezTo>
                    <a:cubicBezTo>
                      <a:pt x="1057" y="2662"/>
                      <a:pt x="1091" y="2675"/>
                      <a:pt x="1144" y="2675"/>
                    </a:cubicBezTo>
                    <a:cubicBezTo>
                      <a:pt x="1165" y="2675"/>
                      <a:pt x="1180" y="2675"/>
                      <a:pt x="1194" y="2668"/>
                    </a:cubicBezTo>
                    <a:lnTo>
                      <a:pt x="1237" y="2668"/>
                    </a:lnTo>
                    <a:cubicBezTo>
                      <a:pt x="1274" y="2661"/>
                      <a:pt x="1310" y="2647"/>
                      <a:pt x="1346" y="2631"/>
                    </a:cubicBezTo>
                    <a:cubicBezTo>
                      <a:pt x="1367" y="2625"/>
                      <a:pt x="1396" y="2611"/>
                      <a:pt x="1417" y="2597"/>
                    </a:cubicBezTo>
                    <a:cubicBezTo>
                      <a:pt x="1432" y="2588"/>
                      <a:pt x="1446" y="2588"/>
                      <a:pt x="1453" y="2581"/>
                    </a:cubicBezTo>
                    <a:cubicBezTo>
                      <a:pt x="1475" y="2575"/>
                      <a:pt x="1496" y="2568"/>
                      <a:pt x="1518" y="2568"/>
                    </a:cubicBezTo>
                    <a:cubicBezTo>
                      <a:pt x="1489" y="2502"/>
                      <a:pt x="1503" y="2452"/>
                      <a:pt x="1532" y="2424"/>
                    </a:cubicBezTo>
                    <a:lnTo>
                      <a:pt x="1230" y="1310"/>
                    </a:lnTo>
                    <a:lnTo>
                      <a:pt x="878"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39"/>
              <p:cNvSpPr/>
              <p:nvPr/>
            </p:nvSpPr>
            <p:spPr>
              <a:xfrm>
                <a:off x="7157646" y="3885080"/>
                <a:ext cx="350343" cy="241671"/>
              </a:xfrm>
              <a:custGeom>
                <a:rect b="b" l="l" r="r" t="t"/>
                <a:pathLst>
                  <a:path extrusionOk="0" h="943" w="1367">
                    <a:moveTo>
                      <a:pt x="1265" y="0"/>
                    </a:moveTo>
                    <a:lnTo>
                      <a:pt x="985" y="145"/>
                    </a:lnTo>
                    <a:lnTo>
                      <a:pt x="877" y="202"/>
                    </a:lnTo>
                    <a:lnTo>
                      <a:pt x="597" y="338"/>
                    </a:lnTo>
                    <a:lnTo>
                      <a:pt x="368" y="461"/>
                    </a:lnTo>
                    <a:lnTo>
                      <a:pt x="309" y="490"/>
                    </a:lnTo>
                    <a:lnTo>
                      <a:pt x="66" y="613"/>
                    </a:lnTo>
                    <a:lnTo>
                      <a:pt x="0" y="647"/>
                    </a:lnTo>
                    <a:lnTo>
                      <a:pt x="116" y="942"/>
                    </a:lnTo>
                    <a:lnTo>
                      <a:pt x="123" y="935"/>
                    </a:lnTo>
                    <a:lnTo>
                      <a:pt x="418" y="777"/>
                    </a:lnTo>
                    <a:lnTo>
                      <a:pt x="713" y="620"/>
                    </a:lnTo>
                    <a:lnTo>
                      <a:pt x="985" y="475"/>
                    </a:lnTo>
                    <a:lnTo>
                      <a:pt x="1015" y="461"/>
                    </a:lnTo>
                    <a:lnTo>
                      <a:pt x="1316" y="302"/>
                    </a:lnTo>
                    <a:lnTo>
                      <a:pt x="1366" y="281"/>
                    </a:lnTo>
                    <a:cubicBezTo>
                      <a:pt x="1366" y="281"/>
                      <a:pt x="1360" y="268"/>
                      <a:pt x="1351" y="245"/>
                    </a:cubicBezTo>
                    <a:cubicBezTo>
                      <a:pt x="1344" y="225"/>
                      <a:pt x="1337" y="195"/>
                      <a:pt x="1323" y="159"/>
                    </a:cubicBezTo>
                    <a:cubicBezTo>
                      <a:pt x="1323" y="159"/>
                      <a:pt x="1323" y="152"/>
                      <a:pt x="1316" y="145"/>
                    </a:cubicBezTo>
                    <a:cubicBezTo>
                      <a:pt x="1301" y="102"/>
                      <a:pt x="1287" y="52"/>
                      <a:pt x="1265"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39"/>
              <p:cNvSpPr/>
              <p:nvPr/>
            </p:nvSpPr>
            <p:spPr>
              <a:xfrm>
                <a:off x="6781678" y="3560881"/>
                <a:ext cx="700173" cy="411072"/>
              </a:xfrm>
              <a:custGeom>
                <a:rect b="b" l="l" r="r" t="t"/>
                <a:pathLst>
                  <a:path extrusionOk="0" h="1604" w="2732">
                    <a:moveTo>
                      <a:pt x="1093" y="1"/>
                    </a:moveTo>
                    <a:cubicBezTo>
                      <a:pt x="957" y="58"/>
                      <a:pt x="748" y="123"/>
                      <a:pt x="455" y="173"/>
                    </a:cubicBezTo>
                    <a:cubicBezTo>
                      <a:pt x="425" y="173"/>
                      <a:pt x="396" y="180"/>
                      <a:pt x="360" y="187"/>
                    </a:cubicBezTo>
                    <a:cubicBezTo>
                      <a:pt x="310" y="196"/>
                      <a:pt x="246" y="203"/>
                      <a:pt x="187" y="209"/>
                    </a:cubicBezTo>
                    <a:cubicBezTo>
                      <a:pt x="130" y="209"/>
                      <a:pt x="66" y="216"/>
                      <a:pt x="1" y="223"/>
                    </a:cubicBezTo>
                    <a:cubicBezTo>
                      <a:pt x="30" y="346"/>
                      <a:pt x="51" y="454"/>
                      <a:pt x="66" y="461"/>
                    </a:cubicBezTo>
                    <a:cubicBezTo>
                      <a:pt x="66" y="468"/>
                      <a:pt x="110" y="489"/>
                      <a:pt x="187" y="532"/>
                    </a:cubicBezTo>
                    <a:cubicBezTo>
                      <a:pt x="253" y="561"/>
                      <a:pt x="346" y="611"/>
                      <a:pt x="455" y="661"/>
                    </a:cubicBezTo>
                    <a:cubicBezTo>
                      <a:pt x="986" y="936"/>
                      <a:pt x="1885" y="1381"/>
                      <a:pt x="1921" y="1395"/>
                    </a:cubicBezTo>
                    <a:cubicBezTo>
                      <a:pt x="1928" y="1403"/>
                      <a:pt x="1928" y="1403"/>
                      <a:pt x="1935" y="1410"/>
                    </a:cubicBezTo>
                    <a:cubicBezTo>
                      <a:pt x="1985" y="1460"/>
                      <a:pt x="2064" y="1603"/>
                      <a:pt x="2064" y="1603"/>
                    </a:cubicBezTo>
                    <a:lnTo>
                      <a:pt x="2344" y="1467"/>
                    </a:lnTo>
                    <a:lnTo>
                      <a:pt x="2452" y="1410"/>
                    </a:lnTo>
                    <a:lnTo>
                      <a:pt x="2732" y="1265"/>
                    </a:lnTo>
                    <a:cubicBezTo>
                      <a:pt x="2689" y="1136"/>
                      <a:pt x="2632" y="1006"/>
                      <a:pt x="2611" y="986"/>
                    </a:cubicBezTo>
                    <a:cubicBezTo>
                      <a:pt x="2568" y="950"/>
                      <a:pt x="1453" y="239"/>
                      <a:pt x="1093"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39"/>
              <p:cNvSpPr/>
              <p:nvPr/>
            </p:nvSpPr>
            <p:spPr>
              <a:xfrm>
                <a:off x="7026685" y="3163129"/>
                <a:ext cx="28191" cy="13070"/>
              </a:xfrm>
              <a:custGeom>
                <a:rect b="b" l="l" r="r" t="t"/>
                <a:pathLst>
                  <a:path extrusionOk="0" h="51" w="110">
                    <a:moveTo>
                      <a:pt x="1" y="0"/>
                    </a:moveTo>
                    <a:cubicBezTo>
                      <a:pt x="23" y="14"/>
                      <a:pt x="59" y="29"/>
                      <a:pt x="109" y="50"/>
                    </a:cubicBezTo>
                    <a:lnTo>
                      <a:pt x="109" y="36"/>
                    </a:ln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3" name="Google Shape;1293;p39"/>
              <p:cNvSpPr/>
              <p:nvPr/>
            </p:nvSpPr>
            <p:spPr>
              <a:xfrm>
                <a:off x="7048725" y="2982706"/>
                <a:ext cx="630464" cy="319068"/>
              </a:xfrm>
              <a:custGeom>
                <a:rect b="b" l="l" r="r" t="t"/>
                <a:pathLst>
                  <a:path extrusionOk="0" h="1245" w="2460">
                    <a:moveTo>
                      <a:pt x="389" y="0"/>
                    </a:moveTo>
                    <a:lnTo>
                      <a:pt x="1" y="230"/>
                    </a:lnTo>
                    <a:cubicBezTo>
                      <a:pt x="1" y="345"/>
                      <a:pt x="8" y="459"/>
                      <a:pt x="16" y="568"/>
                    </a:cubicBezTo>
                    <a:cubicBezTo>
                      <a:pt x="16" y="632"/>
                      <a:pt x="16" y="690"/>
                      <a:pt x="23" y="740"/>
                    </a:cubicBezTo>
                    <a:lnTo>
                      <a:pt x="950" y="1056"/>
                    </a:lnTo>
                    <a:cubicBezTo>
                      <a:pt x="1138" y="1006"/>
                      <a:pt x="1440" y="977"/>
                      <a:pt x="1490" y="977"/>
                    </a:cubicBezTo>
                    <a:cubicBezTo>
                      <a:pt x="1533" y="977"/>
                      <a:pt x="1705" y="1158"/>
                      <a:pt x="1785" y="1244"/>
                    </a:cubicBezTo>
                    <a:lnTo>
                      <a:pt x="2380" y="1244"/>
                    </a:lnTo>
                    <a:lnTo>
                      <a:pt x="2459" y="992"/>
                    </a:lnTo>
                    <a:cubicBezTo>
                      <a:pt x="2445" y="985"/>
                      <a:pt x="2431" y="977"/>
                      <a:pt x="2423" y="977"/>
                    </a:cubicBezTo>
                    <a:cubicBezTo>
                      <a:pt x="2373" y="977"/>
                      <a:pt x="2028" y="1092"/>
                      <a:pt x="1841" y="1142"/>
                    </a:cubicBezTo>
                    <a:lnTo>
                      <a:pt x="475" y="130"/>
                    </a:lnTo>
                    <a:lnTo>
                      <a:pt x="468" y="114"/>
                    </a:lnTo>
                    <a:lnTo>
                      <a:pt x="389"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4" name="Google Shape;1294;p39"/>
              <p:cNvSpPr/>
              <p:nvPr/>
            </p:nvSpPr>
            <p:spPr>
              <a:xfrm>
                <a:off x="7026685" y="3163129"/>
                <a:ext cx="28191" cy="13070"/>
              </a:xfrm>
              <a:custGeom>
                <a:rect b="b" l="l" r="r" t="t"/>
                <a:pathLst>
                  <a:path extrusionOk="0" h="51" w="110">
                    <a:moveTo>
                      <a:pt x="1" y="0"/>
                    </a:moveTo>
                    <a:cubicBezTo>
                      <a:pt x="23" y="14"/>
                      <a:pt x="59" y="29"/>
                      <a:pt x="109" y="50"/>
                    </a:cubicBezTo>
                    <a:lnTo>
                      <a:pt x="109" y="36"/>
                    </a:ln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5" name="Google Shape;1295;p39"/>
              <p:cNvSpPr/>
              <p:nvPr/>
            </p:nvSpPr>
            <p:spPr>
              <a:xfrm>
                <a:off x="6632777" y="3065229"/>
                <a:ext cx="873423" cy="274988"/>
              </a:xfrm>
              <a:custGeom>
                <a:rect b="b" l="l" r="r" t="t"/>
                <a:pathLst>
                  <a:path extrusionOk="0" h="1073" w="3408">
                    <a:moveTo>
                      <a:pt x="711" y="1"/>
                    </a:moveTo>
                    <a:lnTo>
                      <a:pt x="618" y="60"/>
                    </a:lnTo>
                    <a:lnTo>
                      <a:pt x="380" y="196"/>
                    </a:lnTo>
                    <a:lnTo>
                      <a:pt x="0" y="425"/>
                    </a:lnTo>
                    <a:cubicBezTo>
                      <a:pt x="14" y="448"/>
                      <a:pt x="35" y="462"/>
                      <a:pt x="50" y="482"/>
                    </a:cubicBezTo>
                    <a:cubicBezTo>
                      <a:pt x="121" y="591"/>
                      <a:pt x="194" y="684"/>
                      <a:pt x="201" y="691"/>
                    </a:cubicBezTo>
                    <a:cubicBezTo>
                      <a:pt x="201" y="691"/>
                      <a:pt x="201" y="698"/>
                      <a:pt x="207" y="698"/>
                    </a:cubicBezTo>
                    <a:lnTo>
                      <a:pt x="216" y="698"/>
                    </a:lnTo>
                    <a:cubicBezTo>
                      <a:pt x="251" y="706"/>
                      <a:pt x="352" y="727"/>
                      <a:pt x="496" y="757"/>
                    </a:cubicBezTo>
                    <a:cubicBezTo>
                      <a:pt x="582" y="770"/>
                      <a:pt x="675" y="784"/>
                      <a:pt x="777" y="807"/>
                    </a:cubicBezTo>
                    <a:cubicBezTo>
                      <a:pt x="1056" y="850"/>
                      <a:pt x="1408" y="907"/>
                      <a:pt x="1710" y="957"/>
                    </a:cubicBezTo>
                    <a:cubicBezTo>
                      <a:pt x="2091" y="1022"/>
                      <a:pt x="2400" y="1072"/>
                      <a:pt x="2400" y="1072"/>
                    </a:cubicBezTo>
                    <a:lnTo>
                      <a:pt x="2595" y="1072"/>
                    </a:lnTo>
                    <a:lnTo>
                      <a:pt x="2718" y="922"/>
                    </a:lnTo>
                    <a:lnTo>
                      <a:pt x="3408" y="922"/>
                    </a:lnTo>
                    <a:cubicBezTo>
                      <a:pt x="3328" y="836"/>
                      <a:pt x="3156" y="655"/>
                      <a:pt x="3113" y="655"/>
                    </a:cubicBezTo>
                    <a:cubicBezTo>
                      <a:pt x="3063" y="655"/>
                      <a:pt x="2761" y="684"/>
                      <a:pt x="2573" y="734"/>
                    </a:cubicBezTo>
                    <a:lnTo>
                      <a:pt x="1646" y="418"/>
                    </a:lnTo>
                    <a:lnTo>
                      <a:pt x="1646" y="432"/>
                    </a:lnTo>
                    <a:cubicBezTo>
                      <a:pt x="1596" y="411"/>
                      <a:pt x="1560" y="396"/>
                      <a:pt x="1538" y="382"/>
                    </a:cubicBezTo>
                    <a:lnTo>
                      <a:pt x="1079" y="232"/>
                    </a:lnTo>
                    <a:lnTo>
                      <a:pt x="1063" y="223"/>
                    </a:lnTo>
                    <a:lnTo>
                      <a:pt x="804" y="137"/>
                    </a:lnTo>
                    <a:lnTo>
                      <a:pt x="791" y="123"/>
                    </a:lnTo>
                    <a:lnTo>
                      <a:pt x="711"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39"/>
              <p:cNvSpPr/>
              <p:nvPr/>
            </p:nvSpPr>
            <p:spPr>
              <a:xfrm>
                <a:off x="7015665" y="2698744"/>
                <a:ext cx="118404" cy="221425"/>
              </a:xfrm>
              <a:custGeom>
                <a:rect b="b" l="l" r="r" t="t"/>
                <a:pathLst>
                  <a:path extrusionOk="0" h="864" w="462">
                    <a:moveTo>
                      <a:pt x="0" y="1"/>
                    </a:moveTo>
                    <a:lnTo>
                      <a:pt x="7" y="8"/>
                    </a:lnTo>
                    <a:cubicBezTo>
                      <a:pt x="94" y="166"/>
                      <a:pt x="318" y="598"/>
                      <a:pt x="461" y="863"/>
                    </a:cubicBezTo>
                    <a:cubicBezTo>
                      <a:pt x="318" y="584"/>
                      <a:pt x="80" y="123"/>
                      <a:pt x="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39"/>
              <p:cNvSpPr/>
              <p:nvPr/>
            </p:nvSpPr>
            <p:spPr>
              <a:xfrm>
                <a:off x="7017459" y="2700538"/>
                <a:ext cx="143776" cy="341108"/>
              </a:xfrm>
              <a:custGeom>
                <a:rect b="b" l="l" r="r" t="t"/>
                <a:pathLst>
                  <a:path extrusionOk="0" h="1331" w="561">
                    <a:moveTo>
                      <a:pt x="0" y="1"/>
                    </a:moveTo>
                    <a:cubicBezTo>
                      <a:pt x="43" y="87"/>
                      <a:pt x="66" y="209"/>
                      <a:pt x="80" y="332"/>
                    </a:cubicBezTo>
                    <a:cubicBezTo>
                      <a:pt x="87" y="404"/>
                      <a:pt x="95" y="663"/>
                      <a:pt x="109" y="972"/>
                    </a:cubicBezTo>
                    <a:cubicBezTo>
                      <a:pt x="109" y="1086"/>
                      <a:pt x="116" y="1208"/>
                      <a:pt x="123" y="1331"/>
                    </a:cubicBezTo>
                    <a:lnTo>
                      <a:pt x="511" y="1101"/>
                    </a:lnTo>
                    <a:lnTo>
                      <a:pt x="561" y="1072"/>
                    </a:lnTo>
                    <a:cubicBezTo>
                      <a:pt x="561" y="1072"/>
                      <a:pt x="561" y="1058"/>
                      <a:pt x="554" y="1043"/>
                    </a:cubicBezTo>
                    <a:cubicBezTo>
                      <a:pt x="547" y="1043"/>
                      <a:pt x="547" y="1036"/>
                      <a:pt x="540" y="1029"/>
                    </a:cubicBezTo>
                    <a:lnTo>
                      <a:pt x="540" y="1022"/>
                    </a:lnTo>
                    <a:cubicBezTo>
                      <a:pt x="526" y="1000"/>
                      <a:pt x="511" y="965"/>
                      <a:pt x="490" y="936"/>
                    </a:cubicBezTo>
                    <a:cubicBezTo>
                      <a:pt x="483" y="913"/>
                      <a:pt x="475" y="899"/>
                      <a:pt x="468" y="879"/>
                    </a:cubicBezTo>
                    <a:cubicBezTo>
                      <a:pt x="461" y="870"/>
                      <a:pt x="454" y="863"/>
                      <a:pt x="454" y="856"/>
                    </a:cubicBezTo>
                    <a:cubicBezTo>
                      <a:pt x="311" y="591"/>
                      <a:pt x="87" y="159"/>
                      <a:pt x="0"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8" name="Google Shape;1298;p39"/>
              <p:cNvSpPr/>
              <p:nvPr/>
            </p:nvSpPr>
            <p:spPr>
              <a:xfrm>
                <a:off x="6450046" y="2605200"/>
                <a:ext cx="678133" cy="1015634"/>
              </a:xfrm>
              <a:custGeom>
                <a:rect b="b" l="l" r="r" t="t"/>
                <a:pathLst>
                  <a:path extrusionOk="0" h="3963" w="2646">
                    <a:moveTo>
                      <a:pt x="1647" y="0"/>
                    </a:moveTo>
                    <a:cubicBezTo>
                      <a:pt x="1647" y="0"/>
                      <a:pt x="1647" y="7"/>
                      <a:pt x="1654" y="7"/>
                    </a:cubicBezTo>
                    <a:cubicBezTo>
                      <a:pt x="1662" y="21"/>
                      <a:pt x="1662" y="35"/>
                      <a:pt x="1662" y="64"/>
                    </a:cubicBezTo>
                    <a:lnTo>
                      <a:pt x="1662" y="78"/>
                    </a:lnTo>
                    <a:lnTo>
                      <a:pt x="1662" y="93"/>
                    </a:lnTo>
                    <a:lnTo>
                      <a:pt x="1662" y="107"/>
                    </a:lnTo>
                    <a:cubicBezTo>
                      <a:pt x="1662" y="114"/>
                      <a:pt x="1654" y="121"/>
                      <a:pt x="1654" y="129"/>
                    </a:cubicBezTo>
                    <a:cubicBezTo>
                      <a:pt x="1654" y="136"/>
                      <a:pt x="1647" y="143"/>
                      <a:pt x="1647" y="150"/>
                    </a:cubicBezTo>
                    <a:cubicBezTo>
                      <a:pt x="1619" y="216"/>
                      <a:pt x="1554" y="286"/>
                      <a:pt x="1431" y="309"/>
                    </a:cubicBezTo>
                    <a:cubicBezTo>
                      <a:pt x="1369" y="320"/>
                      <a:pt x="1312" y="326"/>
                      <a:pt x="1258" y="326"/>
                    </a:cubicBezTo>
                    <a:cubicBezTo>
                      <a:pt x="848" y="326"/>
                      <a:pt x="662" y="28"/>
                      <a:pt x="662" y="28"/>
                    </a:cubicBezTo>
                    <a:cubicBezTo>
                      <a:pt x="662" y="28"/>
                      <a:pt x="317" y="330"/>
                      <a:pt x="187" y="452"/>
                    </a:cubicBezTo>
                    <a:cubicBezTo>
                      <a:pt x="160" y="488"/>
                      <a:pt x="130" y="518"/>
                      <a:pt x="101" y="561"/>
                    </a:cubicBezTo>
                    <a:cubicBezTo>
                      <a:pt x="73" y="604"/>
                      <a:pt x="44" y="661"/>
                      <a:pt x="30" y="725"/>
                    </a:cubicBezTo>
                    <a:cubicBezTo>
                      <a:pt x="15" y="768"/>
                      <a:pt x="8" y="811"/>
                      <a:pt x="8" y="863"/>
                    </a:cubicBezTo>
                    <a:lnTo>
                      <a:pt x="8" y="870"/>
                    </a:lnTo>
                    <a:cubicBezTo>
                      <a:pt x="1" y="949"/>
                      <a:pt x="8" y="1042"/>
                      <a:pt x="30" y="1149"/>
                    </a:cubicBezTo>
                    <a:cubicBezTo>
                      <a:pt x="51" y="1258"/>
                      <a:pt x="87" y="1408"/>
                      <a:pt x="130" y="1580"/>
                    </a:cubicBezTo>
                    <a:lnTo>
                      <a:pt x="130" y="1587"/>
                    </a:lnTo>
                    <a:cubicBezTo>
                      <a:pt x="180" y="1811"/>
                      <a:pt x="239" y="2055"/>
                      <a:pt x="289" y="2277"/>
                    </a:cubicBezTo>
                    <a:cubicBezTo>
                      <a:pt x="353" y="2545"/>
                      <a:pt x="396" y="2760"/>
                      <a:pt x="403" y="2838"/>
                    </a:cubicBezTo>
                    <a:cubicBezTo>
                      <a:pt x="412" y="2976"/>
                      <a:pt x="310" y="3478"/>
                      <a:pt x="267" y="3709"/>
                    </a:cubicBezTo>
                    <a:cubicBezTo>
                      <a:pt x="253" y="3780"/>
                      <a:pt x="239" y="3830"/>
                      <a:pt x="239" y="3830"/>
                    </a:cubicBezTo>
                    <a:cubicBezTo>
                      <a:pt x="239" y="3830"/>
                      <a:pt x="260" y="3838"/>
                      <a:pt x="296" y="3852"/>
                    </a:cubicBezTo>
                    <a:cubicBezTo>
                      <a:pt x="317" y="3859"/>
                      <a:pt x="346" y="3873"/>
                      <a:pt x="375" y="3882"/>
                    </a:cubicBezTo>
                    <a:cubicBezTo>
                      <a:pt x="462" y="3909"/>
                      <a:pt x="584" y="3932"/>
                      <a:pt x="748" y="3945"/>
                    </a:cubicBezTo>
                    <a:cubicBezTo>
                      <a:pt x="837" y="3955"/>
                      <a:pt x="932" y="3963"/>
                      <a:pt x="1041" y="3963"/>
                    </a:cubicBezTo>
                    <a:cubicBezTo>
                      <a:pt x="1083" y="3963"/>
                      <a:pt x="1126" y="3962"/>
                      <a:pt x="1172" y="3959"/>
                    </a:cubicBezTo>
                    <a:cubicBezTo>
                      <a:pt x="1215" y="3952"/>
                      <a:pt x="1259" y="3952"/>
                      <a:pt x="1295" y="3952"/>
                    </a:cubicBezTo>
                    <a:cubicBezTo>
                      <a:pt x="1360" y="3945"/>
                      <a:pt x="1424" y="3938"/>
                      <a:pt x="1481" y="3938"/>
                    </a:cubicBezTo>
                    <a:cubicBezTo>
                      <a:pt x="1540" y="3932"/>
                      <a:pt x="1604" y="3925"/>
                      <a:pt x="1654" y="3916"/>
                    </a:cubicBezTo>
                    <a:cubicBezTo>
                      <a:pt x="1690" y="3909"/>
                      <a:pt x="1719" y="3902"/>
                      <a:pt x="1749" y="3902"/>
                    </a:cubicBezTo>
                    <a:cubicBezTo>
                      <a:pt x="2042" y="3852"/>
                      <a:pt x="2251" y="3787"/>
                      <a:pt x="2387" y="3730"/>
                    </a:cubicBezTo>
                    <a:cubicBezTo>
                      <a:pt x="2502" y="3680"/>
                      <a:pt x="2575" y="3643"/>
                      <a:pt x="2596" y="3623"/>
                    </a:cubicBezTo>
                    <a:cubicBezTo>
                      <a:pt x="2602" y="3623"/>
                      <a:pt x="2602" y="3614"/>
                      <a:pt x="2602" y="3614"/>
                    </a:cubicBezTo>
                    <a:cubicBezTo>
                      <a:pt x="2602" y="3614"/>
                      <a:pt x="2646" y="3521"/>
                      <a:pt x="2639" y="3435"/>
                    </a:cubicBezTo>
                    <a:cubicBezTo>
                      <a:pt x="2632" y="3364"/>
                      <a:pt x="2489" y="3040"/>
                      <a:pt x="2423" y="2752"/>
                    </a:cubicBezTo>
                    <a:cubicBezTo>
                      <a:pt x="2121" y="2702"/>
                      <a:pt x="1769" y="2645"/>
                      <a:pt x="1490" y="2602"/>
                    </a:cubicBezTo>
                    <a:cubicBezTo>
                      <a:pt x="1388" y="2579"/>
                      <a:pt x="1295" y="2565"/>
                      <a:pt x="1209" y="2552"/>
                    </a:cubicBezTo>
                    <a:cubicBezTo>
                      <a:pt x="1065" y="2522"/>
                      <a:pt x="964" y="2501"/>
                      <a:pt x="929" y="2493"/>
                    </a:cubicBezTo>
                    <a:lnTo>
                      <a:pt x="920" y="2493"/>
                    </a:lnTo>
                    <a:cubicBezTo>
                      <a:pt x="914" y="2493"/>
                      <a:pt x="914" y="2486"/>
                      <a:pt x="914" y="2486"/>
                    </a:cubicBezTo>
                    <a:cubicBezTo>
                      <a:pt x="907" y="2479"/>
                      <a:pt x="834" y="2386"/>
                      <a:pt x="763" y="2277"/>
                    </a:cubicBezTo>
                    <a:cubicBezTo>
                      <a:pt x="748" y="2257"/>
                      <a:pt x="727" y="2243"/>
                      <a:pt x="713" y="2220"/>
                    </a:cubicBezTo>
                    <a:lnTo>
                      <a:pt x="1093" y="1991"/>
                    </a:lnTo>
                    <a:lnTo>
                      <a:pt x="1331" y="1855"/>
                    </a:lnTo>
                    <a:lnTo>
                      <a:pt x="1424" y="1796"/>
                    </a:lnTo>
                    <a:lnTo>
                      <a:pt x="1504" y="1918"/>
                    </a:lnTo>
                    <a:lnTo>
                      <a:pt x="1517" y="1932"/>
                    </a:lnTo>
                    <a:lnTo>
                      <a:pt x="1776" y="2018"/>
                    </a:lnTo>
                    <a:lnTo>
                      <a:pt x="1792" y="2027"/>
                    </a:lnTo>
                    <a:lnTo>
                      <a:pt x="2251" y="2177"/>
                    </a:lnTo>
                    <a:lnTo>
                      <a:pt x="2359" y="2213"/>
                    </a:lnTo>
                    <a:cubicBezTo>
                      <a:pt x="2352" y="2163"/>
                      <a:pt x="2352" y="2105"/>
                      <a:pt x="2352" y="2041"/>
                    </a:cubicBezTo>
                    <a:cubicBezTo>
                      <a:pt x="2344" y="1932"/>
                      <a:pt x="2337" y="1818"/>
                      <a:pt x="2337" y="1703"/>
                    </a:cubicBezTo>
                    <a:cubicBezTo>
                      <a:pt x="2330" y="1580"/>
                      <a:pt x="2323" y="1458"/>
                      <a:pt x="2323" y="1344"/>
                    </a:cubicBezTo>
                    <a:cubicBezTo>
                      <a:pt x="2309" y="1035"/>
                      <a:pt x="2301" y="776"/>
                      <a:pt x="2294" y="704"/>
                    </a:cubicBezTo>
                    <a:cubicBezTo>
                      <a:pt x="2280" y="581"/>
                      <a:pt x="2257" y="459"/>
                      <a:pt x="2214" y="373"/>
                    </a:cubicBezTo>
                    <a:lnTo>
                      <a:pt x="2207" y="366"/>
                    </a:lnTo>
                    <a:lnTo>
                      <a:pt x="2207" y="359"/>
                    </a:lnTo>
                    <a:cubicBezTo>
                      <a:pt x="2194" y="336"/>
                      <a:pt x="2180" y="316"/>
                      <a:pt x="2164" y="293"/>
                    </a:cubicBezTo>
                    <a:cubicBezTo>
                      <a:pt x="2085" y="216"/>
                      <a:pt x="1647" y="0"/>
                      <a:pt x="164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9" name="Google Shape;1299;p39"/>
              <p:cNvSpPr/>
              <p:nvPr/>
            </p:nvSpPr>
            <p:spPr>
              <a:xfrm>
                <a:off x="7026685" y="3163129"/>
                <a:ext cx="28191" cy="13070"/>
              </a:xfrm>
              <a:custGeom>
                <a:rect b="b" l="l" r="r" t="t"/>
                <a:pathLst>
                  <a:path extrusionOk="0" h="51" w="110">
                    <a:moveTo>
                      <a:pt x="1" y="0"/>
                    </a:moveTo>
                    <a:cubicBezTo>
                      <a:pt x="23" y="14"/>
                      <a:pt x="59" y="29"/>
                      <a:pt x="109" y="50"/>
                    </a:cubicBezTo>
                    <a:lnTo>
                      <a:pt x="109" y="36"/>
                    </a:ln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0" name="Google Shape;1300;p39"/>
              <p:cNvSpPr/>
              <p:nvPr/>
            </p:nvSpPr>
            <p:spPr>
              <a:xfrm>
                <a:off x="6962101" y="2210011"/>
                <a:ext cx="107384" cy="67401"/>
              </a:xfrm>
              <a:custGeom>
                <a:rect b="b" l="l" r="r" t="t"/>
                <a:pathLst>
                  <a:path extrusionOk="0" h="263" w="419">
                    <a:moveTo>
                      <a:pt x="178" y="1"/>
                    </a:moveTo>
                    <a:cubicBezTo>
                      <a:pt x="120" y="1"/>
                      <a:pt x="59" y="9"/>
                      <a:pt x="1" y="24"/>
                    </a:cubicBezTo>
                    <a:cubicBezTo>
                      <a:pt x="16" y="96"/>
                      <a:pt x="23" y="183"/>
                      <a:pt x="16" y="262"/>
                    </a:cubicBezTo>
                    <a:lnTo>
                      <a:pt x="130" y="262"/>
                    </a:lnTo>
                    <a:cubicBezTo>
                      <a:pt x="339" y="262"/>
                      <a:pt x="418" y="126"/>
                      <a:pt x="389" y="53"/>
                    </a:cubicBezTo>
                    <a:cubicBezTo>
                      <a:pt x="331" y="17"/>
                      <a:pt x="257" y="1"/>
                      <a:pt x="17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1" name="Google Shape;1301;p39"/>
              <p:cNvSpPr/>
              <p:nvPr/>
            </p:nvSpPr>
            <p:spPr>
              <a:xfrm>
                <a:off x="6661993" y="2488848"/>
                <a:ext cx="256" cy="16914"/>
              </a:xfrm>
              <a:custGeom>
                <a:rect b="b" l="l" r="r" t="t"/>
                <a:pathLst>
                  <a:path extrusionOk="0" h="66" w="1">
                    <a:moveTo>
                      <a:pt x="0" y="0"/>
                    </a:moveTo>
                    <a:lnTo>
                      <a:pt x="0" y="66"/>
                    </a:lnTo>
                    <a:lnTo>
                      <a:pt x="0" y="66"/>
                    </a:lnTo>
                    <a:lnTo>
                      <a:pt x="0" y="66"/>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39"/>
              <p:cNvSpPr/>
              <p:nvPr/>
            </p:nvSpPr>
            <p:spPr>
              <a:xfrm>
                <a:off x="6619450" y="2429902"/>
                <a:ext cx="256799" cy="258842"/>
              </a:xfrm>
              <a:custGeom>
                <a:rect b="b" l="l" r="r" t="t"/>
                <a:pathLst>
                  <a:path extrusionOk="0" h="1010" w="1002">
                    <a:moveTo>
                      <a:pt x="153" y="1"/>
                    </a:moveTo>
                    <a:lnTo>
                      <a:pt x="153" y="51"/>
                    </a:lnTo>
                    <a:cubicBezTo>
                      <a:pt x="153" y="65"/>
                      <a:pt x="159" y="80"/>
                      <a:pt x="159" y="94"/>
                    </a:cubicBezTo>
                    <a:lnTo>
                      <a:pt x="159" y="108"/>
                    </a:lnTo>
                    <a:lnTo>
                      <a:pt x="159" y="137"/>
                    </a:lnTo>
                    <a:lnTo>
                      <a:pt x="159" y="144"/>
                    </a:lnTo>
                    <a:lnTo>
                      <a:pt x="159" y="167"/>
                    </a:lnTo>
                    <a:cubicBezTo>
                      <a:pt x="159" y="187"/>
                      <a:pt x="159" y="210"/>
                      <a:pt x="166" y="230"/>
                    </a:cubicBezTo>
                    <a:lnTo>
                      <a:pt x="166" y="260"/>
                    </a:lnTo>
                    <a:lnTo>
                      <a:pt x="166" y="280"/>
                    </a:lnTo>
                    <a:lnTo>
                      <a:pt x="166" y="296"/>
                    </a:lnTo>
                    <a:cubicBezTo>
                      <a:pt x="166" y="330"/>
                      <a:pt x="166" y="367"/>
                      <a:pt x="159" y="396"/>
                    </a:cubicBezTo>
                    <a:cubicBezTo>
                      <a:pt x="153" y="568"/>
                      <a:pt x="1" y="712"/>
                      <a:pt x="1" y="712"/>
                    </a:cubicBezTo>
                    <a:cubicBezTo>
                      <a:pt x="1" y="712"/>
                      <a:pt x="187" y="1010"/>
                      <a:pt x="597" y="1010"/>
                    </a:cubicBezTo>
                    <a:cubicBezTo>
                      <a:pt x="651" y="1010"/>
                      <a:pt x="708" y="1004"/>
                      <a:pt x="770" y="993"/>
                    </a:cubicBezTo>
                    <a:cubicBezTo>
                      <a:pt x="893" y="970"/>
                      <a:pt x="958" y="900"/>
                      <a:pt x="986" y="834"/>
                    </a:cubicBezTo>
                    <a:cubicBezTo>
                      <a:pt x="986" y="827"/>
                      <a:pt x="993" y="820"/>
                      <a:pt x="993" y="813"/>
                    </a:cubicBezTo>
                    <a:cubicBezTo>
                      <a:pt x="993" y="805"/>
                      <a:pt x="1001" y="798"/>
                      <a:pt x="1001" y="791"/>
                    </a:cubicBezTo>
                    <a:lnTo>
                      <a:pt x="1001" y="777"/>
                    </a:lnTo>
                    <a:lnTo>
                      <a:pt x="1001" y="762"/>
                    </a:lnTo>
                    <a:lnTo>
                      <a:pt x="1001" y="748"/>
                    </a:lnTo>
                    <a:cubicBezTo>
                      <a:pt x="1001" y="719"/>
                      <a:pt x="1001" y="705"/>
                      <a:pt x="993" y="691"/>
                    </a:cubicBezTo>
                    <a:cubicBezTo>
                      <a:pt x="986" y="691"/>
                      <a:pt x="986" y="684"/>
                      <a:pt x="986" y="684"/>
                    </a:cubicBezTo>
                    <a:cubicBezTo>
                      <a:pt x="958" y="648"/>
                      <a:pt x="893" y="582"/>
                      <a:pt x="836" y="446"/>
                    </a:cubicBezTo>
                    <a:cubicBezTo>
                      <a:pt x="613" y="403"/>
                      <a:pt x="296" y="267"/>
                      <a:pt x="159"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3" name="Google Shape;1303;p39"/>
              <p:cNvSpPr/>
              <p:nvPr/>
            </p:nvSpPr>
            <p:spPr>
              <a:xfrm>
                <a:off x="6792698" y="2312012"/>
                <a:ext cx="33573" cy="41005"/>
              </a:xfrm>
              <a:custGeom>
                <a:rect b="b" l="l" r="r" t="t"/>
                <a:pathLst>
                  <a:path extrusionOk="0" h="160" w="131">
                    <a:moveTo>
                      <a:pt x="73" y="0"/>
                    </a:moveTo>
                    <a:cubicBezTo>
                      <a:pt x="37" y="0"/>
                      <a:pt x="8" y="30"/>
                      <a:pt x="8" y="73"/>
                    </a:cubicBezTo>
                    <a:cubicBezTo>
                      <a:pt x="1" y="116"/>
                      <a:pt x="30" y="159"/>
                      <a:pt x="58" y="159"/>
                    </a:cubicBezTo>
                    <a:cubicBezTo>
                      <a:pt x="94" y="159"/>
                      <a:pt x="123" y="130"/>
                      <a:pt x="130" y="87"/>
                    </a:cubicBezTo>
                    <a:cubicBezTo>
                      <a:pt x="130" y="43"/>
                      <a:pt x="110" y="0"/>
                      <a:pt x="73"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4" name="Google Shape;1304;p39"/>
              <p:cNvSpPr/>
              <p:nvPr/>
            </p:nvSpPr>
            <p:spPr>
              <a:xfrm>
                <a:off x="6925453" y="2324826"/>
                <a:ext cx="25885" cy="35623"/>
              </a:xfrm>
              <a:custGeom>
                <a:rect b="b" l="l" r="r" t="t"/>
                <a:pathLst>
                  <a:path extrusionOk="0" h="139" w="101">
                    <a:moveTo>
                      <a:pt x="57" y="0"/>
                    </a:moveTo>
                    <a:cubicBezTo>
                      <a:pt x="30" y="0"/>
                      <a:pt x="0" y="30"/>
                      <a:pt x="0" y="66"/>
                    </a:cubicBezTo>
                    <a:cubicBezTo>
                      <a:pt x="0" y="109"/>
                      <a:pt x="14" y="137"/>
                      <a:pt x="44" y="137"/>
                    </a:cubicBezTo>
                    <a:cubicBezTo>
                      <a:pt x="47" y="138"/>
                      <a:pt x="51" y="138"/>
                      <a:pt x="54" y="138"/>
                    </a:cubicBezTo>
                    <a:cubicBezTo>
                      <a:pt x="79" y="138"/>
                      <a:pt x="101" y="111"/>
                      <a:pt x="101" y="73"/>
                    </a:cubicBezTo>
                    <a:cubicBezTo>
                      <a:pt x="101" y="37"/>
                      <a:pt x="87" y="7"/>
                      <a:pt x="57"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5" name="Google Shape;1305;p39"/>
              <p:cNvSpPr/>
              <p:nvPr/>
            </p:nvSpPr>
            <p:spPr>
              <a:xfrm>
                <a:off x="6791160" y="2277157"/>
                <a:ext cx="16402" cy="1794"/>
              </a:xfrm>
              <a:custGeom>
                <a:rect b="b" l="l" r="r" t="t"/>
                <a:pathLst>
                  <a:path extrusionOk="0" h="7" w="64">
                    <a:moveTo>
                      <a:pt x="21" y="0"/>
                    </a:moveTo>
                    <a:cubicBezTo>
                      <a:pt x="14" y="7"/>
                      <a:pt x="7" y="7"/>
                      <a:pt x="0" y="7"/>
                    </a:cubicBezTo>
                    <a:cubicBezTo>
                      <a:pt x="21" y="7"/>
                      <a:pt x="43" y="7"/>
                      <a:pt x="64"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6" name="Google Shape;1306;p39"/>
              <p:cNvSpPr/>
              <p:nvPr/>
            </p:nvSpPr>
            <p:spPr>
              <a:xfrm>
                <a:off x="6542052" y="2240253"/>
                <a:ext cx="249366" cy="265505"/>
              </a:xfrm>
              <a:custGeom>
                <a:rect b="b" l="l" r="r" t="t"/>
                <a:pathLst>
                  <a:path extrusionOk="0" h="1036" w="973">
                    <a:moveTo>
                      <a:pt x="1" y="1"/>
                    </a:moveTo>
                    <a:lnTo>
                      <a:pt x="1" y="78"/>
                    </a:lnTo>
                    <a:cubicBezTo>
                      <a:pt x="1" y="330"/>
                      <a:pt x="109" y="582"/>
                      <a:pt x="196" y="712"/>
                    </a:cubicBezTo>
                    <a:cubicBezTo>
                      <a:pt x="282" y="827"/>
                      <a:pt x="455" y="1020"/>
                      <a:pt x="468" y="1036"/>
                    </a:cubicBezTo>
                    <a:lnTo>
                      <a:pt x="448" y="741"/>
                    </a:lnTo>
                    <a:cubicBezTo>
                      <a:pt x="375" y="734"/>
                      <a:pt x="246" y="691"/>
                      <a:pt x="173" y="575"/>
                    </a:cubicBezTo>
                    <a:cubicBezTo>
                      <a:pt x="116" y="496"/>
                      <a:pt x="87" y="367"/>
                      <a:pt x="109" y="294"/>
                    </a:cubicBezTo>
                    <a:cubicBezTo>
                      <a:pt x="123" y="251"/>
                      <a:pt x="153" y="230"/>
                      <a:pt x="203" y="230"/>
                    </a:cubicBezTo>
                    <a:cubicBezTo>
                      <a:pt x="210" y="230"/>
                      <a:pt x="216" y="230"/>
                      <a:pt x="225" y="237"/>
                    </a:cubicBezTo>
                    <a:lnTo>
                      <a:pt x="253" y="237"/>
                    </a:lnTo>
                    <a:cubicBezTo>
                      <a:pt x="260" y="244"/>
                      <a:pt x="268" y="244"/>
                      <a:pt x="275" y="251"/>
                    </a:cubicBezTo>
                    <a:cubicBezTo>
                      <a:pt x="282" y="251"/>
                      <a:pt x="289" y="260"/>
                      <a:pt x="296" y="260"/>
                    </a:cubicBezTo>
                    <a:cubicBezTo>
                      <a:pt x="303" y="267"/>
                      <a:pt x="303" y="267"/>
                      <a:pt x="311" y="273"/>
                    </a:cubicBezTo>
                    <a:cubicBezTo>
                      <a:pt x="318" y="273"/>
                      <a:pt x="325" y="280"/>
                      <a:pt x="325" y="280"/>
                    </a:cubicBezTo>
                    <a:cubicBezTo>
                      <a:pt x="332" y="287"/>
                      <a:pt x="332" y="287"/>
                      <a:pt x="339" y="294"/>
                    </a:cubicBezTo>
                    <a:cubicBezTo>
                      <a:pt x="346" y="303"/>
                      <a:pt x="354" y="310"/>
                      <a:pt x="361" y="317"/>
                    </a:cubicBezTo>
                    <a:cubicBezTo>
                      <a:pt x="368" y="323"/>
                      <a:pt x="368" y="330"/>
                      <a:pt x="375" y="337"/>
                    </a:cubicBezTo>
                    <a:cubicBezTo>
                      <a:pt x="398" y="367"/>
                      <a:pt x="411" y="396"/>
                      <a:pt x="418" y="403"/>
                    </a:cubicBezTo>
                    <a:cubicBezTo>
                      <a:pt x="455" y="460"/>
                      <a:pt x="484" y="489"/>
                      <a:pt x="484" y="489"/>
                    </a:cubicBezTo>
                    <a:lnTo>
                      <a:pt x="591" y="230"/>
                    </a:lnTo>
                    <a:cubicBezTo>
                      <a:pt x="734" y="216"/>
                      <a:pt x="863" y="187"/>
                      <a:pt x="972" y="151"/>
                    </a:cubicBezTo>
                    <a:lnTo>
                      <a:pt x="972" y="151"/>
                    </a:lnTo>
                    <a:cubicBezTo>
                      <a:pt x="943" y="158"/>
                      <a:pt x="915" y="158"/>
                      <a:pt x="893" y="158"/>
                    </a:cubicBezTo>
                    <a:lnTo>
                      <a:pt x="9" y="158"/>
                    </a:lnTo>
                    <a:cubicBezTo>
                      <a:pt x="9" y="158"/>
                      <a:pt x="1" y="94"/>
                      <a:pt x="1" y="1"/>
                    </a:cubicBezTo>
                    <a:close/>
                  </a:path>
                </a:pathLst>
              </a:custGeom>
              <a:solidFill>
                <a:schemeClr val="dk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7" name="Google Shape;1307;p39"/>
              <p:cNvSpPr/>
              <p:nvPr/>
            </p:nvSpPr>
            <p:spPr>
              <a:xfrm>
                <a:off x="6564349" y="2215906"/>
                <a:ext cx="403907" cy="330088"/>
              </a:xfrm>
              <a:custGeom>
                <a:rect b="b" l="l" r="r" t="t"/>
                <a:pathLst>
                  <a:path extrusionOk="0" h="1288" w="1576">
                    <a:moveTo>
                      <a:pt x="964" y="375"/>
                    </a:moveTo>
                    <a:cubicBezTo>
                      <a:pt x="1001" y="375"/>
                      <a:pt x="1021" y="418"/>
                      <a:pt x="1021" y="462"/>
                    </a:cubicBezTo>
                    <a:cubicBezTo>
                      <a:pt x="1014" y="505"/>
                      <a:pt x="985" y="534"/>
                      <a:pt x="949" y="534"/>
                    </a:cubicBezTo>
                    <a:cubicBezTo>
                      <a:pt x="921" y="534"/>
                      <a:pt x="892" y="491"/>
                      <a:pt x="899" y="448"/>
                    </a:cubicBezTo>
                    <a:cubicBezTo>
                      <a:pt x="899" y="405"/>
                      <a:pt x="928" y="375"/>
                      <a:pt x="964" y="375"/>
                    </a:cubicBezTo>
                    <a:close/>
                    <a:moveTo>
                      <a:pt x="1466" y="425"/>
                    </a:moveTo>
                    <a:cubicBezTo>
                      <a:pt x="1496" y="432"/>
                      <a:pt x="1510" y="462"/>
                      <a:pt x="1510" y="498"/>
                    </a:cubicBezTo>
                    <a:cubicBezTo>
                      <a:pt x="1510" y="536"/>
                      <a:pt x="1488" y="563"/>
                      <a:pt x="1463" y="563"/>
                    </a:cubicBezTo>
                    <a:cubicBezTo>
                      <a:pt x="1460" y="563"/>
                      <a:pt x="1456" y="563"/>
                      <a:pt x="1453" y="562"/>
                    </a:cubicBezTo>
                    <a:cubicBezTo>
                      <a:pt x="1423" y="562"/>
                      <a:pt x="1409" y="534"/>
                      <a:pt x="1409" y="491"/>
                    </a:cubicBezTo>
                    <a:cubicBezTo>
                      <a:pt x="1409" y="455"/>
                      <a:pt x="1439" y="425"/>
                      <a:pt x="1466" y="425"/>
                    </a:cubicBezTo>
                    <a:close/>
                    <a:moveTo>
                      <a:pt x="1553" y="1"/>
                    </a:moveTo>
                    <a:cubicBezTo>
                      <a:pt x="1489" y="16"/>
                      <a:pt x="1423" y="37"/>
                      <a:pt x="1366" y="73"/>
                    </a:cubicBezTo>
                    <a:cubicBezTo>
                      <a:pt x="1346" y="80"/>
                      <a:pt x="1323" y="96"/>
                      <a:pt x="1303" y="110"/>
                    </a:cubicBezTo>
                    <a:cubicBezTo>
                      <a:pt x="1194" y="182"/>
                      <a:pt x="1064" y="225"/>
                      <a:pt x="949" y="239"/>
                    </a:cubicBezTo>
                    <a:cubicBezTo>
                      <a:pt x="928" y="246"/>
                      <a:pt x="906" y="246"/>
                      <a:pt x="885" y="246"/>
                    </a:cubicBezTo>
                    <a:cubicBezTo>
                      <a:pt x="776" y="282"/>
                      <a:pt x="647" y="311"/>
                      <a:pt x="504" y="325"/>
                    </a:cubicBezTo>
                    <a:lnTo>
                      <a:pt x="397" y="584"/>
                    </a:lnTo>
                    <a:cubicBezTo>
                      <a:pt x="397" y="584"/>
                      <a:pt x="368" y="555"/>
                      <a:pt x="331" y="498"/>
                    </a:cubicBezTo>
                    <a:cubicBezTo>
                      <a:pt x="324" y="491"/>
                      <a:pt x="311" y="462"/>
                      <a:pt x="288" y="432"/>
                    </a:cubicBezTo>
                    <a:cubicBezTo>
                      <a:pt x="281" y="425"/>
                      <a:pt x="281" y="418"/>
                      <a:pt x="274" y="412"/>
                    </a:cubicBezTo>
                    <a:cubicBezTo>
                      <a:pt x="267" y="405"/>
                      <a:pt x="259" y="398"/>
                      <a:pt x="252" y="389"/>
                    </a:cubicBezTo>
                    <a:cubicBezTo>
                      <a:pt x="245" y="382"/>
                      <a:pt x="245" y="382"/>
                      <a:pt x="238" y="375"/>
                    </a:cubicBezTo>
                    <a:cubicBezTo>
                      <a:pt x="238" y="375"/>
                      <a:pt x="231" y="368"/>
                      <a:pt x="224" y="368"/>
                    </a:cubicBezTo>
                    <a:cubicBezTo>
                      <a:pt x="216" y="362"/>
                      <a:pt x="216" y="362"/>
                      <a:pt x="209" y="355"/>
                    </a:cubicBezTo>
                    <a:cubicBezTo>
                      <a:pt x="202" y="355"/>
                      <a:pt x="195" y="346"/>
                      <a:pt x="188" y="346"/>
                    </a:cubicBezTo>
                    <a:cubicBezTo>
                      <a:pt x="181" y="339"/>
                      <a:pt x="173" y="339"/>
                      <a:pt x="166" y="332"/>
                    </a:cubicBezTo>
                    <a:lnTo>
                      <a:pt x="138" y="332"/>
                    </a:lnTo>
                    <a:cubicBezTo>
                      <a:pt x="129" y="325"/>
                      <a:pt x="123" y="325"/>
                      <a:pt x="116" y="325"/>
                    </a:cubicBezTo>
                    <a:cubicBezTo>
                      <a:pt x="66" y="325"/>
                      <a:pt x="36" y="346"/>
                      <a:pt x="22" y="389"/>
                    </a:cubicBezTo>
                    <a:cubicBezTo>
                      <a:pt x="0" y="462"/>
                      <a:pt x="29" y="591"/>
                      <a:pt x="86" y="670"/>
                    </a:cubicBezTo>
                    <a:cubicBezTo>
                      <a:pt x="159" y="786"/>
                      <a:pt x="288" y="829"/>
                      <a:pt x="361" y="836"/>
                    </a:cubicBezTo>
                    <a:lnTo>
                      <a:pt x="374" y="836"/>
                    </a:lnTo>
                    <a:cubicBezTo>
                      <a:pt x="511" y="1102"/>
                      <a:pt x="828" y="1238"/>
                      <a:pt x="1051" y="1281"/>
                    </a:cubicBezTo>
                    <a:cubicBezTo>
                      <a:pt x="1108" y="1288"/>
                      <a:pt x="1158" y="1288"/>
                      <a:pt x="1194" y="1288"/>
                    </a:cubicBezTo>
                    <a:cubicBezTo>
                      <a:pt x="1373" y="1274"/>
                      <a:pt x="1546" y="915"/>
                      <a:pt x="1539" y="770"/>
                    </a:cubicBezTo>
                    <a:cubicBezTo>
                      <a:pt x="1539" y="620"/>
                      <a:pt x="1539" y="613"/>
                      <a:pt x="1568" y="332"/>
                    </a:cubicBezTo>
                    <a:lnTo>
                      <a:pt x="1568" y="239"/>
                    </a:lnTo>
                    <a:cubicBezTo>
                      <a:pt x="1575" y="160"/>
                      <a:pt x="1568" y="73"/>
                      <a:pt x="1553"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8" name="Google Shape;1308;p39"/>
              <p:cNvSpPr/>
              <p:nvPr/>
            </p:nvSpPr>
            <p:spPr>
              <a:xfrm>
                <a:off x="6792698" y="2312012"/>
                <a:ext cx="33573" cy="41005"/>
              </a:xfrm>
              <a:custGeom>
                <a:rect b="b" l="l" r="r" t="t"/>
                <a:pathLst>
                  <a:path extrusionOk="0" h="160" w="131">
                    <a:moveTo>
                      <a:pt x="73" y="0"/>
                    </a:moveTo>
                    <a:cubicBezTo>
                      <a:pt x="37" y="0"/>
                      <a:pt x="8" y="30"/>
                      <a:pt x="8" y="73"/>
                    </a:cubicBezTo>
                    <a:cubicBezTo>
                      <a:pt x="1" y="116"/>
                      <a:pt x="30" y="159"/>
                      <a:pt x="58" y="159"/>
                    </a:cubicBezTo>
                    <a:cubicBezTo>
                      <a:pt x="94" y="159"/>
                      <a:pt x="123" y="130"/>
                      <a:pt x="130" y="87"/>
                    </a:cubicBezTo>
                    <a:cubicBezTo>
                      <a:pt x="130" y="43"/>
                      <a:pt x="110" y="0"/>
                      <a:pt x="73" y="0"/>
                    </a:cubicBezTo>
                    <a:close/>
                  </a:path>
                </a:pathLst>
              </a:custGeom>
              <a:solidFill>
                <a:schemeClr val="dk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9" name="Google Shape;1309;p39"/>
              <p:cNvSpPr/>
              <p:nvPr/>
            </p:nvSpPr>
            <p:spPr>
              <a:xfrm>
                <a:off x="6925453" y="2324826"/>
                <a:ext cx="25885" cy="35623"/>
              </a:xfrm>
              <a:custGeom>
                <a:rect b="b" l="l" r="r" t="t"/>
                <a:pathLst>
                  <a:path extrusionOk="0" h="139" w="101">
                    <a:moveTo>
                      <a:pt x="57" y="0"/>
                    </a:moveTo>
                    <a:cubicBezTo>
                      <a:pt x="30" y="0"/>
                      <a:pt x="0" y="30"/>
                      <a:pt x="0" y="66"/>
                    </a:cubicBezTo>
                    <a:cubicBezTo>
                      <a:pt x="0" y="109"/>
                      <a:pt x="14" y="137"/>
                      <a:pt x="44" y="137"/>
                    </a:cubicBezTo>
                    <a:cubicBezTo>
                      <a:pt x="47" y="138"/>
                      <a:pt x="51" y="138"/>
                      <a:pt x="54" y="138"/>
                    </a:cubicBezTo>
                    <a:cubicBezTo>
                      <a:pt x="79" y="138"/>
                      <a:pt x="101" y="111"/>
                      <a:pt x="101" y="73"/>
                    </a:cubicBezTo>
                    <a:cubicBezTo>
                      <a:pt x="101" y="37"/>
                      <a:pt x="87" y="7"/>
                      <a:pt x="57" y="0"/>
                    </a:cubicBezTo>
                    <a:close/>
                  </a:path>
                </a:pathLst>
              </a:custGeom>
              <a:solidFill>
                <a:schemeClr val="dk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0" name="Google Shape;1310;p39"/>
              <p:cNvSpPr/>
              <p:nvPr/>
            </p:nvSpPr>
            <p:spPr>
              <a:xfrm>
                <a:off x="6894186" y="2398636"/>
                <a:ext cx="11277" cy="24090"/>
              </a:xfrm>
              <a:custGeom>
                <a:rect b="b" l="l" r="r" t="t"/>
                <a:pathLst>
                  <a:path extrusionOk="0" h="94" w="44">
                    <a:moveTo>
                      <a:pt x="29" y="0"/>
                    </a:moveTo>
                    <a:lnTo>
                      <a:pt x="0" y="94"/>
                    </a:lnTo>
                    <a:cubicBezTo>
                      <a:pt x="0" y="94"/>
                      <a:pt x="43" y="73"/>
                      <a:pt x="29"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1" name="Google Shape;1311;p39"/>
              <p:cNvSpPr/>
              <p:nvPr/>
            </p:nvSpPr>
            <p:spPr>
              <a:xfrm>
                <a:off x="6894186" y="2398636"/>
                <a:ext cx="11277" cy="24090"/>
              </a:xfrm>
              <a:custGeom>
                <a:rect b="b" l="l" r="r" t="t"/>
                <a:pathLst>
                  <a:path extrusionOk="0" fill="none" h="94" w="44">
                    <a:moveTo>
                      <a:pt x="0" y="94"/>
                    </a:moveTo>
                    <a:cubicBezTo>
                      <a:pt x="0" y="94"/>
                      <a:pt x="43" y="73"/>
                      <a:pt x="29" y="0"/>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2" name="Google Shape;1312;p39"/>
              <p:cNvSpPr/>
              <p:nvPr/>
            </p:nvSpPr>
            <p:spPr>
              <a:xfrm>
                <a:off x="6829603" y="2457325"/>
                <a:ext cx="64584" cy="15120"/>
              </a:xfrm>
              <a:custGeom>
                <a:rect b="b" l="l" r="r" t="t"/>
                <a:pathLst>
                  <a:path extrusionOk="0" h="59" w="252">
                    <a:moveTo>
                      <a:pt x="0" y="1"/>
                    </a:moveTo>
                    <a:cubicBezTo>
                      <a:pt x="67" y="48"/>
                      <a:pt x="135" y="58"/>
                      <a:pt x="184" y="58"/>
                    </a:cubicBezTo>
                    <a:cubicBezTo>
                      <a:pt x="225" y="58"/>
                      <a:pt x="252" y="51"/>
                      <a:pt x="252" y="51"/>
                    </a:cubicBezTo>
                    <a:lnTo>
                      <a:pt x="0"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3" name="Google Shape;1313;p39"/>
              <p:cNvSpPr/>
              <p:nvPr/>
            </p:nvSpPr>
            <p:spPr>
              <a:xfrm>
                <a:off x="6829603" y="2457325"/>
                <a:ext cx="64584" cy="22553"/>
              </a:xfrm>
              <a:custGeom>
                <a:rect b="b" l="l" r="r" t="t"/>
                <a:pathLst>
                  <a:path extrusionOk="0" fill="none" h="88" w="252">
                    <a:moveTo>
                      <a:pt x="252" y="51"/>
                    </a:moveTo>
                    <a:cubicBezTo>
                      <a:pt x="252" y="51"/>
                      <a:pt x="123" y="87"/>
                      <a:pt x="0"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4" name="Google Shape;1314;p39"/>
              <p:cNvSpPr/>
              <p:nvPr/>
            </p:nvSpPr>
            <p:spPr>
              <a:xfrm>
                <a:off x="6783472" y="2277157"/>
                <a:ext cx="13071" cy="1794"/>
              </a:xfrm>
              <a:custGeom>
                <a:rect b="b" l="l" r="r" t="t"/>
                <a:pathLst>
                  <a:path extrusionOk="0" h="7" w="51">
                    <a:moveTo>
                      <a:pt x="51" y="0"/>
                    </a:moveTo>
                    <a:lnTo>
                      <a:pt x="1" y="7"/>
                    </a:lnTo>
                    <a:cubicBezTo>
                      <a:pt x="23" y="7"/>
                      <a:pt x="37" y="7"/>
                      <a:pt x="51"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5" name="Google Shape;1315;p39"/>
              <p:cNvSpPr/>
              <p:nvPr/>
            </p:nvSpPr>
            <p:spPr>
              <a:xfrm>
                <a:off x="6783472" y="2277157"/>
                <a:ext cx="13071" cy="1794"/>
              </a:xfrm>
              <a:custGeom>
                <a:rect b="b" l="l" r="r" t="t"/>
                <a:pathLst>
                  <a:path extrusionOk="0" fill="none" h="7" w="51">
                    <a:moveTo>
                      <a:pt x="51" y="0"/>
                    </a:moveTo>
                    <a:cubicBezTo>
                      <a:pt x="37" y="7"/>
                      <a:pt x="23" y="7"/>
                      <a:pt x="1" y="7"/>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6" name="Google Shape;1316;p39"/>
              <p:cNvSpPr/>
              <p:nvPr/>
            </p:nvSpPr>
            <p:spPr>
              <a:xfrm>
                <a:off x="6807306" y="2277157"/>
                <a:ext cx="33573" cy="7688"/>
              </a:xfrm>
              <a:custGeom>
                <a:rect b="b" l="l" r="r" t="t"/>
                <a:pathLst>
                  <a:path extrusionOk="0" h="30" w="131">
                    <a:moveTo>
                      <a:pt x="1" y="0"/>
                    </a:moveTo>
                    <a:lnTo>
                      <a:pt x="130" y="29"/>
                    </a:lnTo>
                    <a:cubicBezTo>
                      <a:pt x="130" y="29"/>
                      <a:pt x="87" y="0"/>
                      <a:pt x="1"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7" name="Google Shape;1317;p39"/>
              <p:cNvSpPr/>
              <p:nvPr/>
            </p:nvSpPr>
            <p:spPr>
              <a:xfrm>
                <a:off x="6807306" y="2277157"/>
                <a:ext cx="33573" cy="7688"/>
              </a:xfrm>
              <a:custGeom>
                <a:rect b="b" l="l" r="r" t="t"/>
                <a:pathLst>
                  <a:path extrusionOk="0" fill="none" h="30" w="131">
                    <a:moveTo>
                      <a:pt x="130" y="29"/>
                    </a:moveTo>
                    <a:cubicBezTo>
                      <a:pt x="130" y="29"/>
                      <a:pt x="87" y="0"/>
                      <a:pt x="1" y="0"/>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8" name="Google Shape;1318;p39"/>
              <p:cNvSpPr/>
              <p:nvPr/>
            </p:nvSpPr>
            <p:spPr>
              <a:xfrm>
                <a:off x="6931091" y="2284077"/>
                <a:ext cx="24347" cy="4357"/>
              </a:xfrm>
              <a:custGeom>
                <a:rect b="b" l="l" r="r" t="t"/>
                <a:pathLst>
                  <a:path extrusionOk="0" h="17" w="95">
                    <a:moveTo>
                      <a:pt x="68" y="0"/>
                    </a:moveTo>
                    <a:cubicBezTo>
                      <a:pt x="25" y="0"/>
                      <a:pt x="1" y="16"/>
                      <a:pt x="1" y="16"/>
                    </a:cubicBezTo>
                    <a:lnTo>
                      <a:pt x="94" y="2"/>
                    </a:lnTo>
                    <a:cubicBezTo>
                      <a:pt x="85" y="1"/>
                      <a:pt x="76" y="0"/>
                      <a:pt x="68"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9" name="Google Shape;1319;p39"/>
              <p:cNvSpPr/>
              <p:nvPr/>
            </p:nvSpPr>
            <p:spPr>
              <a:xfrm>
                <a:off x="6931091" y="2282283"/>
                <a:ext cx="24347" cy="6151"/>
              </a:xfrm>
              <a:custGeom>
                <a:rect b="b" l="l" r="r" t="t"/>
                <a:pathLst>
                  <a:path extrusionOk="0" fill="none" h="24" w="95">
                    <a:moveTo>
                      <a:pt x="1" y="23"/>
                    </a:moveTo>
                    <a:cubicBezTo>
                      <a:pt x="1" y="23"/>
                      <a:pt x="35" y="1"/>
                      <a:pt x="94" y="9"/>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0" name="Google Shape;1320;p39"/>
              <p:cNvSpPr/>
              <p:nvPr/>
            </p:nvSpPr>
            <p:spPr>
              <a:xfrm>
                <a:off x="6542052" y="2037532"/>
                <a:ext cx="247572" cy="243209"/>
              </a:xfrm>
              <a:custGeom>
                <a:rect b="b" l="l" r="r" t="t"/>
                <a:pathLst>
                  <a:path extrusionOk="0" h="949" w="966">
                    <a:moveTo>
                      <a:pt x="965" y="0"/>
                    </a:moveTo>
                    <a:cubicBezTo>
                      <a:pt x="534" y="0"/>
                      <a:pt x="239" y="59"/>
                      <a:pt x="80" y="395"/>
                    </a:cubicBezTo>
                    <a:cubicBezTo>
                      <a:pt x="23" y="511"/>
                      <a:pt x="9" y="669"/>
                      <a:pt x="1" y="783"/>
                    </a:cubicBezTo>
                    <a:lnTo>
                      <a:pt x="1" y="792"/>
                    </a:lnTo>
                    <a:cubicBezTo>
                      <a:pt x="1" y="885"/>
                      <a:pt x="9" y="949"/>
                      <a:pt x="9" y="949"/>
                    </a:cubicBezTo>
                    <a:lnTo>
                      <a:pt x="577" y="949"/>
                    </a:lnTo>
                    <a:lnTo>
                      <a:pt x="577" y="461"/>
                    </a:lnTo>
                    <a:cubicBezTo>
                      <a:pt x="577" y="374"/>
                      <a:pt x="605" y="209"/>
                      <a:pt x="713" y="102"/>
                    </a:cubicBezTo>
                    <a:cubicBezTo>
                      <a:pt x="743" y="72"/>
                      <a:pt x="770" y="50"/>
                      <a:pt x="806" y="36"/>
                    </a:cubicBezTo>
                    <a:cubicBezTo>
                      <a:pt x="856" y="16"/>
                      <a:pt x="906" y="0"/>
                      <a:pt x="965"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1" name="Google Shape;1321;p39"/>
              <p:cNvSpPr/>
              <p:nvPr/>
            </p:nvSpPr>
            <p:spPr>
              <a:xfrm>
                <a:off x="6689672" y="2037532"/>
                <a:ext cx="261668" cy="243209"/>
              </a:xfrm>
              <a:custGeom>
                <a:rect b="b" l="l" r="r" t="t"/>
                <a:pathLst>
                  <a:path extrusionOk="0" h="949" w="1021">
                    <a:moveTo>
                      <a:pt x="389" y="0"/>
                    </a:moveTo>
                    <a:cubicBezTo>
                      <a:pt x="330" y="0"/>
                      <a:pt x="280" y="16"/>
                      <a:pt x="230" y="36"/>
                    </a:cubicBezTo>
                    <a:cubicBezTo>
                      <a:pt x="194" y="50"/>
                      <a:pt x="167" y="72"/>
                      <a:pt x="137" y="102"/>
                    </a:cubicBezTo>
                    <a:cubicBezTo>
                      <a:pt x="29" y="209"/>
                      <a:pt x="1" y="374"/>
                      <a:pt x="1" y="461"/>
                    </a:cubicBezTo>
                    <a:lnTo>
                      <a:pt x="1" y="949"/>
                    </a:lnTo>
                    <a:cubicBezTo>
                      <a:pt x="217" y="568"/>
                      <a:pt x="589" y="490"/>
                      <a:pt x="993" y="490"/>
                    </a:cubicBezTo>
                    <a:lnTo>
                      <a:pt x="1021" y="490"/>
                    </a:lnTo>
                    <a:cubicBezTo>
                      <a:pt x="957" y="152"/>
                      <a:pt x="748" y="0"/>
                      <a:pt x="41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2" name="Google Shape;1322;p39"/>
              <p:cNvSpPr/>
              <p:nvPr/>
            </p:nvSpPr>
            <p:spPr>
              <a:xfrm>
                <a:off x="6689672" y="2162855"/>
                <a:ext cx="372127" cy="117888"/>
              </a:xfrm>
              <a:custGeom>
                <a:rect b="b" l="l" r="r" t="t"/>
                <a:pathLst>
                  <a:path extrusionOk="0" h="460" w="1452">
                    <a:moveTo>
                      <a:pt x="993" y="1"/>
                    </a:moveTo>
                    <a:cubicBezTo>
                      <a:pt x="589" y="1"/>
                      <a:pt x="217" y="79"/>
                      <a:pt x="1" y="460"/>
                    </a:cubicBezTo>
                    <a:lnTo>
                      <a:pt x="317" y="460"/>
                    </a:lnTo>
                    <a:cubicBezTo>
                      <a:pt x="339" y="460"/>
                      <a:pt x="367" y="460"/>
                      <a:pt x="396" y="453"/>
                    </a:cubicBezTo>
                    <a:cubicBezTo>
                      <a:pt x="403" y="453"/>
                      <a:pt x="410" y="453"/>
                      <a:pt x="417" y="446"/>
                    </a:cubicBezTo>
                    <a:lnTo>
                      <a:pt x="460" y="446"/>
                    </a:lnTo>
                    <a:cubicBezTo>
                      <a:pt x="575" y="432"/>
                      <a:pt x="705" y="389"/>
                      <a:pt x="814" y="317"/>
                    </a:cubicBezTo>
                    <a:cubicBezTo>
                      <a:pt x="834" y="303"/>
                      <a:pt x="857" y="287"/>
                      <a:pt x="877" y="280"/>
                    </a:cubicBezTo>
                    <a:cubicBezTo>
                      <a:pt x="934" y="244"/>
                      <a:pt x="1000" y="223"/>
                      <a:pt x="1064" y="208"/>
                    </a:cubicBezTo>
                    <a:cubicBezTo>
                      <a:pt x="1122" y="193"/>
                      <a:pt x="1183" y="185"/>
                      <a:pt x="1241" y="185"/>
                    </a:cubicBezTo>
                    <a:cubicBezTo>
                      <a:pt x="1320" y="185"/>
                      <a:pt x="1394" y="201"/>
                      <a:pt x="1452" y="237"/>
                    </a:cubicBezTo>
                    <a:cubicBezTo>
                      <a:pt x="1388" y="87"/>
                      <a:pt x="1021" y="1"/>
                      <a:pt x="102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3" name="Google Shape;1323;p39"/>
              <p:cNvSpPr/>
              <p:nvPr/>
            </p:nvSpPr>
            <p:spPr>
              <a:xfrm>
                <a:off x="6791160" y="2277157"/>
                <a:ext cx="16402" cy="1794"/>
              </a:xfrm>
              <a:custGeom>
                <a:rect b="b" l="l" r="r" t="t"/>
                <a:pathLst>
                  <a:path extrusionOk="0" h="7" w="64">
                    <a:moveTo>
                      <a:pt x="21" y="0"/>
                    </a:moveTo>
                    <a:cubicBezTo>
                      <a:pt x="14" y="7"/>
                      <a:pt x="7" y="7"/>
                      <a:pt x="0" y="7"/>
                    </a:cubicBezTo>
                    <a:cubicBezTo>
                      <a:pt x="21" y="7"/>
                      <a:pt x="43" y="7"/>
                      <a:pt x="64"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4" name="Google Shape;1324;p39"/>
              <p:cNvSpPr/>
              <p:nvPr/>
            </p:nvSpPr>
            <p:spPr>
              <a:xfrm>
                <a:off x="7026685" y="3163129"/>
                <a:ext cx="28191" cy="13070"/>
              </a:xfrm>
              <a:custGeom>
                <a:rect b="b" l="l" r="r" t="t"/>
                <a:pathLst>
                  <a:path extrusionOk="0" h="51" w="110">
                    <a:moveTo>
                      <a:pt x="1" y="0"/>
                    </a:moveTo>
                    <a:cubicBezTo>
                      <a:pt x="23" y="14"/>
                      <a:pt x="59" y="29"/>
                      <a:pt x="109" y="50"/>
                    </a:cubicBezTo>
                    <a:lnTo>
                      <a:pt x="109" y="36"/>
                    </a:ln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5" name="Google Shape;1325;p39"/>
              <p:cNvSpPr/>
              <p:nvPr/>
            </p:nvSpPr>
            <p:spPr>
              <a:xfrm>
                <a:off x="7026685" y="3163129"/>
                <a:ext cx="28191" cy="13070"/>
              </a:xfrm>
              <a:custGeom>
                <a:rect b="b" l="l" r="r" t="t"/>
                <a:pathLst>
                  <a:path extrusionOk="0" h="51" w="110">
                    <a:moveTo>
                      <a:pt x="1" y="0"/>
                    </a:moveTo>
                    <a:cubicBezTo>
                      <a:pt x="23" y="14"/>
                      <a:pt x="59" y="29"/>
                      <a:pt x="109" y="50"/>
                    </a:cubicBezTo>
                    <a:lnTo>
                      <a:pt x="109" y="36"/>
                    </a:ln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p39"/>
              <p:cNvSpPr/>
              <p:nvPr/>
            </p:nvSpPr>
            <p:spPr>
              <a:xfrm>
                <a:off x="7870628" y="4819233"/>
                <a:ext cx="121992" cy="256"/>
              </a:xfrm>
              <a:custGeom>
                <a:rect b="b" l="l" r="r" t="t"/>
                <a:pathLst>
                  <a:path extrusionOk="0" h="1" w="476">
                    <a:moveTo>
                      <a:pt x="475" y="0"/>
                    </a:moveTo>
                    <a:lnTo>
                      <a:pt x="475" y="0"/>
                    </a:lnTo>
                    <a:lnTo>
                      <a:pt x="1" y="0"/>
                    </a:lnTo>
                    <a:lnTo>
                      <a:pt x="251"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7" name="Google Shape;1327;p39"/>
              <p:cNvSpPr/>
              <p:nvPr/>
            </p:nvSpPr>
            <p:spPr>
              <a:xfrm>
                <a:off x="7727109" y="4660850"/>
                <a:ext cx="31011" cy="29472"/>
              </a:xfrm>
              <a:custGeom>
                <a:rect b="b" l="l" r="r" t="t"/>
                <a:pathLst>
                  <a:path extrusionOk="0" h="115" w="121">
                    <a:moveTo>
                      <a:pt x="57" y="1"/>
                    </a:moveTo>
                    <a:lnTo>
                      <a:pt x="7" y="65"/>
                    </a:lnTo>
                    <a:lnTo>
                      <a:pt x="0" y="78"/>
                    </a:lnTo>
                    <a:cubicBezTo>
                      <a:pt x="14" y="87"/>
                      <a:pt x="28" y="94"/>
                      <a:pt x="50" y="101"/>
                    </a:cubicBezTo>
                    <a:cubicBezTo>
                      <a:pt x="57" y="108"/>
                      <a:pt x="64" y="108"/>
                      <a:pt x="71" y="115"/>
                    </a:cubicBezTo>
                    <a:lnTo>
                      <a:pt x="86" y="94"/>
                    </a:lnTo>
                    <a:lnTo>
                      <a:pt x="121" y="44"/>
                    </a:lnTo>
                    <a:cubicBezTo>
                      <a:pt x="114" y="35"/>
                      <a:pt x="100" y="28"/>
                      <a:pt x="93" y="28"/>
                    </a:cubicBezTo>
                    <a:cubicBezTo>
                      <a:pt x="78" y="22"/>
                      <a:pt x="71" y="8"/>
                      <a:pt x="5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8" name="Google Shape;1328;p39"/>
              <p:cNvSpPr/>
              <p:nvPr/>
            </p:nvSpPr>
            <p:spPr>
              <a:xfrm>
                <a:off x="7800406" y="4697755"/>
                <a:ext cx="29985" cy="24090"/>
              </a:xfrm>
              <a:custGeom>
                <a:rect b="b" l="l" r="r" t="t"/>
                <a:pathLst>
                  <a:path extrusionOk="0" h="94" w="117">
                    <a:moveTo>
                      <a:pt x="44" y="0"/>
                    </a:moveTo>
                    <a:lnTo>
                      <a:pt x="0" y="57"/>
                    </a:lnTo>
                    <a:cubicBezTo>
                      <a:pt x="30" y="72"/>
                      <a:pt x="51" y="79"/>
                      <a:pt x="73" y="93"/>
                    </a:cubicBezTo>
                    <a:lnTo>
                      <a:pt x="87" y="72"/>
                    </a:lnTo>
                    <a:lnTo>
                      <a:pt x="116" y="29"/>
                    </a:lnTo>
                    <a:lnTo>
                      <a:pt x="109" y="29"/>
                    </a:lnTo>
                    <a:cubicBezTo>
                      <a:pt x="87" y="21"/>
                      <a:pt x="66" y="7"/>
                      <a:pt x="44"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9" name="Google Shape;1329;p39"/>
              <p:cNvSpPr/>
              <p:nvPr/>
            </p:nvSpPr>
            <p:spPr>
              <a:xfrm>
                <a:off x="7511318" y="4819233"/>
                <a:ext cx="114304" cy="47924"/>
              </a:xfrm>
              <a:custGeom>
                <a:rect b="b" l="l" r="r" t="t"/>
                <a:pathLst>
                  <a:path extrusionOk="0" h="187" w="446">
                    <a:moveTo>
                      <a:pt x="0" y="0"/>
                    </a:moveTo>
                    <a:lnTo>
                      <a:pt x="14" y="187"/>
                    </a:lnTo>
                    <a:lnTo>
                      <a:pt x="445" y="187"/>
                    </a:lnTo>
                    <a:lnTo>
                      <a:pt x="445"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0" name="Google Shape;1330;p39"/>
              <p:cNvSpPr/>
              <p:nvPr/>
            </p:nvSpPr>
            <p:spPr>
              <a:xfrm>
                <a:off x="7625364" y="4651624"/>
                <a:ext cx="921604" cy="215531"/>
              </a:xfrm>
              <a:custGeom>
                <a:rect b="b" l="l" r="r" t="t"/>
                <a:pathLst>
                  <a:path extrusionOk="0" h="841" w="3596">
                    <a:moveTo>
                      <a:pt x="1460" y="1"/>
                    </a:moveTo>
                    <a:lnTo>
                      <a:pt x="1108" y="158"/>
                    </a:lnTo>
                    <a:lnTo>
                      <a:pt x="1079" y="173"/>
                    </a:lnTo>
                    <a:lnTo>
                      <a:pt x="985" y="209"/>
                    </a:lnTo>
                    <a:lnTo>
                      <a:pt x="972" y="216"/>
                    </a:lnTo>
                    <a:lnTo>
                      <a:pt x="899" y="252"/>
                    </a:lnTo>
                    <a:lnTo>
                      <a:pt x="842" y="273"/>
                    </a:lnTo>
                    <a:lnTo>
                      <a:pt x="806" y="296"/>
                    </a:lnTo>
                    <a:lnTo>
                      <a:pt x="706" y="339"/>
                    </a:lnTo>
                    <a:lnTo>
                      <a:pt x="202" y="568"/>
                    </a:lnTo>
                    <a:lnTo>
                      <a:pt x="0" y="654"/>
                    </a:lnTo>
                    <a:lnTo>
                      <a:pt x="0" y="841"/>
                    </a:lnTo>
                    <a:lnTo>
                      <a:pt x="527" y="841"/>
                    </a:lnTo>
                    <a:lnTo>
                      <a:pt x="935" y="654"/>
                    </a:lnTo>
                    <a:lnTo>
                      <a:pt x="1223" y="525"/>
                    </a:lnTo>
                    <a:lnTo>
                      <a:pt x="1330" y="475"/>
                    </a:lnTo>
                    <a:lnTo>
                      <a:pt x="1337" y="475"/>
                    </a:lnTo>
                    <a:lnTo>
                      <a:pt x="1460" y="416"/>
                    </a:lnTo>
                    <a:lnTo>
                      <a:pt x="2136" y="416"/>
                    </a:lnTo>
                    <a:lnTo>
                      <a:pt x="3071" y="841"/>
                    </a:lnTo>
                    <a:lnTo>
                      <a:pt x="3595" y="841"/>
                    </a:lnTo>
                    <a:lnTo>
                      <a:pt x="3595" y="654"/>
                    </a:lnTo>
                    <a:lnTo>
                      <a:pt x="2136"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1" name="Google Shape;1331;p39"/>
              <p:cNvSpPr/>
              <p:nvPr/>
            </p:nvSpPr>
            <p:spPr>
              <a:xfrm>
                <a:off x="7870628" y="4819233"/>
                <a:ext cx="121992" cy="256"/>
              </a:xfrm>
              <a:custGeom>
                <a:rect b="b" l="l" r="r" t="t"/>
                <a:pathLst>
                  <a:path extrusionOk="0" h="1" w="476">
                    <a:moveTo>
                      <a:pt x="475" y="0"/>
                    </a:moveTo>
                    <a:lnTo>
                      <a:pt x="475" y="0"/>
                    </a:lnTo>
                    <a:lnTo>
                      <a:pt x="1" y="0"/>
                    </a:lnTo>
                    <a:lnTo>
                      <a:pt x="251"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2" name="Google Shape;1332;p39"/>
              <p:cNvSpPr/>
              <p:nvPr/>
            </p:nvSpPr>
            <p:spPr>
              <a:xfrm>
                <a:off x="7505936" y="4664438"/>
                <a:ext cx="313182" cy="155049"/>
              </a:xfrm>
              <a:custGeom>
                <a:rect b="b" l="l" r="r" t="t"/>
                <a:pathLst>
                  <a:path extrusionOk="0" h="605" w="1222">
                    <a:moveTo>
                      <a:pt x="647" y="1"/>
                    </a:moveTo>
                    <a:cubicBezTo>
                      <a:pt x="625" y="1"/>
                      <a:pt x="604" y="8"/>
                      <a:pt x="582" y="14"/>
                    </a:cubicBezTo>
                    <a:cubicBezTo>
                      <a:pt x="575" y="21"/>
                      <a:pt x="561" y="21"/>
                      <a:pt x="546" y="30"/>
                    </a:cubicBezTo>
                    <a:cubicBezTo>
                      <a:pt x="525" y="44"/>
                      <a:pt x="496" y="58"/>
                      <a:pt x="475" y="64"/>
                    </a:cubicBezTo>
                    <a:cubicBezTo>
                      <a:pt x="439" y="80"/>
                      <a:pt x="403" y="94"/>
                      <a:pt x="366" y="101"/>
                    </a:cubicBezTo>
                    <a:lnTo>
                      <a:pt x="323" y="101"/>
                    </a:lnTo>
                    <a:cubicBezTo>
                      <a:pt x="309" y="108"/>
                      <a:pt x="294" y="108"/>
                      <a:pt x="273" y="108"/>
                    </a:cubicBezTo>
                    <a:cubicBezTo>
                      <a:pt x="220" y="108"/>
                      <a:pt x="186" y="95"/>
                      <a:pt x="159" y="95"/>
                    </a:cubicBezTo>
                    <a:cubicBezTo>
                      <a:pt x="145" y="95"/>
                      <a:pt x="133" y="98"/>
                      <a:pt x="121" y="108"/>
                    </a:cubicBezTo>
                    <a:cubicBezTo>
                      <a:pt x="114" y="116"/>
                      <a:pt x="108" y="123"/>
                      <a:pt x="101" y="137"/>
                    </a:cubicBezTo>
                    <a:lnTo>
                      <a:pt x="101" y="144"/>
                    </a:lnTo>
                    <a:cubicBezTo>
                      <a:pt x="57" y="209"/>
                      <a:pt x="1" y="409"/>
                      <a:pt x="21" y="604"/>
                    </a:cubicBezTo>
                    <a:lnTo>
                      <a:pt x="466" y="604"/>
                    </a:lnTo>
                    <a:lnTo>
                      <a:pt x="668" y="518"/>
                    </a:lnTo>
                    <a:lnTo>
                      <a:pt x="1172" y="289"/>
                    </a:lnTo>
                    <a:lnTo>
                      <a:pt x="1222" y="223"/>
                    </a:lnTo>
                    <a:cubicBezTo>
                      <a:pt x="1200" y="209"/>
                      <a:pt x="1179" y="202"/>
                      <a:pt x="1149" y="187"/>
                    </a:cubicBezTo>
                    <a:lnTo>
                      <a:pt x="1086" y="280"/>
                    </a:lnTo>
                    <a:cubicBezTo>
                      <a:pt x="1079" y="289"/>
                      <a:pt x="1063" y="296"/>
                      <a:pt x="1056" y="296"/>
                    </a:cubicBezTo>
                    <a:cubicBezTo>
                      <a:pt x="1049" y="296"/>
                      <a:pt x="1043" y="296"/>
                      <a:pt x="1036" y="289"/>
                    </a:cubicBezTo>
                    <a:cubicBezTo>
                      <a:pt x="1013" y="273"/>
                      <a:pt x="1013" y="252"/>
                      <a:pt x="1027" y="237"/>
                    </a:cubicBezTo>
                    <a:lnTo>
                      <a:pt x="1079" y="159"/>
                    </a:lnTo>
                    <a:cubicBezTo>
                      <a:pt x="1056" y="151"/>
                      <a:pt x="1027" y="137"/>
                      <a:pt x="1006" y="130"/>
                    </a:cubicBezTo>
                    <a:lnTo>
                      <a:pt x="934" y="223"/>
                    </a:lnTo>
                    <a:cubicBezTo>
                      <a:pt x="927" y="237"/>
                      <a:pt x="920" y="237"/>
                      <a:pt x="906" y="237"/>
                    </a:cubicBezTo>
                    <a:cubicBezTo>
                      <a:pt x="898" y="237"/>
                      <a:pt x="891" y="237"/>
                      <a:pt x="884" y="230"/>
                    </a:cubicBezTo>
                    <a:cubicBezTo>
                      <a:pt x="870" y="223"/>
                      <a:pt x="863" y="194"/>
                      <a:pt x="877" y="180"/>
                    </a:cubicBezTo>
                    <a:lnTo>
                      <a:pt x="934" y="101"/>
                    </a:lnTo>
                    <a:cubicBezTo>
                      <a:pt x="927" y="94"/>
                      <a:pt x="920" y="94"/>
                      <a:pt x="913" y="87"/>
                    </a:cubicBezTo>
                    <a:cubicBezTo>
                      <a:pt x="891" y="80"/>
                      <a:pt x="877" y="73"/>
                      <a:pt x="863" y="64"/>
                    </a:cubicBezTo>
                    <a:lnTo>
                      <a:pt x="834" y="101"/>
                    </a:lnTo>
                    <a:lnTo>
                      <a:pt x="784" y="173"/>
                    </a:lnTo>
                    <a:cubicBezTo>
                      <a:pt x="777" y="180"/>
                      <a:pt x="768" y="187"/>
                      <a:pt x="754" y="187"/>
                    </a:cubicBezTo>
                    <a:cubicBezTo>
                      <a:pt x="748" y="187"/>
                      <a:pt x="741" y="180"/>
                      <a:pt x="734" y="180"/>
                    </a:cubicBezTo>
                    <a:cubicBezTo>
                      <a:pt x="718" y="166"/>
                      <a:pt x="711" y="144"/>
                      <a:pt x="725" y="130"/>
                    </a:cubicBezTo>
                    <a:lnTo>
                      <a:pt x="725" y="123"/>
                    </a:lnTo>
                    <a:lnTo>
                      <a:pt x="748" y="94"/>
                    </a:lnTo>
                    <a:lnTo>
                      <a:pt x="791" y="37"/>
                    </a:lnTo>
                    <a:cubicBezTo>
                      <a:pt x="777" y="30"/>
                      <a:pt x="768" y="30"/>
                      <a:pt x="761" y="21"/>
                    </a:cubicBezTo>
                    <a:cubicBezTo>
                      <a:pt x="741" y="14"/>
                      <a:pt x="718" y="8"/>
                      <a:pt x="704" y="8"/>
                    </a:cubicBezTo>
                    <a:cubicBezTo>
                      <a:pt x="682" y="1"/>
                      <a:pt x="668" y="1"/>
                      <a:pt x="647"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3" name="Google Shape;1333;p39"/>
              <p:cNvSpPr/>
              <p:nvPr/>
            </p:nvSpPr>
            <p:spPr>
              <a:xfrm>
                <a:off x="7664319" y="4620101"/>
                <a:ext cx="63046" cy="53819"/>
              </a:xfrm>
              <a:custGeom>
                <a:rect b="b" l="l" r="r" t="t"/>
                <a:pathLst>
                  <a:path extrusionOk="0" h="210" w="246">
                    <a:moveTo>
                      <a:pt x="109" y="0"/>
                    </a:moveTo>
                    <a:cubicBezTo>
                      <a:pt x="106" y="0"/>
                      <a:pt x="103" y="1"/>
                      <a:pt x="100" y="1"/>
                    </a:cubicBezTo>
                    <a:cubicBezTo>
                      <a:pt x="86" y="1"/>
                      <a:pt x="64" y="8"/>
                      <a:pt x="43" y="30"/>
                    </a:cubicBezTo>
                    <a:cubicBezTo>
                      <a:pt x="14" y="58"/>
                      <a:pt x="0" y="108"/>
                      <a:pt x="29" y="174"/>
                    </a:cubicBezTo>
                    <a:cubicBezTo>
                      <a:pt x="50" y="174"/>
                      <a:pt x="64" y="174"/>
                      <a:pt x="86" y="181"/>
                    </a:cubicBezTo>
                    <a:cubicBezTo>
                      <a:pt x="100" y="181"/>
                      <a:pt x="123" y="187"/>
                      <a:pt x="143" y="194"/>
                    </a:cubicBezTo>
                    <a:cubicBezTo>
                      <a:pt x="150" y="203"/>
                      <a:pt x="159" y="203"/>
                      <a:pt x="173" y="210"/>
                    </a:cubicBezTo>
                    <a:lnTo>
                      <a:pt x="245" y="117"/>
                    </a:lnTo>
                    <a:cubicBezTo>
                      <a:pt x="171" y="49"/>
                      <a:pt x="152" y="0"/>
                      <a:pt x="10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4" name="Google Shape;1334;p39"/>
              <p:cNvSpPr/>
              <p:nvPr/>
            </p:nvSpPr>
            <p:spPr>
              <a:xfrm>
                <a:off x="7806044" y="4694167"/>
                <a:ext cx="46388" cy="44336"/>
              </a:xfrm>
              <a:custGeom>
                <a:rect b="b" l="l" r="r" t="t"/>
                <a:pathLst>
                  <a:path extrusionOk="0" h="173" w="181">
                    <a:moveTo>
                      <a:pt x="144" y="0"/>
                    </a:moveTo>
                    <a:cubicBezTo>
                      <a:pt x="130" y="0"/>
                      <a:pt x="123" y="7"/>
                      <a:pt x="115" y="14"/>
                    </a:cubicBezTo>
                    <a:lnTo>
                      <a:pt x="94" y="43"/>
                    </a:lnTo>
                    <a:lnTo>
                      <a:pt x="65" y="86"/>
                    </a:lnTo>
                    <a:lnTo>
                      <a:pt x="51" y="107"/>
                    </a:lnTo>
                    <a:lnTo>
                      <a:pt x="1" y="173"/>
                    </a:lnTo>
                    <a:lnTo>
                      <a:pt x="101" y="130"/>
                    </a:lnTo>
                    <a:lnTo>
                      <a:pt x="137" y="107"/>
                    </a:lnTo>
                    <a:lnTo>
                      <a:pt x="167" y="71"/>
                    </a:lnTo>
                    <a:lnTo>
                      <a:pt x="173" y="57"/>
                    </a:lnTo>
                    <a:cubicBezTo>
                      <a:pt x="180" y="57"/>
                      <a:pt x="180" y="50"/>
                      <a:pt x="180" y="43"/>
                    </a:cubicBezTo>
                    <a:cubicBezTo>
                      <a:pt x="180" y="28"/>
                      <a:pt x="180" y="14"/>
                      <a:pt x="167" y="7"/>
                    </a:cubicBezTo>
                    <a:cubicBezTo>
                      <a:pt x="158" y="7"/>
                      <a:pt x="151" y="0"/>
                      <a:pt x="144"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5" name="Google Shape;1335;p39"/>
              <p:cNvSpPr/>
              <p:nvPr/>
            </p:nvSpPr>
            <p:spPr>
              <a:xfrm>
                <a:off x="7765551" y="4677252"/>
                <a:ext cx="52026" cy="63045"/>
              </a:xfrm>
              <a:custGeom>
                <a:rect b="b" l="l" r="r" t="t"/>
                <a:pathLst>
                  <a:path extrusionOk="0" h="246" w="203">
                    <a:moveTo>
                      <a:pt x="166" y="1"/>
                    </a:moveTo>
                    <a:cubicBezTo>
                      <a:pt x="152" y="1"/>
                      <a:pt x="143" y="8"/>
                      <a:pt x="130" y="14"/>
                    </a:cubicBezTo>
                    <a:lnTo>
                      <a:pt x="109" y="44"/>
                    </a:lnTo>
                    <a:lnTo>
                      <a:pt x="73" y="101"/>
                    </a:lnTo>
                    <a:lnTo>
                      <a:pt x="66" y="109"/>
                    </a:lnTo>
                    <a:lnTo>
                      <a:pt x="14" y="187"/>
                    </a:lnTo>
                    <a:cubicBezTo>
                      <a:pt x="0" y="202"/>
                      <a:pt x="0" y="223"/>
                      <a:pt x="23" y="239"/>
                    </a:cubicBezTo>
                    <a:cubicBezTo>
                      <a:pt x="30" y="246"/>
                      <a:pt x="36" y="246"/>
                      <a:pt x="43" y="246"/>
                    </a:cubicBezTo>
                    <a:cubicBezTo>
                      <a:pt x="50" y="246"/>
                      <a:pt x="66" y="239"/>
                      <a:pt x="73" y="230"/>
                    </a:cubicBezTo>
                    <a:lnTo>
                      <a:pt x="136" y="137"/>
                    </a:lnTo>
                    <a:lnTo>
                      <a:pt x="180" y="80"/>
                    </a:lnTo>
                    <a:lnTo>
                      <a:pt x="195" y="58"/>
                    </a:lnTo>
                    <a:cubicBezTo>
                      <a:pt x="202" y="51"/>
                      <a:pt x="202" y="44"/>
                      <a:pt x="202" y="37"/>
                    </a:cubicBezTo>
                    <a:cubicBezTo>
                      <a:pt x="202" y="30"/>
                      <a:pt x="195" y="14"/>
                      <a:pt x="187" y="8"/>
                    </a:cubicBezTo>
                    <a:cubicBezTo>
                      <a:pt x="180" y="1"/>
                      <a:pt x="173" y="1"/>
                      <a:pt x="166"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39"/>
              <p:cNvSpPr/>
              <p:nvPr/>
            </p:nvSpPr>
            <p:spPr>
              <a:xfrm>
                <a:off x="7155852" y="3339965"/>
                <a:ext cx="1860636" cy="69964"/>
              </a:xfrm>
              <a:custGeom>
                <a:rect b="b" l="l" r="r" t="t"/>
                <a:pathLst>
                  <a:path extrusionOk="0" h="273" w="7260">
                    <a:moveTo>
                      <a:pt x="0" y="0"/>
                    </a:moveTo>
                    <a:lnTo>
                      <a:pt x="0" y="273"/>
                    </a:lnTo>
                    <a:lnTo>
                      <a:pt x="7260" y="273"/>
                    </a:lnTo>
                    <a:lnTo>
                      <a:pt x="726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7" name="Google Shape;1337;p39"/>
              <p:cNvSpPr/>
              <p:nvPr/>
            </p:nvSpPr>
            <p:spPr>
              <a:xfrm>
                <a:off x="8045413" y="3409674"/>
                <a:ext cx="81499" cy="1242185"/>
              </a:xfrm>
              <a:custGeom>
                <a:rect b="b" l="l" r="r" t="t"/>
                <a:pathLst>
                  <a:path extrusionOk="0" h="4847" w="318">
                    <a:moveTo>
                      <a:pt x="0" y="1"/>
                    </a:moveTo>
                    <a:lnTo>
                      <a:pt x="0" y="4847"/>
                    </a:lnTo>
                    <a:lnTo>
                      <a:pt x="318" y="4847"/>
                    </a:lnTo>
                    <a:lnTo>
                      <a:pt x="318"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8" name="Google Shape;1338;p39"/>
              <p:cNvSpPr/>
              <p:nvPr/>
            </p:nvSpPr>
            <p:spPr>
              <a:xfrm>
                <a:off x="7297833" y="3301523"/>
                <a:ext cx="360851" cy="38698"/>
              </a:xfrm>
              <a:custGeom>
                <a:rect b="b" l="l" r="r" t="t"/>
                <a:pathLst>
                  <a:path extrusionOk="0" h="151" w="1408">
                    <a:moveTo>
                      <a:pt x="123" y="0"/>
                    </a:moveTo>
                    <a:lnTo>
                      <a:pt x="0" y="150"/>
                    </a:lnTo>
                    <a:lnTo>
                      <a:pt x="1358" y="150"/>
                    </a:lnTo>
                    <a:lnTo>
                      <a:pt x="1408"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9" name="Google Shape;1339;p39"/>
              <p:cNvSpPr/>
              <p:nvPr/>
            </p:nvSpPr>
            <p:spPr>
              <a:xfrm>
                <a:off x="7645610" y="2829705"/>
                <a:ext cx="773984" cy="510508"/>
              </a:xfrm>
              <a:custGeom>
                <a:rect b="b" l="l" r="r" t="t"/>
                <a:pathLst>
                  <a:path extrusionOk="0" h="1992" w="3020">
                    <a:moveTo>
                      <a:pt x="1812" y="791"/>
                    </a:moveTo>
                    <a:cubicBezTo>
                      <a:pt x="1891" y="791"/>
                      <a:pt x="1935" y="856"/>
                      <a:pt x="1914" y="935"/>
                    </a:cubicBezTo>
                    <a:cubicBezTo>
                      <a:pt x="1905" y="970"/>
                      <a:pt x="1885" y="1056"/>
                      <a:pt x="1669" y="1172"/>
                    </a:cubicBezTo>
                    <a:lnTo>
                      <a:pt x="1576" y="1222"/>
                    </a:lnTo>
                    <a:lnTo>
                      <a:pt x="1510" y="1172"/>
                    </a:lnTo>
                    <a:cubicBezTo>
                      <a:pt x="1360" y="1056"/>
                      <a:pt x="1381" y="970"/>
                      <a:pt x="1396" y="935"/>
                    </a:cubicBezTo>
                    <a:cubicBezTo>
                      <a:pt x="1417" y="856"/>
                      <a:pt x="1496" y="791"/>
                      <a:pt x="1576" y="791"/>
                    </a:cubicBezTo>
                    <a:cubicBezTo>
                      <a:pt x="1626" y="791"/>
                      <a:pt x="1662" y="820"/>
                      <a:pt x="1676" y="856"/>
                    </a:cubicBezTo>
                    <a:cubicBezTo>
                      <a:pt x="1712" y="820"/>
                      <a:pt x="1762" y="791"/>
                      <a:pt x="1812" y="791"/>
                    </a:cubicBezTo>
                    <a:close/>
                    <a:moveTo>
                      <a:pt x="634" y="0"/>
                    </a:moveTo>
                    <a:lnTo>
                      <a:pt x="130" y="1589"/>
                    </a:lnTo>
                    <a:lnTo>
                      <a:pt x="51" y="1841"/>
                    </a:lnTo>
                    <a:lnTo>
                      <a:pt x="1" y="1991"/>
                    </a:lnTo>
                    <a:lnTo>
                      <a:pt x="2388" y="1991"/>
                    </a:lnTo>
                    <a:lnTo>
                      <a:pt x="302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0" name="Google Shape;1340;p39"/>
              <p:cNvSpPr/>
              <p:nvPr/>
            </p:nvSpPr>
            <p:spPr>
              <a:xfrm>
                <a:off x="7981869" y="3022950"/>
                <a:ext cx="171938" cy="129150"/>
              </a:xfrm>
              <a:custGeom>
                <a:rect b="b" l="l" r="r" t="t"/>
                <a:pathLst>
                  <a:path extrusionOk="0" h="432" w="575">
                    <a:moveTo>
                      <a:pt x="216" y="1"/>
                    </a:moveTo>
                    <a:cubicBezTo>
                      <a:pt x="136" y="1"/>
                      <a:pt x="57" y="66"/>
                      <a:pt x="36" y="145"/>
                    </a:cubicBezTo>
                    <a:cubicBezTo>
                      <a:pt x="21" y="180"/>
                      <a:pt x="0" y="266"/>
                      <a:pt x="150" y="382"/>
                    </a:cubicBezTo>
                    <a:lnTo>
                      <a:pt x="216" y="432"/>
                    </a:lnTo>
                    <a:lnTo>
                      <a:pt x="309" y="382"/>
                    </a:lnTo>
                    <a:cubicBezTo>
                      <a:pt x="525" y="266"/>
                      <a:pt x="545" y="180"/>
                      <a:pt x="554" y="145"/>
                    </a:cubicBezTo>
                    <a:cubicBezTo>
                      <a:pt x="575" y="66"/>
                      <a:pt x="531" y="1"/>
                      <a:pt x="452" y="1"/>
                    </a:cubicBezTo>
                    <a:cubicBezTo>
                      <a:pt x="402" y="1"/>
                      <a:pt x="352" y="30"/>
                      <a:pt x="316" y="66"/>
                    </a:cubicBezTo>
                    <a:cubicBezTo>
                      <a:pt x="302" y="30"/>
                      <a:pt x="266" y="1"/>
                      <a:pt x="216" y="1"/>
                    </a:cubicBezTo>
                    <a:close/>
                  </a:path>
                </a:pathLst>
              </a:custGeom>
              <a:solidFill>
                <a:schemeClr val="dk2"/>
              </a:solid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1" name="Google Shape;1341;p39"/>
              <p:cNvSpPr/>
              <p:nvPr/>
            </p:nvSpPr>
            <p:spPr>
              <a:xfrm>
                <a:off x="8520564" y="3004746"/>
                <a:ext cx="214255" cy="95848"/>
              </a:xfrm>
              <a:custGeom>
                <a:rect b="b" l="l" r="r" t="t"/>
                <a:pathLst>
                  <a:path extrusionOk="0" h="374" w="836">
                    <a:moveTo>
                      <a:pt x="461" y="1"/>
                    </a:moveTo>
                    <a:lnTo>
                      <a:pt x="468" y="21"/>
                    </a:lnTo>
                    <a:lnTo>
                      <a:pt x="468" y="101"/>
                    </a:lnTo>
                    <a:cubicBezTo>
                      <a:pt x="448" y="101"/>
                      <a:pt x="425" y="108"/>
                      <a:pt x="411" y="108"/>
                    </a:cubicBezTo>
                    <a:cubicBezTo>
                      <a:pt x="404" y="108"/>
                      <a:pt x="389" y="108"/>
                      <a:pt x="382" y="101"/>
                    </a:cubicBezTo>
                    <a:lnTo>
                      <a:pt x="375" y="101"/>
                    </a:lnTo>
                    <a:lnTo>
                      <a:pt x="375" y="44"/>
                    </a:lnTo>
                    <a:lnTo>
                      <a:pt x="354" y="7"/>
                    </a:lnTo>
                    <a:cubicBezTo>
                      <a:pt x="166" y="37"/>
                      <a:pt x="23" y="187"/>
                      <a:pt x="1" y="373"/>
                    </a:cubicBezTo>
                    <a:lnTo>
                      <a:pt x="836" y="373"/>
                    </a:lnTo>
                    <a:cubicBezTo>
                      <a:pt x="820" y="180"/>
                      <a:pt x="656" y="14"/>
                      <a:pt x="46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p39"/>
              <p:cNvSpPr/>
              <p:nvPr/>
            </p:nvSpPr>
            <p:spPr>
              <a:xfrm>
                <a:off x="8616670" y="3030375"/>
                <a:ext cx="1794" cy="256"/>
              </a:xfrm>
              <a:custGeom>
                <a:rect b="b" l="l" r="r" t="t"/>
                <a:pathLst>
                  <a:path extrusionOk="0" h="1" w="7">
                    <a:moveTo>
                      <a:pt x="7" y="1"/>
                    </a:moveTo>
                    <a:lnTo>
                      <a:pt x="0" y="1"/>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3" name="Google Shape;1343;p39"/>
              <p:cNvSpPr/>
              <p:nvPr/>
            </p:nvSpPr>
            <p:spPr>
              <a:xfrm>
                <a:off x="8533890" y="3142627"/>
                <a:ext cx="189908" cy="44593"/>
              </a:xfrm>
              <a:custGeom>
                <a:rect b="b" l="l" r="r" t="t"/>
                <a:pathLst>
                  <a:path extrusionOk="0" h="174" w="741">
                    <a:moveTo>
                      <a:pt x="0" y="1"/>
                    </a:moveTo>
                    <a:lnTo>
                      <a:pt x="14" y="173"/>
                    </a:lnTo>
                    <a:lnTo>
                      <a:pt x="725" y="173"/>
                    </a:lnTo>
                    <a:lnTo>
                      <a:pt x="741"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39"/>
              <p:cNvSpPr/>
              <p:nvPr/>
            </p:nvSpPr>
            <p:spPr>
              <a:xfrm>
                <a:off x="8544911" y="3288196"/>
                <a:ext cx="167867" cy="52025"/>
              </a:xfrm>
              <a:custGeom>
                <a:rect b="b" l="l" r="r" t="t"/>
                <a:pathLst>
                  <a:path extrusionOk="0" h="203" w="655">
                    <a:moveTo>
                      <a:pt x="1" y="0"/>
                    </a:moveTo>
                    <a:lnTo>
                      <a:pt x="14" y="202"/>
                    </a:lnTo>
                    <a:lnTo>
                      <a:pt x="632" y="202"/>
                    </a:lnTo>
                    <a:lnTo>
                      <a:pt x="654"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39"/>
              <p:cNvSpPr/>
              <p:nvPr/>
            </p:nvSpPr>
            <p:spPr>
              <a:xfrm>
                <a:off x="8515438" y="3100340"/>
                <a:ext cx="226557" cy="42542"/>
              </a:xfrm>
              <a:custGeom>
                <a:rect b="b" l="l" r="r" t="t"/>
                <a:pathLst>
                  <a:path extrusionOk="0" h="166" w="884">
                    <a:moveTo>
                      <a:pt x="0" y="0"/>
                    </a:moveTo>
                    <a:lnTo>
                      <a:pt x="0" y="166"/>
                    </a:lnTo>
                    <a:lnTo>
                      <a:pt x="883" y="166"/>
                    </a:lnTo>
                    <a:lnTo>
                      <a:pt x="883"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6" name="Google Shape;1346;p39"/>
              <p:cNvSpPr/>
              <p:nvPr/>
            </p:nvSpPr>
            <p:spPr>
              <a:xfrm>
                <a:off x="8529790" y="3186964"/>
                <a:ext cx="197597" cy="101487"/>
              </a:xfrm>
              <a:custGeom>
                <a:rect b="b" l="l" r="r" t="t"/>
                <a:pathLst>
                  <a:path extrusionOk="0" h="396" w="771">
                    <a:moveTo>
                      <a:pt x="1" y="0"/>
                    </a:moveTo>
                    <a:lnTo>
                      <a:pt x="37" y="395"/>
                    </a:lnTo>
                    <a:lnTo>
                      <a:pt x="734" y="395"/>
                    </a:lnTo>
                    <a:lnTo>
                      <a:pt x="77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7" name="Google Shape;1347;p39"/>
              <p:cNvSpPr/>
              <p:nvPr/>
            </p:nvSpPr>
            <p:spPr>
              <a:xfrm>
                <a:off x="8640504" y="3026787"/>
                <a:ext cx="16915" cy="3844"/>
              </a:xfrm>
              <a:custGeom>
                <a:rect b="b" l="l" r="r" t="t"/>
                <a:pathLst>
                  <a:path extrusionOk="0" h="15" w="66">
                    <a:moveTo>
                      <a:pt x="66" y="1"/>
                    </a:moveTo>
                    <a:lnTo>
                      <a:pt x="0" y="15"/>
                    </a:lnTo>
                    <a:cubicBezTo>
                      <a:pt x="23" y="15"/>
                      <a:pt x="43" y="8"/>
                      <a:pt x="66"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39"/>
              <p:cNvSpPr/>
              <p:nvPr/>
            </p:nvSpPr>
            <p:spPr>
              <a:xfrm>
                <a:off x="8640504" y="3026787"/>
                <a:ext cx="16915" cy="3844"/>
              </a:xfrm>
              <a:custGeom>
                <a:rect b="b" l="l" r="r" t="t"/>
                <a:pathLst>
                  <a:path extrusionOk="0" fill="none" h="15" w="66">
                    <a:moveTo>
                      <a:pt x="66" y="1"/>
                    </a:moveTo>
                    <a:cubicBezTo>
                      <a:pt x="43" y="8"/>
                      <a:pt x="23" y="15"/>
                      <a:pt x="0" y="15"/>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9" name="Google Shape;1349;p39"/>
              <p:cNvSpPr/>
              <p:nvPr/>
            </p:nvSpPr>
            <p:spPr>
              <a:xfrm>
                <a:off x="8600268" y="3026787"/>
                <a:ext cx="16659" cy="3844"/>
              </a:xfrm>
              <a:custGeom>
                <a:rect b="b" l="l" r="r" t="t"/>
                <a:pathLst>
                  <a:path extrusionOk="0" h="15" w="65">
                    <a:moveTo>
                      <a:pt x="0" y="1"/>
                    </a:moveTo>
                    <a:cubicBezTo>
                      <a:pt x="0" y="1"/>
                      <a:pt x="21" y="15"/>
                      <a:pt x="64" y="15"/>
                    </a:cubicBezTo>
                    <a:lnTo>
                      <a:pt x="0"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0" name="Google Shape;1350;p39"/>
              <p:cNvSpPr/>
              <p:nvPr/>
            </p:nvSpPr>
            <p:spPr>
              <a:xfrm>
                <a:off x="8600268" y="3026787"/>
                <a:ext cx="16659" cy="3844"/>
              </a:xfrm>
              <a:custGeom>
                <a:rect b="b" l="l" r="r" t="t"/>
                <a:pathLst>
                  <a:path extrusionOk="0" fill="none" h="15" w="65">
                    <a:moveTo>
                      <a:pt x="64" y="15"/>
                    </a:moveTo>
                    <a:cubicBezTo>
                      <a:pt x="21" y="15"/>
                      <a:pt x="0" y="1"/>
                      <a:pt x="0"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1" name="Google Shape;1351;p39"/>
              <p:cNvSpPr/>
              <p:nvPr/>
            </p:nvSpPr>
            <p:spPr>
              <a:xfrm>
                <a:off x="8535684" y="2879167"/>
                <a:ext cx="105077" cy="153255"/>
              </a:xfrm>
              <a:custGeom>
                <a:rect b="b" l="l" r="r" t="t"/>
                <a:pathLst>
                  <a:path extrusionOk="0" h="598" w="410">
                    <a:moveTo>
                      <a:pt x="94" y="1"/>
                    </a:moveTo>
                    <a:lnTo>
                      <a:pt x="0" y="23"/>
                    </a:lnTo>
                    <a:lnTo>
                      <a:pt x="295" y="497"/>
                    </a:lnTo>
                    <a:lnTo>
                      <a:pt x="316" y="534"/>
                    </a:lnTo>
                    <a:lnTo>
                      <a:pt x="316" y="591"/>
                    </a:lnTo>
                    <a:lnTo>
                      <a:pt x="323" y="591"/>
                    </a:lnTo>
                    <a:cubicBezTo>
                      <a:pt x="330" y="598"/>
                      <a:pt x="345" y="598"/>
                      <a:pt x="352" y="598"/>
                    </a:cubicBezTo>
                    <a:cubicBezTo>
                      <a:pt x="366" y="598"/>
                      <a:pt x="389" y="591"/>
                      <a:pt x="409" y="591"/>
                    </a:cubicBezTo>
                    <a:lnTo>
                      <a:pt x="409" y="511"/>
                    </a:lnTo>
                    <a:lnTo>
                      <a:pt x="402" y="491"/>
                    </a:lnTo>
                    <a:lnTo>
                      <a:pt x="94"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2" name="Google Shape;1352;p39"/>
              <p:cNvSpPr/>
              <p:nvPr/>
            </p:nvSpPr>
            <p:spPr>
              <a:xfrm>
                <a:off x="8616670" y="3030375"/>
                <a:ext cx="1794" cy="256"/>
              </a:xfrm>
              <a:custGeom>
                <a:rect b="b" l="l" r="r" t="t"/>
                <a:pathLst>
                  <a:path extrusionOk="0" h="1" w="7">
                    <a:moveTo>
                      <a:pt x="7" y="1"/>
                    </a:moveTo>
                    <a:lnTo>
                      <a:pt x="0" y="1"/>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3" name="Google Shape;1353;p39"/>
              <p:cNvSpPr/>
              <p:nvPr/>
            </p:nvSpPr>
            <p:spPr>
              <a:xfrm>
                <a:off x="5921333" y="3997845"/>
                <a:ext cx="256" cy="2050"/>
              </a:xfrm>
              <a:custGeom>
                <a:rect b="b" l="l" r="r" t="t"/>
                <a:pathLst>
                  <a:path extrusionOk="0" h="8" w="1">
                    <a:moveTo>
                      <a:pt x="1" y="0"/>
                    </a:moveTo>
                    <a:lnTo>
                      <a:pt x="1" y="7"/>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4" name="Google Shape;1354;p39"/>
              <p:cNvSpPr/>
              <p:nvPr/>
            </p:nvSpPr>
            <p:spPr>
              <a:xfrm>
                <a:off x="5998730" y="3719265"/>
                <a:ext cx="15377" cy="68683"/>
              </a:xfrm>
              <a:custGeom>
                <a:rect b="b" l="l" r="r" t="t"/>
                <a:pathLst>
                  <a:path extrusionOk="0" h="268" w="60">
                    <a:moveTo>
                      <a:pt x="59" y="0"/>
                    </a:moveTo>
                    <a:lnTo>
                      <a:pt x="1" y="268"/>
                    </a:lnTo>
                    <a:cubicBezTo>
                      <a:pt x="37" y="181"/>
                      <a:pt x="59" y="87"/>
                      <a:pt x="59"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5" name="Google Shape;1355;p39"/>
              <p:cNvSpPr/>
              <p:nvPr/>
            </p:nvSpPr>
            <p:spPr>
              <a:xfrm>
                <a:off x="5724250" y="2658251"/>
                <a:ext cx="315488" cy="1339827"/>
              </a:xfrm>
              <a:custGeom>
                <a:rect b="b" l="l" r="r" t="t"/>
                <a:pathLst>
                  <a:path extrusionOk="0" h="5228" w="1231">
                    <a:moveTo>
                      <a:pt x="620" y="0"/>
                    </a:moveTo>
                    <a:cubicBezTo>
                      <a:pt x="620" y="0"/>
                      <a:pt x="130" y="540"/>
                      <a:pt x="181" y="1201"/>
                    </a:cubicBezTo>
                    <a:cubicBezTo>
                      <a:pt x="225" y="1863"/>
                      <a:pt x="80" y="2150"/>
                      <a:pt x="37" y="2329"/>
                    </a:cubicBezTo>
                    <a:cubicBezTo>
                      <a:pt x="23" y="2388"/>
                      <a:pt x="9" y="2467"/>
                      <a:pt x="0" y="2545"/>
                    </a:cubicBezTo>
                    <a:lnTo>
                      <a:pt x="0" y="2560"/>
                    </a:lnTo>
                    <a:cubicBezTo>
                      <a:pt x="66" y="3005"/>
                      <a:pt x="202" y="3178"/>
                      <a:pt x="259" y="3293"/>
                    </a:cubicBezTo>
                    <a:cubicBezTo>
                      <a:pt x="318" y="3407"/>
                      <a:pt x="388" y="3652"/>
                      <a:pt x="332" y="3818"/>
                    </a:cubicBezTo>
                    <a:cubicBezTo>
                      <a:pt x="318" y="3875"/>
                      <a:pt x="311" y="3925"/>
                      <a:pt x="302" y="3968"/>
                    </a:cubicBezTo>
                    <a:cubicBezTo>
                      <a:pt x="302" y="4063"/>
                      <a:pt x="332" y="4149"/>
                      <a:pt x="388" y="4249"/>
                    </a:cubicBezTo>
                    <a:cubicBezTo>
                      <a:pt x="475" y="4399"/>
                      <a:pt x="533" y="4608"/>
                      <a:pt x="454" y="4787"/>
                    </a:cubicBezTo>
                    <a:cubicBezTo>
                      <a:pt x="411" y="4889"/>
                      <a:pt x="425" y="5039"/>
                      <a:pt x="418" y="5175"/>
                    </a:cubicBezTo>
                    <a:cubicBezTo>
                      <a:pt x="425" y="5191"/>
                      <a:pt x="432" y="5212"/>
                      <a:pt x="447" y="5227"/>
                    </a:cubicBezTo>
                    <a:lnTo>
                      <a:pt x="770" y="5227"/>
                    </a:lnTo>
                    <a:cubicBezTo>
                      <a:pt x="756" y="5105"/>
                      <a:pt x="777" y="4960"/>
                      <a:pt x="734" y="4860"/>
                    </a:cubicBezTo>
                    <a:cubicBezTo>
                      <a:pt x="670" y="4710"/>
                      <a:pt x="720" y="4522"/>
                      <a:pt x="792" y="4392"/>
                    </a:cubicBezTo>
                    <a:cubicBezTo>
                      <a:pt x="872" y="4263"/>
                      <a:pt x="885" y="4170"/>
                      <a:pt x="842" y="4026"/>
                    </a:cubicBezTo>
                    <a:cubicBezTo>
                      <a:pt x="835" y="4020"/>
                      <a:pt x="835" y="4011"/>
                      <a:pt x="835" y="3997"/>
                    </a:cubicBezTo>
                    <a:cubicBezTo>
                      <a:pt x="799" y="3854"/>
                      <a:pt x="856" y="3666"/>
                      <a:pt x="906" y="3566"/>
                    </a:cubicBezTo>
                    <a:cubicBezTo>
                      <a:pt x="958" y="3466"/>
                      <a:pt x="1072" y="3321"/>
                      <a:pt x="1130" y="2933"/>
                    </a:cubicBezTo>
                    <a:cubicBezTo>
                      <a:pt x="1144" y="2826"/>
                      <a:pt x="1180" y="2726"/>
                      <a:pt x="1230" y="2639"/>
                    </a:cubicBezTo>
                    <a:cubicBezTo>
                      <a:pt x="1230" y="2524"/>
                      <a:pt x="1208" y="2415"/>
                      <a:pt x="1194" y="2338"/>
                    </a:cubicBezTo>
                    <a:cubicBezTo>
                      <a:pt x="1144" y="2150"/>
                      <a:pt x="1001" y="1863"/>
                      <a:pt x="1051" y="1201"/>
                    </a:cubicBezTo>
                    <a:cubicBezTo>
                      <a:pt x="1101" y="547"/>
                      <a:pt x="620" y="0"/>
                      <a:pt x="62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6" name="Google Shape;1356;p39"/>
              <p:cNvSpPr/>
              <p:nvPr/>
            </p:nvSpPr>
            <p:spPr>
              <a:xfrm>
                <a:off x="5879046" y="2658251"/>
                <a:ext cx="4101" cy="1339827"/>
              </a:xfrm>
              <a:custGeom>
                <a:rect b="b" l="l" r="r" t="t"/>
                <a:pathLst>
                  <a:path extrusionOk="0" fill="none" h="5228" w="16">
                    <a:moveTo>
                      <a:pt x="16" y="0"/>
                    </a:moveTo>
                    <a:lnTo>
                      <a:pt x="9" y="1582"/>
                    </a:lnTo>
                    <a:lnTo>
                      <a:pt x="9" y="3041"/>
                    </a:lnTo>
                    <a:lnTo>
                      <a:pt x="9" y="4458"/>
                    </a:lnTo>
                    <a:lnTo>
                      <a:pt x="0" y="5227"/>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7" name="Google Shape;1357;p39"/>
              <p:cNvSpPr/>
              <p:nvPr/>
            </p:nvSpPr>
            <p:spPr>
              <a:xfrm>
                <a:off x="5801648" y="3671596"/>
                <a:ext cx="79705" cy="129165"/>
              </a:xfrm>
              <a:custGeom>
                <a:rect b="b" l="l" r="r" t="t"/>
                <a:pathLst>
                  <a:path extrusionOk="0" fill="none" h="504" w="311">
                    <a:moveTo>
                      <a:pt x="311" y="504"/>
                    </a:moveTo>
                    <a:lnTo>
                      <a:pt x="0"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8" name="Google Shape;1358;p39"/>
              <p:cNvSpPr/>
              <p:nvPr/>
            </p:nvSpPr>
            <p:spPr>
              <a:xfrm>
                <a:off x="5881096" y="3682616"/>
                <a:ext cx="57408" cy="69964"/>
              </a:xfrm>
              <a:custGeom>
                <a:rect b="b" l="l" r="r" t="t"/>
                <a:pathLst>
                  <a:path extrusionOk="0" fill="none" h="273" w="224">
                    <a:moveTo>
                      <a:pt x="223" y="0"/>
                    </a:moveTo>
                    <a:lnTo>
                      <a:pt x="1" y="273"/>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9" name="Google Shape;1359;p39"/>
              <p:cNvSpPr/>
              <p:nvPr/>
            </p:nvSpPr>
            <p:spPr>
              <a:xfrm>
                <a:off x="5882890" y="2916328"/>
                <a:ext cx="73810" cy="90467"/>
              </a:xfrm>
              <a:custGeom>
                <a:rect b="b" l="l" r="r" t="t"/>
                <a:pathLst>
                  <a:path extrusionOk="0" fill="none" h="353" w="288">
                    <a:moveTo>
                      <a:pt x="1" y="352"/>
                    </a:moveTo>
                    <a:lnTo>
                      <a:pt x="287"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0" name="Google Shape;1360;p39"/>
              <p:cNvSpPr/>
              <p:nvPr/>
            </p:nvSpPr>
            <p:spPr>
              <a:xfrm>
                <a:off x="5881096" y="3257185"/>
                <a:ext cx="119686" cy="145823"/>
              </a:xfrm>
              <a:custGeom>
                <a:rect b="b" l="l" r="r" t="t"/>
                <a:pathLst>
                  <a:path extrusionOk="0" fill="none" h="569" w="467">
                    <a:moveTo>
                      <a:pt x="1" y="568"/>
                    </a:moveTo>
                    <a:lnTo>
                      <a:pt x="467"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1" name="Google Shape;1361;p39"/>
              <p:cNvSpPr/>
              <p:nvPr/>
            </p:nvSpPr>
            <p:spPr>
              <a:xfrm>
                <a:off x="5781658" y="3277176"/>
                <a:ext cx="99695" cy="160687"/>
              </a:xfrm>
              <a:custGeom>
                <a:rect b="b" l="l" r="r" t="t"/>
                <a:pathLst>
                  <a:path extrusionOk="0" fill="none" h="627" w="389">
                    <a:moveTo>
                      <a:pt x="389" y="626"/>
                    </a:moveTo>
                    <a:lnTo>
                      <a:pt x="1"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2" name="Google Shape;1362;p39"/>
              <p:cNvSpPr/>
              <p:nvPr/>
            </p:nvSpPr>
            <p:spPr>
              <a:xfrm>
                <a:off x="5820101" y="2963997"/>
                <a:ext cx="61252" cy="99693"/>
              </a:xfrm>
              <a:custGeom>
                <a:rect b="b" l="l" r="r" t="t"/>
                <a:pathLst>
                  <a:path extrusionOk="0" fill="none" h="389" w="239">
                    <a:moveTo>
                      <a:pt x="239" y="389"/>
                    </a:moveTo>
                    <a:lnTo>
                      <a:pt x="1"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3" name="Google Shape;1363;p39"/>
              <p:cNvSpPr/>
              <p:nvPr/>
            </p:nvSpPr>
            <p:spPr>
              <a:xfrm>
                <a:off x="5604822" y="3124687"/>
                <a:ext cx="256286" cy="873399"/>
              </a:xfrm>
              <a:custGeom>
                <a:rect b="b" l="l" r="r" t="t"/>
                <a:pathLst>
                  <a:path extrusionOk="0" h="3408" w="1000">
                    <a:moveTo>
                      <a:pt x="1" y="0"/>
                    </a:moveTo>
                    <a:lnTo>
                      <a:pt x="230" y="1056"/>
                    </a:lnTo>
                    <a:lnTo>
                      <a:pt x="439" y="2034"/>
                    </a:lnTo>
                    <a:lnTo>
                      <a:pt x="446" y="2034"/>
                    </a:lnTo>
                    <a:lnTo>
                      <a:pt x="647" y="2976"/>
                    </a:lnTo>
                    <a:lnTo>
                      <a:pt x="741" y="3407"/>
                    </a:lnTo>
                    <a:lnTo>
                      <a:pt x="877" y="3407"/>
                    </a:lnTo>
                    <a:cubicBezTo>
                      <a:pt x="884" y="3392"/>
                      <a:pt x="884" y="3371"/>
                      <a:pt x="884" y="3355"/>
                    </a:cubicBezTo>
                    <a:cubicBezTo>
                      <a:pt x="891" y="3219"/>
                      <a:pt x="877" y="3069"/>
                      <a:pt x="920" y="2967"/>
                    </a:cubicBezTo>
                    <a:cubicBezTo>
                      <a:pt x="999" y="2788"/>
                      <a:pt x="941" y="2579"/>
                      <a:pt x="854" y="2429"/>
                    </a:cubicBezTo>
                    <a:cubicBezTo>
                      <a:pt x="798" y="2329"/>
                      <a:pt x="768" y="2243"/>
                      <a:pt x="768" y="2148"/>
                    </a:cubicBezTo>
                    <a:cubicBezTo>
                      <a:pt x="777" y="2105"/>
                      <a:pt x="784" y="2055"/>
                      <a:pt x="798" y="1998"/>
                    </a:cubicBezTo>
                    <a:cubicBezTo>
                      <a:pt x="854" y="1832"/>
                      <a:pt x="784" y="1587"/>
                      <a:pt x="725" y="1473"/>
                    </a:cubicBezTo>
                    <a:cubicBezTo>
                      <a:pt x="668" y="1358"/>
                      <a:pt x="532" y="1185"/>
                      <a:pt x="466" y="740"/>
                    </a:cubicBezTo>
                    <a:lnTo>
                      <a:pt x="466" y="725"/>
                    </a:lnTo>
                    <a:cubicBezTo>
                      <a:pt x="396" y="286"/>
                      <a:pt x="1" y="0"/>
                      <a:pt x="1"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39"/>
              <p:cNvSpPr/>
              <p:nvPr/>
            </p:nvSpPr>
            <p:spPr>
              <a:xfrm>
                <a:off x="5542033" y="3124687"/>
                <a:ext cx="252698" cy="873399"/>
              </a:xfrm>
              <a:custGeom>
                <a:rect b="b" l="l" r="r" t="t"/>
                <a:pathLst>
                  <a:path extrusionOk="0" h="3408" w="986">
                    <a:moveTo>
                      <a:pt x="246" y="0"/>
                    </a:moveTo>
                    <a:cubicBezTo>
                      <a:pt x="246" y="0"/>
                      <a:pt x="1" y="431"/>
                      <a:pt x="130" y="863"/>
                    </a:cubicBezTo>
                    <a:cubicBezTo>
                      <a:pt x="252" y="1301"/>
                      <a:pt x="202" y="1510"/>
                      <a:pt x="194" y="1639"/>
                    </a:cubicBezTo>
                    <a:cubicBezTo>
                      <a:pt x="194" y="1768"/>
                      <a:pt x="223" y="2018"/>
                      <a:pt x="346" y="2148"/>
                    </a:cubicBezTo>
                    <a:cubicBezTo>
                      <a:pt x="468" y="2277"/>
                      <a:pt x="489" y="2393"/>
                      <a:pt x="475" y="2565"/>
                    </a:cubicBezTo>
                    <a:cubicBezTo>
                      <a:pt x="461" y="2731"/>
                      <a:pt x="496" y="2953"/>
                      <a:pt x="641" y="3083"/>
                    </a:cubicBezTo>
                    <a:cubicBezTo>
                      <a:pt x="720" y="3155"/>
                      <a:pt x="763" y="3292"/>
                      <a:pt x="827" y="3407"/>
                    </a:cubicBezTo>
                    <a:lnTo>
                      <a:pt x="986" y="3407"/>
                    </a:lnTo>
                    <a:lnTo>
                      <a:pt x="892" y="2976"/>
                    </a:lnTo>
                    <a:lnTo>
                      <a:pt x="691" y="2034"/>
                    </a:lnTo>
                    <a:lnTo>
                      <a:pt x="684" y="2034"/>
                    </a:lnTo>
                    <a:lnTo>
                      <a:pt x="475" y="1056"/>
                    </a:lnTo>
                    <a:lnTo>
                      <a:pt x="246"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5" name="Google Shape;1365;p39"/>
              <p:cNvSpPr/>
              <p:nvPr/>
            </p:nvSpPr>
            <p:spPr>
              <a:xfrm>
                <a:off x="5698622" y="3813321"/>
                <a:ext cx="72273" cy="74065"/>
              </a:xfrm>
              <a:custGeom>
                <a:rect b="b" l="l" r="r" t="t"/>
                <a:pathLst>
                  <a:path extrusionOk="0" fill="none" h="289" w="282">
                    <a:moveTo>
                      <a:pt x="281" y="289"/>
                    </a:moveTo>
                    <a:lnTo>
                      <a:pt x="0"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6" name="Google Shape;1366;p39"/>
              <p:cNvSpPr/>
              <p:nvPr/>
            </p:nvSpPr>
            <p:spPr>
              <a:xfrm>
                <a:off x="5763206" y="3769240"/>
                <a:ext cx="44337" cy="86879"/>
              </a:xfrm>
              <a:custGeom>
                <a:rect b="b" l="l" r="r" t="t"/>
                <a:pathLst>
                  <a:path extrusionOk="0" fill="none" h="339" w="173">
                    <a:moveTo>
                      <a:pt x="0" y="338"/>
                    </a:moveTo>
                    <a:lnTo>
                      <a:pt x="173"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7" name="Google Shape;1367;p39"/>
              <p:cNvSpPr/>
              <p:nvPr/>
            </p:nvSpPr>
            <p:spPr>
              <a:xfrm>
                <a:off x="5656079" y="3284608"/>
                <a:ext cx="35111" cy="72271"/>
              </a:xfrm>
              <a:custGeom>
                <a:rect b="b" l="l" r="r" t="t"/>
                <a:pathLst>
                  <a:path extrusionOk="0" fill="none" h="282" w="137">
                    <a:moveTo>
                      <a:pt x="1" y="282"/>
                    </a:moveTo>
                    <a:lnTo>
                      <a:pt x="137"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p39"/>
              <p:cNvSpPr/>
              <p:nvPr/>
            </p:nvSpPr>
            <p:spPr>
              <a:xfrm>
                <a:off x="5770638" y="3505780"/>
                <a:ext cx="256" cy="1794"/>
              </a:xfrm>
              <a:custGeom>
                <a:rect b="b" l="l" r="r" t="t"/>
                <a:pathLst>
                  <a:path extrusionOk="0" fill="none" h="7" w="1">
                    <a:moveTo>
                      <a:pt x="0" y="0"/>
                    </a:moveTo>
                    <a:lnTo>
                      <a:pt x="0" y="7"/>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9" name="Google Shape;1369;p39"/>
              <p:cNvSpPr/>
              <p:nvPr/>
            </p:nvSpPr>
            <p:spPr>
              <a:xfrm>
                <a:off x="5713230" y="3509112"/>
                <a:ext cx="57664" cy="113019"/>
              </a:xfrm>
              <a:custGeom>
                <a:rect b="b" l="l" r="r" t="t"/>
                <a:pathLst>
                  <a:path extrusionOk="0" fill="none" h="441" w="225">
                    <a:moveTo>
                      <a:pt x="224" y="1"/>
                    </a:moveTo>
                    <a:lnTo>
                      <a:pt x="0" y="44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0" name="Google Shape;1370;p39"/>
              <p:cNvSpPr/>
              <p:nvPr/>
            </p:nvSpPr>
            <p:spPr>
              <a:xfrm>
                <a:off x="5625540" y="3551655"/>
                <a:ext cx="90469" cy="94311"/>
              </a:xfrm>
              <a:custGeom>
                <a:rect b="b" l="l" r="r" t="t"/>
                <a:pathLst>
                  <a:path extrusionOk="0" fill="none" h="368" w="353">
                    <a:moveTo>
                      <a:pt x="353" y="368"/>
                    </a:moveTo>
                    <a:lnTo>
                      <a:pt x="1"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1" name="Google Shape;1371;p39"/>
              <p:cNvSpPr/>
              <p:nvPr/>
            </p:nvSpPr>
            <p:spPr>
              <a:xfrm>
                <a:off x="5608410" y="3338171"/>
                <a:ext cx="55358" cy="57150"/>
              </a:xfrm>
              <a:custGeom>
                <a:rect b="b" l="l" r="r" t="t"/>
                <a:pathLst>
                  <a:path extrusionOk="0" fill="none" h="223" w="216">
                    <a:moveTo>
                      <a:pt x="216" y="223"/>
                    </a:moveTo>
                    <a:lnTo>
                      <a:pt x="0"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2" name="Google Shape;1372;p39"/>
              <p:cNvSpPr/>
              <p:nvPr/>
            </p:nvSpPr>
            <p:spPr>
              <a:xfrm>
                <a:off x="5895704" y="3246165"/>
                <a:ext cx="221431" cy="751923"/>
              </a:xfrm>
              <a:custGeom>
                <a:rect b="b" l="l" r="r" t="t"/>
                <a:pathLst>
                  <a:path extrusionOk="0" h="2934" w="864">
                    <a:moveTo>
                      <a:pt x="863" y="0"/>
                    </a:moveTo>
                    <a:lnTo>
                      <a:pt x="863" y="0"/>
                    </a:lnTo>
                    <a:cubicBezTo>
                      <a:pt x="863" y="1"/>
                      <a:pt x="684" y="130"/>
                      <a:pt x="561" y="345"/>
                    </a:cubicBezTo>
                    <a:cubicBezTo>
                      <a:pt x="511" y="432"/>
                      <a:pt x="475" y="532"/>
                      <a:pt x="461" y="639"/>
                    </a:cubicBezTo>
                    <a:cubicBezTo>
                      <a:pt x="403" y="1027"/>
                      <a:pt x="289" y="1172"/>
                      <a:pt x="237" y="1272"/>
                    </a:cubicBezTo>
                    <a:cubicBezTo>
                      <a:pt x="187" y="1372"/>
                      <a:pt x="130" y="1560"/>
                      <a:pt x="166" y="1703"/>
                    </a:cubicBezTo>
                    <a:cubicBezTo>
                      <a:pt x="166" y="1717"/>
                      <a:pt x="166" y="1726"/>
                      <a:pt x="173" y="1732"/>
                    </a:cubicBezTo>
                    <a:cubicBezTo>
                      <a:pt x="216" y="1876"/>
                      <a:pt x="203" y="1969"/>
                      <a:pt x="123" y="2098"/>
                    </a:cubicBezTo>
                    <a:cubicBezTo>
                      <a:pt x="51" y="2228"/>
                      <a:pt x="1" y="2416"/>
                      <a:pt x="65" y="2566"/>
                    </a:cubicBezTo>
                    <a:cubicBezTo>
                      <a:pt x="108" y="2666"/>
                      <a:pt x="87" y="2811"/>
                      <a:pt x="101" y="2933"/>
                    </a:cubicBezTo>
                    <a:lnTo>
                      <a:pt x="223" y="2933"/>
                    </a:lnTo>
                    <a:lnTo>
                      <a:pt x="303" y="2580"/>
                    </a:lnTo>
                    <a:lnTo>
                      <a:pt x="403" y="2114"/>
                    </a:lnTo>
                    <a:lnTo>
                      <a:pt x="461" y="1846"/>
                    </a:lnTo>
                    <a:lnTo>
                      <a:pt x="482" y="1760"/>
                    </a:lnTo>
                    <a:lnTo>
                      <a:pt x="668" y="913"/>
                    </a:lnTo>
                    <a:lnTo>
                      <a:pt x="863"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p39"/>
              <p:cNvSpPr/>
              <p:nvPr/>
            </p:nvSpPr>
            <p:spPr>
              <a:xfrm>
                <a:off x="5921333" y="3997845"/>
                <a:ext cx="256" cy="2050"/>
              </a:xfrm>
              <a:custGeom>
                <a:rect b="b" l="l" r="r" t="t"/>
                <a:pathLst>
                  <a:path extrusionOk="0" h="8" w="1">
                    <a:moveTo>
                      <a:pt x="1" y="0"/>
                    </a:moveTo>
                    <a:lnTo>
                      <a:pt x="1" y="7"/>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39"/>
              <p:cNvSpPr/>
              <p:nvPr/>
            </p:nvSpPr>
            <p:spPr>
              <a:xfrm>
                <a:off x="5952856" y="3246165"/>
                <a:ext cx="219381" cy="751923"/>
              </a:xfrm>
              <a:custGeom>
                <a:rect b="b" l="l" r="r" t="t"/>
                <a:pathLst>
                  <a:path extrusionOk="0" h="2934" w="856">
                    <a:moveTo>
                      <a:pt x="640" y="0"/>
                    </a:moveTo>
                    <a:lnTo>
                      <a:pt x="445" y="913"/>
                    </a:lnTo>
                    <a:lnTo>
                      <a:pt x="259" y="1760"/>
                    </a:lnTo>
                    <a:lnTo>
                      <a:pt x="238" y="1846"/>
                    </a:lnTo>
                    <a:lnTo>
                      <a:pt x="180" y="2114"/>
                    </a:lnTo>
                    <a:lnTo>
                      <a:pt x="80" y="2580"/>
                    </a:lnTo>
                    <a:lnTo>
                      <a:pt x="0" y="2933"/>
                    </a:lnTo>
                    <a:lnTo>
                      <a:pt x="143" y="2933"/>
                    </a:lnTo>
                    <a:cubicBezTo>
                      <a:pt x="195" y="2838"/>
                      <a:pt x="238" y="2724"/>
                      <a:pt x="302" y="2666"/>
                    </a:cubicBezTo>
                    <a:cubicBezTo>
                      <a:pt x="425" y="2559"/>
                      <a:pt x="461" y="2364"/>
                      <a:pt x="445" y="2221"/>
                    </a:cubicBezTo>
                    <a:cubicBezTo>
                      <a:pt x="425" y="2071"/>
                      <a:pt x="445" y="1976"/>
                      <a:pt x="554" y="1862"/>
                    </a:cubicBezTo>
                    <a:cubicBezTo>
                      <a:pt x="661" y="1746"/>
                      <a:pt x="690" y="1531"/>
                      <a:pt x="683" y="1415"/>
                    </a:cubicBezTo>
                    <a:cubicBezTo>
                      <a:pt x="676" y="1308"/>
                      <a:pt x="633" y="1122"/>
                      <a:pt x="740" y="747"/>
                    </a:cubicBezTo>
                    <a:cubicBezTo>
                      <a:pt x="856" y="373"/>
                      <a:pt x="640" y="0"/>
                      <a:pt x="64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39"/>
              <p:cNvSpPr/>
              <p:nvPr/>
            </p:nvSpPr>
            <p:spPr>
              <a:xfrm>
                <a:off x="5973102" y="3843050"/>
                <a:ext cx="63046" cy="64326"/>
              </a:xfrm>
              <a:custGeom>
                <a:rect b="b" l="l" r="r" t="t"/>
                <a:pathLst>
                  <a:path extrusionOk="0" fill="none" h="251" w="246">
                    <a:moveTo>
                      <a:pt x="1" y="251"/>
                    </a:moveTo>
                    <a:lnTo>
                      <a:pt x="246"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39"/>
              <p:cNvSpPr/>
              <p:nvPr/>
            </p:nvSpPr>
            <p:spPr>
              <a:xfrm>
                <a:off x="5941835" y="3804094"/>
                <a:ext cx="36905" cy="75859"/>
              </a:xfrm>
              <a:custGeom>
                <a:rect b="b" l="l" r="r" t="t"/>
                <a:pathLst>
                  <a:path extrusionOk="0" fill="none" h="296" w="144">
                    <a:moveTo>
                      <a:pt x="143" y="296"/>
                    </a:moveTo>
                    <a:lnTo>
                      <a:pt x="0"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39"/>
              <p:cNvSpPr/>
              <p:nvPr/>
            </p:nvSpPr>
            <p:spPr>
              <a:xfrm>
                <a:off x="6041274" y="3384046"/>
                <a:ext cx="31523" cy="63045"/>
              </a:xfrm>
              <a:custGeom>
                <a:rect b="b" l="l" r="r" t="t"/>
                <a:pathLst>
                  <a:path extrusionOk="0" fill="none" h="246" w="123">
                    <a:moveTo>
                      <a:pt x="123" y="246"/>
                    </a:moveTo>
                    <a:lnTo>
                      <a:pt x="0"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39"/>
              <p:cNvSpPr/>
              <p:nvPr/>
            </p:nvSpPr>
            <p:spPr>
              <a:xfrm>
                <a:off x="5973102" y="3575490"/>
                <a:ext cx="35111" cy="70477"/>
              </a:xfrm>
              <a:custGeom>
                <a:rect b="b" l="l" r="r" t="t"/>
                <a:pathLst>
                  <a:path extrusionOk="0" fill="none" h="275" w="137">
                    <a:moveTo>
                      <a:pt x="137" y="275"/>
                    </a:moveTo>
                    <a:lnTo>
                      <a:pt x="1"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39"/>
              <p:cNvSpPr/>
              <p:nvPr/>
            </p:nvSpPr>
            <p:spPr>
              <a:xfrm>
                <a:off x="6007957" y="3645711"/>
                <a:ext cx="14865" cy="29472"/>
              </a:xfrm>
              <a:custGeom>
                <a:rect b="b" l="l" r="r" t="t"/>
                <a:pathLst>
                  <a:path extrusionOk="0" fill="none" h="115" w="58">
                    <a:moveTo>
                      <a:pt x="58" y="115"/>
                    </a:moveTo>
                    <a:lnTo>
                      <a:pt x="1" y="1"/>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0" name="Google Shape;1380;p39"/>
              <p:cNvSpPr/>
              <p:nvPr/>
            </p:nvSpPr>
            <p:spPr>
              <a:xfrm>
                <a:off x="6018977" y="3616239"/>
                <a:ext cx="77655" cy="81240"/>
              </a:xfrm>
              <a:custGeom>
                <a:rect b="b" l="l" r="r" t="t"/>
                <a:pathLst>
                  <a:path extrusionOk="0" fill="none" h="317" w="303">
                    <a:moveTo>
                      <a:pt x="303" y="0"/>
                    </a:moveTo>
                    <a:lnTo>
                      <a:pt x="1" y="316"/>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p39"/>
              <p:cNvSpPr/>
              <p:nvPr/>
            </p:nvSpPr>
            <p:spPr>
              <a:xfrm>
                <a:off x="6066431" y="3430177"/>
                <a:ext cx="50232" cy="50231"/>
              </a:xfrm>
              <a:custGeom>
                <a:rect b="b" l="l" r="r" t="t"/>
                <a:pathLst>
                  <a:path extrusionOk="0" fill="none" h="196" w="196">
                    <a:moveTo>
                      <a:pt x="0" y="195"/>
                    </a:moveTo>
                    <a:lnTo>
                      <a:pt x="195" y="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39"/>
              <p:cNvSpPr/>
              <p:nvPr/>
            </p:nvSpPr>
            <p:spPr>
              <a:xfrm>
                <a:off x="5726301" y="3997845"/>
                <a:ext cx="309850" cy="869299"/>
              </a:xfrm>
              <a:custGeom>
                <a:rect b="b" l="l" r="r" t="t"/>
                <a:pathLst>
                  <a:path extrusionOk="0" h="3392" w="1209">
                    <a:moveTo>
                      <a:pt x="1" y="0"/>
                    </a:moveTo>
                    <a:lnTo>
                      <a:pt x="1" y="3392"/>
                    </a:lnTo>
                    <a:lnTo>
                      <a:pt x="1209" y="3392"/>
                    </a:lnTo>
                    <a:lnTo>
                      <a:pt x="1209"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39"/>
              <p:cNvSpPr/>
              <p:nvPr/>
            </p:nvSpPr>
            <p:spPr>
              <a:xfrm>
                <a:off x="5921333" y="3997845"/>
                <a:ext cx="256" cy="2050"/>
              </a:xfrm>
              <a:custGeom>
                <a:rect b="b" l="l" r="r" t="t"/>
                <a:pathLst>
                  <a:path extrusionOk="0" h="8" w="1">
                    <a:moveTo>
                      <a:pt x="1" y="0"/>
                    </a:moveTo>
                    <a:lnTo>
                      <a:pt x="1" y="7"/>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4" name="Google Shape;1384;p39"/>
              <p:cNvSpPr/>
              <p:nvPr/>
            </p:nvSpPr>
            <p:spPr>
              <a:xfrm>
                <a:off x="6444921" y="2790750"/>
                <a:ext cx="383148" cy="418504"/>
              </a:xfrm>
              <a:custGeom>
                <a:rect b="b" l="l" r="r" t="t"/>
                <a:pathLst>
                  <a:path extrusionOk="0" fill="none" h="1633" w="1495">
                    <a:moveTo>
                      <a:pt x="1006" y="202"/>
                    </a:moveTo>
                    <a:cubicBezTo>
                      <a:pt x="1049" y="275"/>
                      <a:pt x="1149" y="447"/>
                      <a:pt x="1251" y="613"/>
                    </a:cubicBezTo>
                    <a:lnTo>
                      <a:pt x="1251" y="620"/>
                    </a:lnTo>
                    <a:lnTo>
                      <a:pt x="1251" y="620"/>
                    </a:lnTo>
                    <a:cubicBezTo>
                      <a:pt x="1372" y="836"/>
                      <a:pt x="1494" y="1044"/>
                      <a:pt x="1494" y="1044"/>
                    </a:cubicBezTo>
                    <a:lnTo>
                      <a:pt x="1444" y="1072"/>
                    </a:lnTo>
                    <a:lnTo>
                      <a:pt x="1351" y="1131"/>
                    </a:lnTo>
                    <a:lnTo>
                      <a:pt x="1351" y="1131"/>
                    </a:lnTo>
                    <a:lnTo>
                      <a:pt x="1113" y="1267"/>
                    </a:lnTo>
                    <a:lnTo>
                      <a:pt x="733" y="1496"/>
                    </a:lnTo>
                    <a:lnTo>
                      <a:pt x="632" y="1553"/>
                    </a:lnTo>
                    <a:lnTo>
                      <a:pt x="502" y="1633"/>
                    </a:lnTo>
                    <a:cubicBezTo>
                      <a:pt x="502" y="1633"/>
                      <a:pt x="488" y="1605"/>
                      <a:pt x="466" y="1553"/>
                    </a:cubicBezTo>
                    <a:cubicBezTo>
                      <a:pt x="395" y="1424"/>
                      <a:pt x="244" y="1137"/>
                      <a:pt x="150" y="863"/>
                    </a:cubicBezTo>
                    <a:lnTo>
                      <a:pt x="150" y="856"/>
                    </a:lnTo>
                    <a:cubicBezTo>
                      <a:pt x="43" y="547"/>
                      <a:pt x="0" y="389"/>
                      <a:pt x="28" y="146"/>
                    </a:cubicBezTo>
                    <a:lnTo>
                      <a:pt x="28" y="139"/>
                    </a:lnTo>
                    <a:cubicBezTo>
                      <a:pt x="28" y="95"/>
                      <a:pt x="35" y="52"/>
                      <a:pt x="50"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5" name="Google Shape;1385;p39"/>
              <p:cNvSpPr/>
              <p:nvPr/>
            </p:nvSpPr>
            <p:spPr>
              <a:xfrm>
                <a:off x="6702742" y="2842519"/>
                <a:ext cx="125324" cy="222963"/>
              </a:xfrm>
              <a:custGeom>
                <a:rect b="b" l="l" r="r" t="t"/>
                <a:pathLst>
                  <a:path extrusionOk="0" fill="none" h="870" w="489">
                    <a:moveTo>
                      <a:pt x="0" y="0"/>
                    </a:moveTo>
                    <a:cubicBezTo>
                      <a:pt x="43" y="73"/>
                      <a:pt x="143" y="245"/>
                      <a:pt x="245" y="411"/>
                    </a:cubicBezTo>
                    <a:lnTo>
                      <a:pt x="245" y="418"/>
                    </a:lnTo>
                    <a:lnTo>
                      <a:pt x="245" y="418"/>
                    </a:lnTo>
                    <a:cubicBezTo>
                      <a:pt x="366" y="634"/>
                      <a:pt x="488" y="842"/>
                      <a:pt x="488" y="842"/>
                    </a:cubicBezTo>
                    <a:lnTo>
                      <a:pt x="438" y="870"/>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6" name="Google Shape;1386;p39"/>
              <p:cNvSpPr/>
              <p:nvPr/>
            </p:nvSpPr>
            <p:spPr>
              <a:xfrm>
                <a:off x="6451840" y="2790750"/>
                <a:ext cx="6151" cy="35623"/>
              </a:xfrm>
              <a:custGeom>
                <a:rect b="b" l="l" r="r" t="t"/>
                <a:pathLst>
                  <a:path extrusionOk="0" h="139" w="24">
                    <a:moveTo>
                      <a:pt x="23" y="1"/>
                    </a:moveTo>
                    <a:cubicBezTo>
                      <a:pt x="8" y="52"/>
                      <a:pt x="1" y="95"/>
                      <a:pt x="1" y="139"/>
                    </a:cubicBezTo>
                    <a:lnTo>
                      <a:pt x="23"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39"/>
              <p:cNvSpPr/>
              <p:nvPr/>
            </p:nvSpPr>
            <p:spPr>
              <a:xfrm>
                <a:off x="6451840" y="2790750"/>
                <a:ext cx="6151" cy="35623"/>
              </a:xfrm>
              <a:custGeom>
                <a:rect b="b" l="l" r="r" t="t"/>
                <a:pathLst>
                  <a:path extrusionOk="0" fill="none" h="139" w="24">
                    <a:moveTo>
                      <a:pt x="23" y="1"/>
                    </a:moveTo>
                    <a:cubicBezTo>
                      <a:pt x="8" y="52"/>
                      <a:pt x="1" y="95"/>
                      <a:pt x="1" y="139"/>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39"/>
              <p:cNvSpPr/>
              <p:nvPr/>
            </p:nvSpPr>
            <p:spPr>
              <a:xfrm>
                <a:off x="7975448" y="4763876"/>
                <a:ext cx="35111" cy="103281"/>
              </a:xfrm>
              <a:custGeom>
                <a:rect b="b" l="l" r="r" t="t"/>
                <a:pathLst>
                  <a:path extrusionOk="0" fill="none" h="403" w="137">
                    <a:moveTo>
                      <a:pt x="1" y="21"/>
                    </a:moveTo>
                    <a:cubicBezTo>
                      <a:pt x="1" y="21"/>
                      <a:pt x="137" y="1"/>
                      <a:pt x="137" y="403"/>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89" name="Google Shape;1389;p39"/>
            <p:cNvGrpSpPr/>
            <p:nvPr/>
          </p:nvGrpSpPr>
          <p:grpSpPr>
            <a:xfrm>
              <a:off x="5859987" y="708191"/>
              <a:ext cx="2475465" cy="1299135"/>
              <a:chOff x="5859987" y="708191"/>
              <a:chExt cx="2475465" cy="1299135"/>
            </a:xfrm>
          </p:grpSpPr>
          <p:grpSp>
            <p:nvGrpSpPr>
              <p:cNvPr id="1390" name="Google Shape;1390;p39"/>
              <p:cNvGrpSpPr/>
              <p:nvPr/>
            </p:nvGrpSpPr>
            <p:grpSpPr>
              <a:xfrm>
                <a:off x="5859987" y="708191"/>
                <a:ext cx="2475465" cy="1299135"/>
                <a:chOff x="5859987" y="708191"/>
                <a:chExt cx="2475465" cy="1299135"/>
              </a:xfrm>
            </p:grpSpPr>
            <p:sp>
              <p:nvSpPr>
                <p:cNvPr id="1391" name="Google Shape;1391;p39"/>
                <p:cNvSpPr/>
                <p:nvPr/>
              </p:nvSpPr>
              <p:spPr>
                <a:xfrm>
                  <a:off x="7351415" y="1448942"/>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39"/>
                <p:cNvSpPr/>
                <p:nvPr/>
              </p:nvSpPr>
              <p:spPr>
                <a:xfrm>
                  <a:off x="5859987" y="1907975"/>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93" name="Google Shape;1393;p39"/>
                <p:cNvGrpSpPr/>
                <p:nvPr/>
              </p:nvGrpSpPr>
              <p:grpSpPr>
                <a:xfrm>
                  <a:off x="8221303" y="1365235"/>
                  <a:ext cx="114150" cy="114196"/>
                  <a:chOff x="-736313" y="4136737"/>
                  <a:chExt cx="38359" cy="38359"/>
                </a:xfrm>
              </p:grpSpPr>
              <p:sp>
                <p:nvSpPr>
                  <p:cNvPr id="1394" name="Google Shape;1394;p39"/>
                  <p:cNvSpPr/>
                  <p:nvPr/>
                </p:nvSpPr>
                <p:spPr>
                  <a:xfrm>
                    <a:off x="-736313"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39"/>
                  <p:cNvSpPr/>
                  <p:nvPr/>
                </p:nvSpPr>
                <p:spPr>
                  <a:xfrm>
                    <a:off x="-736313"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96" name="Google Shape;1396;p39"/>
                <p:cNvSpPr/>
                <p:nvPr/>
              </p:nvSpPr>
              <p:spPr>
                <a:xfrm>
                  <a:off x="7381497" y="708191"/>
                  <a:ext cx="105061" cy="99348"/>
                </a:xfrm>
                <a:custGeom>
                  <a:rect b="b" l="l" r="r" t="t"/>
                  <a:pathLst>
                    <a:path extrusionOk="0" h="626" w="662">
                      <a:moveTo>
                        <a:pt x="1" y="1"/>
                      </a:moveTo>
                      <a:lnTo>
                        <a:pt x="239" y="625"/>
                      </a:lnTo>
                      <a:lnTo>
                        <a:pt x="662" y="101"/>
                      </a:lnTo>
                      <a:lnTo>
                        <a:pt x="1"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97" name="Google Shape;1397;p39"/>
              <p:cNvSpPr/>
              <p:nvPr/>
            </p:nvSpPr>
            <p:spPr>
              <a:xfrm>
                <a:off x="6521290" y="1178772"/>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p39"/>
              <p:cNvSpPr/>
              <p:nvPr/>
            </p:nvSpPr>
            <p:spPr>
              <a:xfrm>
                <a:off x="7635190" y="1952397"/>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2" name="Shape 1402"/>
        <p:cNvGrpSpPr/>
        <p:nvPr/>
      </p:nvGrpSpPr>
      <p:grpSpPr>
        <a:xfrm>
          <a:off x="0" y="0"/>
          <a:ext cx="0" cy="0"/>
          <a:chOff x="0" y="0"/>
          <a:chExt cx="0" cy="0"/>
        </a:xfrm>
      </p:grpSpPr>
      <p:sp>
        <p:nvSpPr>
          <p:cNvPr id="1403" name="Google Shape;1403;p40"/>
          <p:cNvSpPr txBox="1"/>
          <p:nvPr>
            <p:ph type="title"/>
          </p:nvPr>
        </p:nvSpPr>
        <p:spPr>
          <a:xfrm>
            <a:off x="720000" y="521225"/>
            <a:ext cx="7704000" cy="6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“Post-Pandemic” Online Learning Trends</a:t>
            </a:r>
            <a:endParaRPr/>
          </a:p>
        </p:txBody>
      </p:sp>
      <p:sp>
        <p:nvSpPr>
          <p:cNvPr id="1404" name="Google Shape;1404;p40"/>
          <p:cNvSpPr txBox="1"/>
          <p:nvPr>
            <p:ph idx="2" type="subTitle"/>
          </p:nvPr>
        </p:nvSpPr>
        <p:spPr>
          <a:xfrm>
            <a:off x="968700" y="1421675"/>
            <a:ext cx="7064700" cy="2437500"/>
          </a:xfrm>
          <a:prstGeom prst="rect">
            <a:avLst/>
          </a:prstGeom>
        </p:spPr>
        <p:txBody>
          <a:bodyPr anchorCtr="0" anchor="t" bIns="91425" lIns="85725" spcFirstLastPara="1" rIns="91425" wrap="square" tIns="91425">
            <a:noAutofit/>
          </a:bodyPr>
          <a:lstStyle/>
          <a:p>
            <a:pPr indent="-355600" lvl="0" marL="457200" rtl="0" algn="l">
              <a:spcBef>
                <a:spcPts val="0"/>
              </a:spcBef>
              <a:spcAft>
                <a:spcPts val="0"/>
              </a:spcAft>
              <a:buSzPts val="2000"/>
              <a:buChar char="●"/>
            </a:pPr>
            <a:r>
              <a:rPr lang="en" sz="2000"/>
              <a:t>Variety of </a:t>
            </a:r>
            <a:r>
              <a:rPr lang="en" sz="2000"/>
              <a:t>Institutional</a:t>
            </a:r>
            <a:r>
              <a:rPr lang="en" sz="2000"/>
              <a:t> Programmatic Approaches</a:t>
            </a:r>
            <a:endParaRPr sz="2000"/>
          </a:p>
          <a:p>
            <a:pPr indent="-155575" lvl="1" marL="742950" rtl="0" algn="l">
              <a:spcBef>
                <a:spcPts val="0"/>
              </a:spcBef>
              <a:spcAft>
                <a:spcPts val="0"/>
              </a:spcAft>
              <a:buSzPts val="2000"/>
              <a:buChar char="○"/>
            </a:pPr>
            <a:r>
              <a:rPr lang="en" sz="2000"/>
              <a:t> Increasingly d</a:t>
            </a:r>
            <a:r>
              <a:rPr lang="en" sz="2000"/>
              <a:t>efaulting to hybrid instruction (GVSU)</a:t>
            </a:r>
            <a:endParaRPr sz="2000"/>
          </a:p>
          <a:p>
            <a:pPr indent="-155575" lvl="1" marL="742950" rtl="0" algn="l">
              <a:spcBef>
                <a:spcPts val="0"/>
              </a:spcBef>
              <a:spcAft>
                <a:spcPts val="0"/>
              </a:spcAft>
              <a:buSzPts val="2000"/>
              <a:buChar char="○"/>
            </a:pPr>
            <a:r>
              <a:rPr lang="en" sz="2000"/>
              <a:t> Exploration of Online Learning as Income Generation (UCs)</a:t>
            </a:r>
            <a:endParaRPr sz="2000"/>
          </a:p>
          <a:p>
            <a:pPr indent="-155575" lvl="1" marL="742950" rtl="0" algn="l">
              <a:spcBef>
                <a:spcPts val="0"/>
              </a:spcBef>
              <a:spcAft>
                <a:spcPts val="0"/>
              </a:spcAft>
              <a:buSzPts val="2000"/>
              <a:buChar char="○"/>
            </a:pPr>
            <a:r>
              <a:rPr lang="en" sz="2000"/>
              <a:t> Larger classes, fewer faculty</a:t>
            </a:r>
            <a:endParaRPr sz="2000"/>
          </a:p>
          <a:p>
            <a:pPr indent="-355600" lvl="0" marL="457200" rtl="0" algn="l">
              <a:spcBef>
                <a:spcPts val="0"/>
              </a:spcBef>
              <a:spcAft>
                <a:spcPts val="0"/>
              </a:spcAft>
              <a:buSzPts val="2000"/>
              <a:buChar char="●"/>
            </a:pPr>
            <a:r>
              <a:rPr lang="en" sz="2000"/>
              <a:t>Move toward Critical Digital Literacies</a:t>
            </a:r>
            <a:endParaRPr sz="2000"/>
          </a:p>
          <a:p>
            <a:pPr indent="-355600" lvl="1" marL="914400" rtl="0" algn="l">
              <a:spcBef>
                <a:spcPts val="0"/>
              </a:spcBef>
              <a:spcAft>
                <a:spcPts val="0"/>
              </a:spcAft>
              <a:buSzPts val="2000"/>
              <a:buChar char="○"/>
            </a:pPr>
            <a:r>
              <a:rPr lang="en" sz="2000"/>
              <a:t>AI information literacy </a:t>
            </a:r>
            <a:endParaRPr sz="2000"/>
          </a:p>
          <a:p>
            <a:pPr indent="-355600" lvl="1" marL="914400" rtl="0" algn="l">
              <a:spcBef>
                <a:spcPts val="0"/>
              </a:spcBef>
              <a:spcAft>
                <a:spcPts val="0"/>
              </a:spcAft>
              <a:buSzPts val="2000"/>
              <a:buChar char="○"/>
            </a:pPr>
            <a:r>
              <a:rPr lang="en" sz="2000"/>
              <a:t>Differences in Search </a:t>
            </a:r>
            <a:r>
              <a:rPr lang="en" sz="2000"/>
              <a:t>Algorithms</a:t>
            </a:r>
            <a:endParaRPr sz="2000"/>
          </a:p>
          <a:p>
            <a:pPr indent="0" lvl="0" marL="0" rtl="0" algn="l">
              <a:spcBef>
                <a:spcPts val="0"/>
              </a:spcBef>
              <a:spcAft>
                <a:spcPts val="0"/>
              </a:spcAft>
              <a:buNone/>
            </a:pPr>
            <a:r>
              <a:t/>
            </a:r>
            <a:endParaRPr sz="2000"/>
          </a:p>
        </p:txBody>
      </p:sp>
      <p:sp>
        <p:nvSpPr>
          <p:cNvPr id="1405" name="Google Shape;1405;p40"/>
          <p:cNvSpPr/>
          <p:nvPr/>
        </p:nvSpPr>
        <p:spPr>
          <a:xfrm>
            <a:off x="7466210" y="3402035"/>
            <a:ext cx="105061" cy="100776"/>
          </a:xfrm>
          <a:custGeom>
            <a:rect b="b" l="l" r="r" t="t"/>
            <a:pathLst>
              <a:path extrusionOk="0" h="635" w="662">
                <a:moveTo>
                  <a:pt x="662" y="1"/>
                </a:moveTo>
                <a:lnTo>
                  <a:pt x="1" y="110"/>
                </a:lnTo>
                <a:lnTo>
                  <a:pt x="425" y="634"/>
                </a:lnTo>
                <a:lnTo>
                  <a:pt x="662" y="1"/>
                </a:lnTo>
                <a:close/>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06" name="Google Shape;1406;p40"/>
          <p:cNvGrpSpPr/>
          <p:nvPr/>
        </p:nvGrpSpPr>
        <p:grpSpPr>
          <a:xfrm>
            <a:off x="7465982" y="2633329"/>
            <a:ext cx="1215611" cy="2327215"/>
            <a:chOff x="7465982" y="2633329"/>
            <a:chExt cx="1215611" cy="2327215"/>
          </a:xfrm>
        </p:grpSpPr>
        <p:grpSp>
          <p:nvGrpSpPr>
            <p:cNvPr id="1407" name="Google Shape;1407;p40"/>
            <p:cNvGrpSpPr/>
            <p:nvPr/>
          </p:nvGrpSpPr>
          <p:grpSpPr>
            <a:xfrm>
              <a:off x="7811976" y="3402036"/>
              <a:ext cx="869617" cy="1442077"/>
              <a:chOff x="12574044" y="6091008"/>
              <a:chExt cx="1030597" cy="1709027"/>
            </a:xfrm>
          </p:grpSpPr>
          <p:sp>
            <p:nvSpPr>
              <p:cNvPr id="1408" name="Google Shape;1408;p40"/>
              <p:cNvSpPr/>
              <p:nvPr/>
            </p:nvSpPr>
            <p:spPr>
              <a:xfrm>
                <a:off x="12954810" y="6716486"/>
                <a:ext cx="172882" cy="440115"/>
              </a:xfrm>
              <a:custGeom>
                <a:rect b="b" l="l" r="r" t="t"/>
                <a:pathLst>
                  <a:path extrusionOk="0" h="1446" w="568">
                    <a:moveTo>
                      <a:pt x="0" y="0"/>
                    </a:moveTo>
                    <a:lnTo>
                      <a:pt x="0" y="123"/>
                    </a:lnTo>
                    <a:lnTo>
                      <a:pt x="0" y="354"/>
                    </a:lnTo>
                    <a:cubicBezTo>
                      <a:pt x="100" y="597"/>
                      <a:pt x="157" y="813"/>
                      <a:pt x="194" y="992"/>
                    </a:cubicBezTo>
                    <a:cubicBezTo>
                      <a:pt x="201" y="1029"/>
                      <a:pt x="209" y="1058"/>
                      <a:pt x="216" y="1094"/>
                    </a:cubicBezTo>
                    <a:lnTo>
                      <a:pt x="568" y="1446"/>
                    </a:lnTo>
                    <a:lnTo>
                      <a:pt x="568" y="570"/>
                    </a:lnTo>
                    <a:lnTo>
                      <a:pt x="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9" name="Google Shape;1409;p40"/>
              <p:cNvSpPr/>
              <p:nvPr/>
            </p:nvSpPr>
            <p:spPr>
              <a:xfrm>
                <a:off x="12954810" y="6469643"/>
                <a:ext cx="172882" cy="420332"/>
              </a:xfrm>
              <a:custGeom>
                <a:rect b="b" l="l" r="r" t="t"/>
                <a:pathLst>
                  <a:path extrusionOk="0" h="1381" w="568">
                    <a:moveTo>
                      <a:pt x="64" y="1"/>
                    </a:moveTo>
                    <a:cubicBezTo>
                      <a:pt x="28" y="259"/>
                      <a:pt x="7" y="539"/>
                      <a:pt x="0" y="811"/>
                    </a:cubicBezTo>
                    <a:lnTo>
                      <a:pt x="568" y="1381"/>
                    </a:lnTo>
                    <a:lnTo>
                      <a:pt x="568" y="503"/>
                    </a:lnTo>
                    <a:lnTo>
                      <a:pt x="64"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0" name="Google Shape;1410;p40"/>
              <p:cNvSpPr/>
              <p:nvPr/>
            </p:nvSpPr>
            <p:spPr>
              <a:xfrm>
                <a:off x="12974290" y="6248671"/>
                <a:ext cx="153402" cy="374068"/>
              </a:xfrm>
              <a:custGeom>
                <a:rect b="b" l="l" r="r" t="t"/>
                <a:pathLst>
                  <a:path extrusionOk="0" h="1229" w="504">
                    <a:moveTo>
                      <a:pt x="152" y="0"/>
                    </a:moveTo>
                    <a:cubicBezTo>
                      <a:pt x="87" y="200"/>
                      <a:pt x="36" y="452"/>
                      <a:pt x="0" y="727"/>
                    </a:cubicBezTo>
                    <a:lnTo>
                      <a:pt x="504" y="1229"/>
                    </a:lnTo>
                    <a:lnTo>
                      <a:pt x="504" y="352"/>
                    </a:lnTo>
                    <a:lnTo>
                      <a:pt x="152"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1" name="Google Shape;1411;p40"/>
              <p:cNvSpPr/>
              <p:nvPr/>
            </p:nvSpPr>
            <p:spPr>
              <a:xfrm>
                <a:off x="13020554" y="6091008"/>
                <a:ext cx="107138" cy="265104"/>
              </a:xfrm>
              <a:custGeom>
                <a:rect b="b" l="l" r="r" t="t"/>
                <a:pathLst>
                  <a:path extrusionOk="0" h="871" w="352">
                    <a:moveTo>
                      <a:pt x="352" y="1"/>
                    </a:moveTo>
                    <a:cubicBezTo>
                      <a:pt x="216" y="1"/>
                      <a:pt x="93" y="201"/>
                      <a:pt x="0" y="518"/>
                    </a:cubicBezTo>
                    <a:lnTo>
                      <a:pt x="352" y="870"/>
                    </a:lnTo>
                    <a:lnTo>
                      <a:pt x="352"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2" name="Google Shape;1412;p40"/>
              <p:cNvSpPr/>
              <p:nvPr/>
            </p:nvSpPr>
            <p:spPr>
              <a:xfrm>
                <a:off x="13127387" y="6091008"/>
                <a:ext cx="107443" cy="265104"/>
              </a:xfrm>
              <a:custGeom>
                <a:rect b="b" l="l" r="r" t="t"/>
                <a:pathLst>
                  <a:path extrusionOk="0" h="871" w="353">
                    <a:moveTo>
                      <a:pt x="1" y="1"/>
                    </a:moveTo>
                    <a:lnTo>
                      <a:pt x="1" y="870"/>
                    </a:lnTo>
                    <a:lnTo>
                      <a:pt x="353" y="518"/>
                    </a:lnTo>
                    <a:cubicBezTo>
                      <a:pt x="253" y="201"/>
                      <a:pt x="130" y="1"/>
                      <a:pt x="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3" name="Google Shape;1413;p40"/>
              <p:cNvSpPr/>
              <p:nvPr/>
            </p:nvSpPr>
            <p:spPr>
              <a:xfrm>
                <a:off x="13127387" y="6248671"/>
                <a:ext cx="153707" cy="374068"/>
              </a:xfrm>
              <a:custGeom>
                <a:rect b="b" l="l" r="r" t="t"/>
                <a:pathLst>
                  <a:path extrusionOk="0" h="1229" w="505">
                    <a:moveTo>
                      <a:pt x="353" y="0"/>
                    </a:moveTo>
                    <a:lnTo>
                      <a:pt x="1" y="352"/>
                    </a:lnTo>
                    <a:lnTo>
                      <a:pt x="1" y="1229"/>
                    </a:lnTo>
                    <a:lnTo>
                      <a:pt x="505" y="727"/>
                    </a:lnTo>
                    <a:cubicBezTo>
                      <a:pt x="468" y="452"/>
                      <a:pt x="418" y="200"/>
                      <a:pt x="353"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4" name="Google Shape;1414;p40"/>
              <p:cNvSpPr/>
              <p:nvPr/>
            </p:nvSpPr>
            <p:spPr>
              <a:xfrm>
                <a:off x="13127387" y="6469643"/>
                <a:ext cx="173187" cy="420332"/>
              </a:xfrm>
              <a:custGeom>
                <a:rect b="b" l="l" r="r" t="t"/>
                <a:pathLst>
                  <a:path extrusionOk="0" h="1381" w="569">
                    <a:moveTo>
                      <a:pt x="505" y="1"/>
                    </a:moveTo>
                    <a:lnTo>
                      <a:pt x="1" y="503"/>
                    </a:lnTo>
                    <a:lnTo>
                      <a:pt x="1" y="1381"/>
                    </a:lnTo>
                    <a:lnTo>
                      <a:pt x="569" y="811"/>
                    </a:lnTo>
                    <a:cubicBezTo>
                      <a:pt x="562" y="539"/>
                      <a:pt x="539" y="259"/>
                      <a:pt x="505"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5" name="Google Shape;1415;p40"/>
              <p:cNvSpPr/>
              <p:nvPr/>
            </p:nvSpPr>
            <p:spPr>
              <a:xfrm>
                <a:off x="13127387" y="6716486"/>
                <a:ext cx="173187" cy="440115"/>
              </a:xfrm>
              <a:custGeom>
                <a:rect b="b" l="l" r="r" t="t"/>
                <a:pathLst>
                  <a:path extrusionOk="0" h="1446" w="569">
                    <a:moveTo>
                      <a:pt x="569" y="0"/>
                    </a:moveTo>
                    <a:lnTo>
                      <a:pt x="1" y="570"/>
                    </a:lnTo>
                    <a:lnTo>
                      <a:pt x="1" y="1446"/>
                    </a:lnTo>
                    <a:lnTo>
                      <a:pt x="260" y="1187"/>
                    </a:lnTo>
                    <a:cubicBezTo>
                      <a:pt x="260" y="1165"/>
                      <a:pt x="267" y="1137"/>
                      <a:pt x="274" y="1115"/>
                    </a:cubicBezTo>
                    <a:cubicBezTo>
                      <a:pt x="303" y="949"/>
                      <a:pt x="360" y="763"/>
                      <a:pt x="439" y="554"/>
                    </a:cubicBezTo>
                    <a:cubicBezTo>
                      <a:pt x="453" y="527"/>
                      <a:pt x="462" y="497"/>
                      <a:pt x="475" y="468"/>
                    </a:cubicBezTo>
                    <a:cubicBezTo>
                      <a:pt x="505" y="404"/>
                      <a:pt x="532" y="332"/>
                      <a:pt x="569" y="268"/>
                    </a:cubicBezTo>
                    <a:lnTo>
                      <a:pt x="569" y="123"/>
                    </a:lnTo>
                    <a:lnTo>
                      <a:pt x="569"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6" name="Google Shape;1416;p40"/>
              <p:cNvSpPr/>
              <p:nvPr/>
            </p:nvSpPr>
            <p:spPr>
              <a:xfrm>
                <a:off x="13127387" y="7077771"/>
                <a:ext cx="79136" cy="90093"/>
              </a:xfrm>
              <a:custGeom>
                <a:rect b="b" l="l" r="r" t="t"/>
                <a:pathLst>
                  <a:path extrusionOk="0" h="296" w="260">
                    <a:moveTo>
                      <a:pt x="260" y="0"/>
                    </a:moveTo>
                    <a:lnTo>
                      <a:pt x="1" y="259"/>
                    </a:lnTo>
                    <a:lnTo>
                      <a:pt x="1" y="295"/>
                    </a:lnTo>
                    <a:lnTo>
                      <a:pt x="246" y="295"/>
                    </a:lnTo>
                    <a:cubicBezTo>
                      <a:pt x="237" y="216"/>
                      <a:pt x="237" y="116"/>
                      <a:pt x="26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7" name="Google Shape;1417;p40"/>
              <p:cNvSpPr/>
              <p:nvPr/>
            </p:nvSpPr>
            <p:spPr>
              <a:xfrm>
                <a:off x="13199522" y="7055552"/>
                <a:ext cx="59657" cy="112312"/>
              </a:xfrm>
              <a:custGeom>
                <a:rect b="b" l="l" r="r" t="t"/>
                <a:pathLst>
                  <a:path extrusionOk="0" h="369" w="196">
                    <a:moveTo>
                      <a:pt x="37" y="1"/>
                    </a:moveTo>
                    <a:cubicBezTo>
                      <a:pt x="30" y="23"/>
                      <a:pt x="23" y="51"/>
                      <a:pt x="23" y="73"/>
                    </a:cubicBezTo>
                    <a:cubicBezTo>
                      <a:pt x="0" y="189"/>
                      <a:pt x="0" y="289"/>
                      <a:pt x="9" y="368"/>
                    </a:cubicBezTo>
                    <a:lnTo>
                      <a:pt x="195" y="368"/>
                    </a:lnTo>
                    <a:lnTo>
                      <a:pt x="138" y="246"/>
                    </a:lnTo>
                    <a:lnTo>
                      <a:pt x="52" y="44"/>
                    </a:lnTo>
                    <a:lnTo>
                      <a:pt x="37"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8" name="Google Shape;1418;p40"/>
              <p:cNvSpPr/>
              <p:nvPr/>
            </p:nvSpPr>
            <p:spPr>
              <a:xfrm>
                <a:off x="12860760" y="6791056"/>
                <a:ext cx="153098" cy="376807"/>
              </a:xfrm>
              <a:custGeom>
                <a:rect b="b" l="l" r="r" t="t"/>
                <a:pathLst>
                  <a:path extrusionOk="0" h="1238" w="503">
                    <a:moveTo>
                      <a:pt x="266" y="0"/>
                    </a:moveTo>
                    <a:lnTo>
                      <a:pt x="1" y="611"/>
                    </a:lnTo>
                    <a:lnTo>
                      <a:pt x="251" y="1237"/>
                    </a:lnTo>
                    <a:lnTo>
                      <a:pt x="294" y="1237"/>
                    </a:lnTo>
                    <a:lnTo>
                      <a:pt x="432" y="928"/>
                    </a:lnTo>
                    <a:lnTo>
                      <a:pt x="482" y="806"/>
                    </a:lnTo>
                    <a:lnTo>
                      <a:pt x="503" y="747"/>
                    </a:lnTo>
                    <a:cubicBezTo>
                      <a:pt x="466" y="568"/>
                      <a:pt x="409" y="352"/>
                      <a:pt x="309" y="109"/>
                    </a:cubicBezTo>
                    <a:cubicBezTo>
                      <a:pt x="309" y="109"/>
                      <a:pt x="309" y="100"/>
                      <a:pt x="303" y="93"/>
                    </a:cubicBezTo>
                    <a:cubicBezTo>
                      <a:pt x="294" y="57"/>
                      <a:pt x="280" y="30"/>
                      <a:pt x="266"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9" name="Google Shape;1419;p40"/>
              <p:cNvSpPr/>
              <p:nvPr/>
            </p:nvSpPr>
            <p:spPr>
              <a:xfrm>
                <a:off x="13020554" y="7049465"/>
                <a:ext cx="107138" cy="118399"/>
              </a:xfrm>
              <a:custGeom>
                <a:rect b="b" l="l" r="r" t="t"/>
                <a:pathLst>
                  <a:path extrusionOk="0" h="389" w="352">
                    <a:moveTo>
                      <a:pt x="0" y="0"/>
                    </a:moveTo>
                    <a:lnTo>
                      <a:pt x="0" y="0"/>
                    </a:lnTo>
                    <a:cubicBezTo>
                      <a:pt x="14" y="129"/>
                      <a:pt x="21" y="243"/>
                      <a:pt x="7" y="338"/>
                    </a:cubicBezTo>
                    <a:cubicBezTo>
                      <a:pt x="14" y="352"/>
                      <a:pt x="28" y="373"/>
                      <a:pt x="36" y="388"/>
                    </a:cubicBezTo>
                    <a:lnTo>
                      <a:pt x="352" y="388"/>
                    </a:lnTo>
                    <a:lnTo>
                      <a:pt x="352" y="352"/>
                    </a:lnTo>
                    <a:lnTo>
                      <a:pt x="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p40"/>
              <p:cNvSpPr/>
              <p:nvPr/>
            </p:nvSpPr>
            <p:spPr>
              <a:xfrm>
                <a:off x="12650745" y="7167560"/>
                <a:ext cx="953896" cy="632476"/>
              </a:xfrm>
              <a:custGeom>
                <a:rect b="b" l="l" r="r" t="t"/>
                <a:pathLst>
                  <a:path extrusionOk="0" h="2078" w="3134">
                    <a:moveTo>
                      <a:pt x="509" y="0"/>
                    </a:moveTo>
                    <a:lnTo>
                      <a:pt x="1" y="2077"/>
                    </a:lnTo>
                    <a:lnTo>
                      <a:pt x="3133" y="2077"/>
                    </a:lnTo>
                    <a:lnTo>
                      <a:pt x="2616"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1" name="Google Shape;1421;p40"/>
              <p:cNvSpPr/>
              <p:nvPr/>
            </p:nvSpPr>
            <p:spPr>
              <a:xfrm>
                <a:off x="12777363" y="6605087"/>
                <a:ext cx="164664" cy="371937"/>
              </a:xfrm>
              <a:custGeom>
                <a:rect b="b" l="l" r="r" t="t"/>
                <a:pathLst>
                  <a:path extrusionOk="0" h="1222" w="541">
                    <a:moveTo>
                      <a:pt x="238" y="1"/>
                    </a:moveTo>
                    <a:lnTo>
                      <a:pt x="0" y="547"/>
                    </a:lnTo>
                    <a:lnTo>
                      <a:pt x="275" y="1222"/>
                    </a:lnTo>
                    <a:lnTo>
                      <a:pt x="540" y="611"/>
                    </a:lnTo>
                    <a:cubicBezTo>
                      <a:pt x="454" y="396"/>
                      <a:pt x="345" y="187"/>
                      <a:pt x="23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2" name="Google Shape;1422;p40"/>
              <p:cNvSpPr/>
              <p:nvPr/>
            </p:nvSpPr>
            <p:spPr>
              <a:xfrm>
                <a:off x="12696401" y="6447728"/>
                <a:ext cx="153707" cy="324151"/>
              </a:xfrm>
              <a:custGeom>
                <a:rect b="b" l="l" r="r" t="t"/>
                <a:pathLst>
                  <a:path extrusionOk="0" h="1065" w="505">
                    <a:moveTo>
                      <a:pt x="166" y="0"/>
                    </a:moveTo>
                    <a:lnTo>
                      <a:pt x="1" y="381"/>
                    </a:lnTo>
                    <a:lnTo>
                      <a:pt x="266" y="1064"/>
                    </a:lnTo>
                    <a:lnTo>
                      <a:pt x="504" y="518"/>
                    </a:lnTo>
                    <a:cubicBezTo>
                      <a:pt x="396" y="316"/>
                      <a:pt x="273" y="136"/>
                      <a:pt x="166"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3" name="Google Shape;1423;p40"/>
              <p:cNvSpPr/>
              <p:nvPr/>
            </p:nvSpPr>
            <p:spPr>
              <a:xfrm>
                <a:off x="12613612" y="6355200"/>
                <a:ext cx="133618" cy="208796"/>
              </a:xfrm>
              <a:custGeom>
                <a:rect b="b" l="l" r="r" t="t"/>
                <a:pathLst>
                  <a:path extrusionOk="0" h="686" w="439">
                    <a:moveTo>
                      <a:pt x="46" y="1"/>
                    </a:moveTo>
                    <a:cubicBezTo>
                      <a:pt x="30" y="1"/>
                      <a:pt x="14" y="3"/>
                      <a:pt x="0" y="9"/>
                    </a:cubicBezTo>
                    <a:lnTo>
                      <a:pt x="273" y="685"/>
                    </a:lnTo>
                    <a:lnTo>
                      <a:pt x="438" y="304"/>
                    </a:lnTo>
                    <a:cubicBezTo>
                      <a:pt x="289" y="117"/>
                      <a:pt x="150" y="1"/>
                      <a:pt x="46"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4" name="Google Shape;1424;p40"/>
              <p:cNvSpPr/>
              <p:nvPr/>
            </p:nvSpPr>
            <p:spPr>
              <a:xfrm>
                <a:off x="12574044" y="6357940"/>
                <a:ext cx="122661" cy="206057"/>
              </a:xfrm>
              <a:custGeom>
                <a:rect b="b" l="l" r="r" t="t"/>
                <a:pathLst>
                  <a:path extrusionOk="0" h="677" w="403">
                    <a:moveTo>
                      <a:pt x="130" y="0"/>
                    </a:moveTo>
                    <a:cubicBezTo>
                      <a:pt x="28" y="43"/>
                      <a:pt x="1" y="238"/>
                      <a:pt x="21" y="511"/>
                    </a:cubicBezTo>
                    <a:lnTo>
                      <a:pt x="403" y="676"/>
                    </a:lnTo>
                    <a:lnTo>
                      <a:pt x="13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5" name="Google Shape;1425;p40"/>
              <p:cNvSpPr/>
              <p:nvPr/>
            </p:nvSpPr>
            <p:spPr>
              <a:xfrm>
                <a:off x="12580436" y="6513168"/>
                <a:ext cx="197232" cy="258712"/>
              </a:xfrm>
              <a:custGeom>
                <a:rect b="b" l="l" r="r" t="t"/>
                <a:pathLst>
                  <a:path extrusionOk="0" h="850" w="648">
                    <a:moveTo>
                      <a:pt x="0" y="1"/>
                    </a:moveTo>
                    <a:lnTo>
                      <a:pt x="0" y="1"/>
                    </a:lnTo>
                    <a:cubicBezTo>
                      <a:pt x="16" y="180"/>
                      <a:pt x="50" y="389"/>
                      <a:pt x="102" y="611"/>
                    </a:cubicBezTo>
                    <a:lnTo>
                      <a:pt x="647" y="849"/>
                    </a:lnTo>
                    <a:lnTo>
                      <a:pt x="647" y="849"/>
                    </a:lnTo>
                    <a:lnTo>
                      <a:pt x="382" y="166"/>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6" name="Google Shape;1426;p40"/>
              <p:cNvSpPr/>
              <p:nvPr/>
            </p:nvSpPr>
            <p:spPr>
              <a:xfrm>
                <a:off x="12611482" y="6699137"/>
                <a:ext cx="249583" cy="277888"/>
              </a:xfrm>
              <a:custGeom>
                <a:rect b="b" l="l" r="r" t="t"/>
                <a:pathLst>
                  <a:path extrusionOk="0" h="913" w="820">
                    <a:moveTo>
                      <a:pt x="0" y="0"/>
                    </a:moveTo>
                    <a:lnTo>
                      <a:pt x="0" y="0"/>
                    </a:lnTo>
                    <a:cubicBezTo>
                      <a:pt x="57" y="209"/>
                      <a:pt x="121" y="432"/>
                      <a:pt x="200" y="647"/>
                    </a:cubicBezTo>
                    <a:lnTo>
                      <a:pt x="820" y="913"/>
                    </a:lnTo>
                    <a:lnTo>
                      <a:pt x="820" y="913"/>
                    </a:lnTo>
                    <a:lnTo>
                      <a:pt x="545" y="238"/>
                    </a:lnTo>
                    <a:lnTo>
                      <a:pt x="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7" name="Google Shape;1427;p40"/>
              <p:cNvSpPr/>
              <p:nvPr/>
            </p:nvSpPr>
            <p:spPr>
              <a:xfrm>
                <a:off x="12672356" y="6896063"/>
                <a:ext cx="264802" cy="271800"/>
              </a:xfrm>
              <a:custGeom>
                <a:rect b="b" l="l" r="r" t="t"/>
                <a:pathLst>
                  <a:path extrusionOk="0" h="893" w="870">
                    <a:moveTo>
                      <a:pt x="0" y="0"/>
                    </a:moveTo>
                    <a:lnTo>
                      <a:pt x="0" y="0"/>
                    </a:lnTo>
                    <a:cubicBezTo>
                      <a:pt x="16" y="37"/>
                      <a:pt x="30" y="66"/>
                      <a:pt x="43" y="100"/>
                    </a:cubicBezTo>
                    <a:cubicBezTo>
                      <a:pt x="137" y="345"/>
                      <a:pt x="245" y="554"/>
                      <a:pt x="345" y="713"/>
                    </a:cubicBezTo>
                    <a:lnTo>
                      <a:pt x="756" y="892"/>
                    </a:lnTo>
                    <a:lnTo>
                      <a:pt x="870" y="892"/>
                    </a:lnTo>
                    <a:lnTo>
                      <a:pt x="620" y="266"/>
                    </a:lnTo>
                    <a:lnTo>
                      <a:pt x="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8" name="Google Shape;1428;p40"/>
              <p:cNvSpPr/>
              <p:nvPr/>
            </p:nvSpPr>
            <p:spPr>
              <a:xfrm>
                <a:off x="12777363" y="7112774"/>
                <a:ext cx="125096" cy="55091"/>
              </a:xfrm>
              <a:custGeom>
                <a:rect b="b" l="l" r="r" t="t"/>
                <a:pathLst>
                  <a:path extrusionOk="0" h="181" w="411">
                    <a:moveTo>
                      <a:pt x="0" y="1"/>
                    </a:moveTo>
                    <a:cubicBezTo>
                      <a:pt x="43" y="72"/>
                      <a:pt x="87" y="130"/>
                      <a:pt x="130" y="180"/>
                    </a:cubicBezTo>
                    <a:lnTo>
                      <a:pt x="411" y="180"/>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9" name="Google Shape;1429;p40"/>
              <p:cNvSpPr/>
              <p:nvPr/>
            </p:nvSpPr>
            <p:spPr>
              <a:xfrm>
                <a:off x="12949940" y="7018419"/>
                <a:ext cx="77006" cy="149444"/>
              </a:xfrm>
              <a:custGeom>
                <a:rect b="b" l="l" r="r" t="t"/>
                <a:pathLst>
                  <a:path extrusionOk="0" h="491" w="253">
                    <a:moveTo>
                      <a:pt x="210" y="0"/>
                    </a:moveTo>
                    <a:lnTo>
                      <a:pt x="189" y="59"/>
                    </a:lnTo>
                    <a:lnTo>
                      <a:pt x="139" y="181"/>
                    </a:lnTo>
                    <a:lnTo>
                      <a:pt x="1" y="490"/>
                    </a:lnTo>
                    <a:lnTo>
                      <a:pt x="232" y="490"/>
                    </a:lnTo>
                    <a:cubicBezTo>
                      <a:pt x="232" y="475"/>
                      <a:pt x="239" y="454"/>
                      <a:pt x="239" y="440"/>
                    </a:cubicBezTo>
                    <a:cubicBezTo>
                      <a:pt x="253" y="345"/>
                      <a:pt x="246" y="231"/>
                      <a:pt x="232" y="102"/>
                    </a:cubicBezTo>
                    <a:cubicBezTo>
                      <a:pt x="225" y="66"/>
                      <a:pt x="217" y="37"/>
                      <a:pt x="21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40"/>
              <p:cNvSpPr/>
              <p:nvPr/>
            </p:nvSpPr>
            <p:spPr>
              <a:xfrm>
                <a:off x="13282920" y="6950545"/>
                <a:ext cx="216711" cy="217318"/>
              </a:xfrm>
              <a:custGeom>
                <a:rect b="b" l="l" r="r" t="t"/>
                <a:pathLst>
                  <a:path extrusionOk="0" h="714" w="712">
                    <a:moveTo>
                      <a:pt x="711" y="1"/>
                    </a:moveTo>
                    <a:lnTo>
                      <a:pt x="187" y="232"/>
                    </a:lnTo>
                    <a:lnTo>
                      <a:pt x="1" y="713"/>
                    </a:lnTo>
                    <a:lnTo>
                      <a:pt x="180" y="713"/>
                    </a:lnTo>
                    <a:lnTo>
                      <a:pt x="425" y="611"/>
                    </a:lnTo>
                    <a:lnTo>
                      <a:pt x="425" y="605"/>
                    </a:lnTo>
                    <a:cubicBezTo>
                      <a:pt x="511" y="468"/>
                      <a:pt x="598" y="296"/>
                      <a:pt x="684" y="87"/>
                    </a:cubicBezTo>
                    <a:cubicBezTo>
                      <a:pt x="698" y="59"/>
                      <a:pt x="704" y="30"/>
                      <a:pt x="711"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1" name="Google Shape;1431;p40"/>
              <p:cNvSpPr/>
              <p:nvPr/>
            </p:nvSpPr>
            <p:spPr>
              <a:xfrm>
                <a:off x="13337706" y="7136514"/>
                <a:ext cx="74571" cy="31350"/>
              </a:xfrm>
              <a:custGeom>
                <a:rect b="b" l="l" r="r" t="t"/>
                <a:pathLst>
                  <a:path extrusionOk="0" h="103" w="245">
                    <a:moveTo>
                      <a:pt x="245" y="0"/>
                    </a:moveTo>
                    <a:lnTo>
                      <a:pt x="0" y="102"/>
                    </a:lnTo>
                    <a:lnTo>
                      <a:pt x="173" y="102"/>
                    </a:lnTo>
                    <a:cubicBezTo>
                      <a:pt x="193" y="66"/>
                      <a:pt x="223" y="37"/>
                      <a:pt x="245"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2" name="Google Shape;1432;p40"/>
              <p:cNvSpPr/>
              <p:nvPr/>
            </p:nvSpPr>
            <p:spPr>
              <a:xfrm>
                <a:off x="13271962" y="6701267"/>
                <a:ext cx="140315" cy="319890"/>
              </a:xfrm>
              <a:custGeom>
                <a:rect b="b" l="l" r="r" t="t"/>
                <a:pathLst>
                  <a:path extrusionOk="0" h="1051" w="461">
                    <a:moveTo>
                      <a:pt x="259" y="0"/>
                    </a:moveTo>
                    <a:cubicBezTo>
                      <a:pt x="202" y="102"/>
                      <a:pt x="144" y="209"/>
                      <a:pt x="94" y="318"/>
                    </a:cubicBezTo>
                    <a:cubicBezTo>
                      <a:pt x="57" y="382"/>
                      <a:pt x="30" y="454"/>
                      <a:pt x="0" y="518"/>
                    </a:cubicBezTo>
                    <a:lnTo>
                      <a:pt x="73" y="683"/>
                    </a:lnTo>
                    <a:lnTo>
                      <a:pt x="223" y="1051"/>
                    </a:lnTo>
                    <a:lnTo>
                      <a:pt x="461" y="468"/>
                    </a:lnTo>
                    <a:lnTo>
                      <a:pt x="259"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3" name="Google Shape;1433;p40"/>
              <p:cNvSpPr/>
              <p:nvPr/>
            </p:nvSpPr>
            <p:spPr>
              <a:xfrm>
                <a:off x="13350794" y="6567954"/>
                <a:ext cx="131488" cy="275757"/>
              </a:xfrm>
              <a:custGeom>
                <a:rect b="b" l="l" r="r" t="t"/>
                <a:pathLst>
                  <a:path extrusionOk="0" h="906" w="432">
                    <a:moveTo>
                      <a:pt x="288" y="0"/>
                    </a:moveTo>
                    <a:cubicBezTo>
                      <a:pt x="193" y="116"/>
                      <a:pt x="93" y="266"/>
                      <a:pt x="0" y="438"/>
                    </a:cubicBezTo>
                    <a:lnTo>
                      <a:pt x="202" y="906"/>
                    </a:lnTo>
                    <a:lnTo>
                      <a:pt x="431" y="324"/>
                    </a:lnTo>
                    <a:lnTo>
                      <a:pt x="288"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4" name="Google Shape;1434;p40"/>
              <p:cNvSpPr/>
              <p:nvPr/>
            </p:nvSpPr>
            <p:spPr>
              <a:xfrm>
                <a:off x="13412276" y="6624566"/>
                <a:ext cx="168317" cy="219145"/>
              </a:xfrm>
              <a:custGeom>
                <a:rect b="b" l="l" r="r" t="t"/>
                <a:pathLst>
                  <a:path extrusionOk="0" h="720" w="553">
                    <a:moveTo>
                      <a:pt x="552" y="0"/>
                    </a:moveTo>
                    <a:lnTo>
                      <a:pt x="229" y="138"/>
                    </a:lnTo>
                    <a:lnTo>
                      <a:pt x="0" y="720"/>
                    </a:lnTo>
                    <a:lnTo>
                      <a:pt x="459" y="518"/>
                    </a:lnTo>
                    <a:cubicBezTo>
                      <a:pt x="509" y="332"/>
                      <a:pt x="538" y="152"/>
                      <a:pt x="552"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5" name="Google Shape;1435;p40"/>
              <p:cNvSpPr/>
              <p:nvPr/>
            </p:nvSpPr>
            <p:spPr>
              <a:xfrm>
                <a:off x="13438452" y="6489122"/>
                <a:ext cx="113530" cy="177751"/>
              </a:xfrm>
              <a:custGeom>
                <a:rect b="b" l="l" r="r" t="t"/>
                <a:pathLst>
                  <a:path extrusionOk="0" h="584" w="373">
                    <a:moveTo>
                      <a:pt x="335" y="0"/>
                    </a:moveTo>
                    <a:cubicBezTo>
                      <a:pt x="246" y="0"/>
                      <a:pt x="131" y="103"/>
                      <a:pt x="0" y="259"/>
                    </a:cubicBezTo>
                    <a:lnTo>
                      <a:pt x="143" y="583"/>
                    </a:lnTo>
                    <a:lnTo>
                      <a:pt x="373" y="7"/>
                    </a:lnTo>
                    <a:cubicBezTo>
                      <a:pt x="361" y="3"/>
                      <a:pt x="348" y="0"/>
                      <a:pt x="335"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6" name="Google Shape;1436;p40"/>
              <p:cNvSpPr/>
              <p:nvPr/>
            </p:nvSpPr>
            <p:spPr>
              <a:xfrm>
                <a:off x="13481977" y="6491253"/>
                <a:ext cx="105312" cy="175620"/>
              </a:xfrm>
              <a:custGeom>
                <a:rect b="b" l="l" r="r" t="t"/>
                <a:pathLst>
                  <a:path extrusionOk="0" h="577" w="346">
                    <a:moveTo>
                      <a:pt x="230" y="0"/>
                    </a:moveTo>
                    <a:lnTo>
                      <a:pt x="0" y="576"/>
                    </a:lnTo>
                    <a:lnTo>
                      <a:pt x="323" y="438"/>
                    </a:lnTo>
                    <a:cubicBezTo>
                      <a:pt x="345" y="202"/>
                      <a:pt x="316" y="37"/>
                      <a:pt x="230" y="0"/>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7" name="Google Shape;1437;p40"/>
              <p:cNvSpPr/>
              <p:nvPr/>
            </p:nvSpPr>
            <p:spPr>
              <a:xfrm>
                <a:off x="13210480" y="6858626"/>
                <a:ext cx="129357" cy="309237"/>
              </a:xfrm>
              <a:custGeom>
                <a:rect b="b" l="l" r="r" t="t"/>
                <a:pathLst>
                  <a:path extrusionOk="0" h="1016" w="425">
                    <a:moveTo>
                      <a:pt x="202" y="1"/>
                    </a:moveTo>
                    <a:cubicBezTo>
                      <a:pt x="189" y="30"/>
                      <a:pt x="180" y="60"/>
                      <a:pt x="166" y="87"/>
                    </a:cubicBezTo>
                    <a:cubicBezTo>
                      <a:pt x="87" y="296"/>
                      <a:pt x="30" y="482"/>
                      <a:pt x="1" y="648"/>
                    </a:cubicBezTo>
                    <a:lnTo>
                      <a:pt x="16" y="691"/>
                    </a:lnTo>
                    <a:lnTo>
                      <a:pt x="102" y="893"/>
                    </a:lnTo>
                    <a:lnTo>
                      <a:pt x="159" y="1015"/>
                    </a:lnTo>
                    <a:lnTo>
                      <a:pt x="239" y="1015"/>
                    </a:lnTo>
                    <a:lnTo>
                      <a:pt x="425" y="534"/>
                    </a:lnTo>
                    <a:lnTo>
                      <a:pt x="275" y="166"/>
                    </a:lnTo>
                    <a:lnTo>
                      <a:pt x="202"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8" name="Google Shape;1438;p40"/>
              <p:cNvSpPr/>
              <p:nvPr/>
            </p:nvSpPr>
            <p:spPr>
              <a:xfrm>
                <a:off x="13339532" y="6781925"/>
                <a:ext cx="212450" cy="239233"/>
              </a:xfrm>
              <a:custGeom>
                <a:rect b="b" l="l" r="r" t="t"/>
                <a:pathLst>
                  <a:path extrusionOk="0" h="786" w="698">
                    <a:moveTo>
                      <a:pt x="698" y="1"/>
                    </a:moveTo>
                    <a:lnTo>
                      <a:pt x="239" y="203"/>
                    </a:lnTo>
                    <a:lnTo>
                      <a:pt x="1" y="786"/>
                    </a:lnTo>
                    <a:lnTo>
                      <a:pt x="525" y="555"/>
                    </a:lnTo>
                    <a:lnTo>
                      <a:pt x="532" y="555"/>
                    </a:lnTo>
                    <a:cubicBezTo>
                      <a:pt x="598" y="375"/>
                      <a:pt x="655" y="182"/>
                      <a:pt x="698" y="1"/>
                    </a:cubicBez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39" name="Google Shape;1439;p40"/>
            <p:cNvGrpSpPr/>
            <p:nvPr/>
          </p:nvGrpSpPr>
          <p:grpSpPr>
            <a:xfrm>
              <a:off x="7465982" y="4231825"/>
              <a:ext cx="589927" cy="728719"/>
              <a:chOff x="9390650" y="6712225"/>
              <a:chExt cx="1002595" cy="1238475"/>
            </a:xfrm>
          </p:grpSpPr>
          <p:sp>
            <p:nvSpPr>
              <p:cNvPr id="1440" name="Google Shape;1440;p40"/>
              <p:cNvSpPr/>
              <p:nvPr/>
            </p:nvSpPr>
            <p:spPr>
              <a:xfrm>
                <a:off x="9526703" y="7747078"/>
                <a:ext cx="730488" cy="203622"/>
              </a:xfrm>
              <a:custGeom>
                <a:rect b="b" l="l" r="r" t="t"/>
                <a:pathLst>
                  <a:path extrusionOk="0" h="669" w="2400">
                    <a:moveTo>
                      <a:pt x="0" y="1"/>
                    </a:moveTo>
                    <a:lnTo>
                      <a:pt x="50" y="668"/>
                    </a:lnTo>
                    <a:lnTo>
                      <a:pt x="2343" y="668"/>
                    </a:lnTo>
                    <a:lnTo>
                      <a:pt x="240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1" name="Google Shape;1441;p40"/>
              <p:cNvSpPr/>
              <p:nvPr/>
            </p:nvSpPr>
            <p:spPr>
              <a:xfrm>
                <a:off x="9469482" y="7064683"/>
                <a:ext cx="842496" cy="144575"/>
              </a:xfrm>
              <a:custGeom>
                <a:rect b="b" l="l" r="r" t="t"/>
                <a:pathLst>
                  <a:path extrusionOk="0" h="475" w="2768">
                    <a:moveTo>
                      <a:pt x="0" y="0"/>
                    </a:moveTo>
                    <a:lnTo>
                      <a:pt x="36" y="475"/>
                    </a:lnTo>
                    <a:lnTo>
                      <a:pt x="2733" y="475"/>
                    </a:lnTo>
                    <a:lnTo>
                      <a:pt x="2767"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2" name="Google Shape;1442;p40"/>
              <p:cNvSpPr/>
              <p:nvPr/>
            </p:nvSpPr>
            <p:spPr>
              <a:xfrm>
                <a:off x="9497788" y="6712225"/>
                <a:ext cx="785883" cy="107442"/>
              </a:xfrm>
              <a:custGeom>
                <a:rect b="b" l="l" r="r" t="t"/>
                <a:pathLst>
                  <a:path extrusionOk="0" h="353" w="2582">
                    <a:moveTo>
                      <a:pt x="130" y="1"/>
                    </a:moveTo>
                    <a:lnTo>
                      <a:pt x="0" y="352"/>
                    </a:lnTo>
                    <a:lnTo>
                      <a:pt x="2581" y="352"/>
                    </a:lnTo>
                    <a:lnTo>
                      <a:pt x="2452"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3" name="Google Shape;1443;p40"/>
              <p:cNvSpPr/>
              <p:nvPr/>
            </p:nvSpPr>
            <p:spPr>
              <a:xfrm>
                <a:off x="9474048" y="6880845"/>
                <a:ext cx="833669" cy="304"/>
              </a:xfrm>
              <a:custGeom>
                <a:rect b="b" l="l" r="r" t="t"/>
                <a:pathLst>
                  <a:path extrusionOk="0" h="1" w="2739">
                    <a:moveTo>
                      <a:pt x="2738" y="0"/>
                    </a:moveTo>
                    <a:lnTo>
                      <a:pt x="2738" y="0"/>
                    </a:lnTo>
                    <a:lnTo>
                      <a:pt x="1" y="0"/>
                    </a:ln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4" name="Google Shape;1444;p40"/>
              <p:cNvSpPr/>
              <p:nvPr/>
            </p:nvSpPr>
            <p:spPr>
              <a:xfrm>
                <a:off x="9390650" y="6880845"/>
                <a:ext cx="1002595" cy="184142"/>
              </a:xfrm>
              <a:custGeom>
                <a:rect b="b" l="l" r="r" t="t"/>
                <a:pathLst>
                  <a:path extrusionOk="0" h="605" w="3294">
                    <a:moveTo>
                      <a:pt x="0" y="0"/>
                    </a:moveTo>
                    <a:lnTo>
                      <a:pt x="0" y="604"/>
                    </a:lnTo>
                    <a:lnTo>
                      <a:pt x="3294" y="604"/>
                    </a:lnTo>
                    <a:lnTo>
                      <a:pt x="3294"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p40"/>
              <p:cNvSpPr/>
              <p:nvPr/>
            </p:nvSpPr>
            <p:spPr>
              <a:xfrm>
                <a:off x="9416826" y="6819362"/>
                <a:ext cx="947504" cy="61787"/>
              </a:xfrm>
              <a:custGeom>
                <a:rect b="b" l="l" r="r" t="t"/>
                <a:pathLst>
                  <a:path extrusionOk="0" h="203" w="3113">
                    <a:moveTo>
                      <a:pt x="102" y="0"/>
                    </a:moveTo>
                    <a:lnTo>
                      <a:pt x="1" y="202"/>
                    </a:lnTo>
                    <a:lnTo>
                      <a:pt x="3113" y="202"/>
                    </a:lnTo>
                    <a:lnTo>
                      <a:pt x="3013"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6" name="Google Shape;1446;p40"/>
              <p:cNvSpPr/>
              <p:nvPr/>
            </p:nvSpPr>
            <p:spPr>
              <a:xfrm>
                <a:off x="9456090" y="7208954"/>
                <a:ext cx="868976" cy="538426"/>
              </a:xfrm>
              <a:custGeom>
                <a:rect b="b" l="l" r="r" t="t"/>
                <a:pathLst>
                  <a:path extrusionOk="0" h="1769" w="2855">
                    <a:moveTo>
                      <a:pt x="1" y="1"/>
                    </a:moveTo>
                    <a:lnTo>
                      <a:pt x="160" y="1769"/>
                    </a:lnTo>
                    <a:lnTo>
                      <a:pt x="2697" y="1769"/>
                    </a:lnTo>
                    <a:lnTo>
                      <a:pt x="2854" y="1"/>
                    </a:lnTo>
                    <a:close/>
                  </a:path>
                </a:pathLst>
              </a:custGeom>
              <a:solidFill>
                <a:schemeClr val="dk2"/>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7" name="Google Shape;1447;p40"/>
              <p:cNvSpPr/>
              <p:nvPr/>
            </p:nvSpPr>
            <p:spPr>
              <a:xfrm>
                <a:off x="9439045" y="6920108"/>
                <a:ext cx="304" cy="103181"/>
              </a:xfrm>
              <a:custGeom>
                <a:rect b="b" l="l" r="r" t="t"/>
                <a:pathLst>
                  <a:path extrusionOk="0" fill="none" h="339" w="1">
                    <a:moveTo>
                      <a:pt x="0" y="1"/>
                    </a:moveTo>
                    <a:lnTo>
                      <a:pt x="0" y="33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8" name="Google Shape;1448;p40"/>
              <p:cNvSpPr/>
              <p:nvPr/>
            </p:nvSpPr>
            <p:spPr>
              <a:xfrm>
                <a:off x="9528834" y="6920108"/>
                <a:ext cx="304" cy="103181"/>
              </a:xfrm>
              <a:custGeom>
                <a:rect b="b" l="l" r="r" t="t"/>
                <a:pathLst>
                  <a:path extrusionOk="0" fill="none" h="339" w="1">
                    <a:moveTo>
                      <a:pt x="0" y="1"/>
                    </a:moveTo>
                    <a:lnTo>
                      <a:pt x="0" y="33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9" name="Google Shape;1449;p40"/>
              <p:cNvSpPr/>
              <p:nvPr/>
            </p:nvSpPr>
            <p:spPr>
              <a:xfrm>
                <a:off x="9620449" y="6920108"/>
                <a:ext cx="304" cy="103181"/>
              </a:xfrm>
              <a:custGeom>
                <a:rect b="b" l="l" r="r" t="t"/>
                <a:pathLst>
                  <a:path extrusionOk="0" fill="none" h="339" w="1">
                    <a:moveTo>
                      <a:pt x="1" y="1"/>
                    </a:moveTo>
                    <a:lnTo>
                      <a:pt x="1" y="33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0" name="Google Shape;1450;p40"/>
              <p:cNvSpPr/>
              <p:nvPr/>
            </p:nvSpPr>
            <p:spPr>
              <a:xfrm>
                <a:off x="9710238" y="6920108"/>
                <a:ext cx="304" cy="103181"/>
              </a:xfrm>
              <a:custGeom>
                <a:rect b="b" l="l" r="r" t="t"/>
                <a:pathLst>
                  <a:path extrusionOk="0" fill="none" h="339" w="1">
                    <a:moveTo>
                      <a:pt x="1" y="1"/>
                    </a:moveTo>
                    <a:lnTo>
                      <a:pt x="1" y="33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1" name="Google Shape;1451;p40"/>
              <p:cNvSpPr/>
              <p:nvPr/>
            </p:nvSpPr>
            <p:spPr>
              <a:xfrm>
                <a:off x="9799722" y="6920108"/>
                <a:ext cx="304" cy="103181"/>
              </a:xfrm>
              <a:custGeom>
                <a:rect b="b" l="l" r="r" t="t"/>
                <a:pathLst>
                  <a:path extrusionOk="0" fill="none" h="339" w="1">
                    <a:moveTo>
                      <a:pt x="0" y="1"/>
                    </a:moveTo>
                    <a:lnTo>
                      <a:pt x="0" y="33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2" name="Google Shape;1452;p40"/>
              <p:cNvSpPr/>
              <p:nvPr/>
            </p:nvSpPr>
            <p:spPr>
              <a:xfrm>
                <a:off x="9889511" y="6920108"/>
                <a:ext cx="304" cy="103181"/>
              </a:xfrm>
              <a:custGeom>
                <a:rect b="b" l="l" r="r" t="t"/>
                <a:pathLst>
                  <a:path extrusionOk="0" fill="none" h="339" w="1">
                    <a:moveTo>
                      <a:pt x="0" y="1"/>
                    </a:moveTo>
                    <a:lnTo>
                      <a:pt x="0" y="33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3" name="Google Shape;1453;p40"/>
              <p:cNvSpPr/>
              <p:nvPr/>
            </p:nvSpPr>
            <p:spPr>
              <a:xfrm>
                <a:off x="9979300" y="6920108"/>
                <a:ext cx="304" cy="103181"/>
              </a:xfrm>
              <a:custGeom>
                <a:rect b="b" l="l" r="r" t="t"/>
                <a:pathLst>
                  <a:path extrusionOk="0" fill="none" h="339" w="1">
                    <a:moveTo>
                      <a:pt x="0" y="1"/>
                    </a:moveTo>
                    <a:lnTo>
                      <a:pt x="0" y="33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4" name="Google Shape;1454;p40"/>
              <p:cNvSpPr/>
              <p:nvPr/>
            </p:nvSpPr>
            <p:spPr>
              <a:xfrm>
                <a:off x="10071219" y="6920108"/>
                <a:ext cx="304" cy="103181"/>
              </a:xfrm>
              <a:custGeom>
                <a:rect b="b" l="l" r="r" t="t"/>
                <a:pathLst>
                  <a:path extrusionOk="0" fill="none" h="339" w="1">
                    <a:moveTo>
                      <a:pt x="0" y="1"/>
                    </a:moveTo>
                    <a:lnTo>
                      <a:pt x="0" y="33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5" name="Google Shape;1455;p40"/>
              <p:cNvSpPr/>
              <p:nvPr/>
            </p:nvSpPr>
            <p:spPr>
              <a:xfrm>
                <a:off x="10161008" y="6920108"/>
                <a:ext cx="304" cy="103181"/>
              </a:xfrm>
              <a:custGeom>
                <a:rect b="b" l="l" r="r" t="t"/>
                <a:pathLst>
                  <a:path extrusionOk="0" fill="none" h="339" w="1">
                    <a:moveTo>
                      <a:pt x="0" y="1"/>
                    </a:moveTo>
                    <a:lnTo>
                      <a:pt x="0" y="33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6" name="Google Shape;1456;p40"/>
              <p:cNvSpPr/>
              <p:nvPr/>
            </p:nvSpPr>
            <p:spPr>
              <a:xfrm>
                <a:off x="10250797" y="6920108"/>
                <a:ext cx="304" cy="103181"/>
              </a:xfrm>
              <a:custGeom>
                <a:rect b="b" l="l" r="r" t="t"/>
                <a:pathLst>
                  <a:path extrusionOk="0" fill="none" h="339" w="1">
                    <a:moveTo>
                      <a:pt x="0" y="1"/>
                    </a:moveTo>
                    <a:lnTo>
                      <a:pt x="0" y="33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7" name="Google Shape;1457;p40"/>
              <p:cNvSpPr/>
              <p:nvPr/>
            </p:nvSpPr>
            <p:spPr>
              <a:xfrm>
                <a:off x="10340586" y="6920108"/>
                <a:ext cx="304" cy="103181"/>
              </a:xfrm>
              <a:custGeom>
                <a:rect b="b" l="l" r="r" t="t"/>
                <a:pathLst>
                  <a:path extrusionOk="0" fill="none" h="339" w="1">
                    <a:moveTo>
                      <a:pt x="0" y="1"/>
                    </a:moveTo>
                    <a:lnTo>
                      <a:pt x="0" y="339"/>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58" name="Google Shape;1458;p40"/>
            <p:cNvSpPr/>
            <p:nvPr/>
          </p:nvSpPr>
          <p:spPr>
            <a:xfrm>
              <a:off x="8164165" y="2633329"/>
              <a:ext cx="165226" cy="135250"/>
            </a:xfrm>
            <a:custGeom>
              <a:rect b="b" l="l" r="r" t="t"/>
              <a:pathLst>
                <a:path extrusionOk="0" fill="none" h="577" w="705">
                  <a:moveTo>
                    <a:pt x="353" y="577"/>
                  </a:moveTo>
                  <a:lnTo>
                    <a:pt x="252" y="511"/>
                  </a:lnTo>
                  <a:cubicBezTo>
                    <a:pt x="8" y="354"/>
                    <a:pt x="8" y="239"/>
                    <a:pt x="1" y="196"/>
                  </a:cubicBezTo>
                  <a:cubicBezTo>
                    <a:pt x="1" y="87"/>
                    <a:pt x="87" y="1"/>
                    <a:pt x="194" y="1"/>
                  </a:cubicBezTo>
                  <a:cubicBezTo>
                    <a:pt x="259" y="1"/>
                    <a:pt x="316" y="37"/>
                    <a:pt x="353" y="87"/>
                  </a:cubicBezTo>
                  <a:cubicBezTo>
                    <a:pt x="389" y="37"/>
                    <a:pt x="446" y="1"/>
                    <a:pt x="511" y="1"/>
                  </a:cubicBezTo>
                  <a:cubicBezTo>
                    <a:pt x="611" y="1"/>
                    <a:pt x="698" y="87"/>
                    <a:pt x="698" y="196"/>
                  </a:cubicBezTo>
                  <a:cubicBezTo>
                    <a:pt x="698" y="239"/>
                    <a:pt x="704" y="354"/>
                    <a:pt x="453" y="511"/>
                  </a:cubicBezTo>
                  <a:close/>
                </a:path>
              </a:pathLst>
            </a:custGeom>
            <a:solidFill>
              <a:schemeClr val="lt1"/>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9" name="Google Shape;1459;p40"/>
            <p:cNvSpPr/>
            <p:nvPr/>
          </p:nvSpPr>
          <p:spPr>
            <a:xfrm>
              <a:off x="7865040" y="3116809"/>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3" name="Shape 1463"/>
        <p:cNvGrpSpPr/>
        <p:nvPr/>
      </p:nvGrpSpPr>
      <p:grpSpPr>
        <a:xfrm>
          <a:off x="0" y="0"/>
          <a:ext cx="0" cy="0"/>
          <a:chOff x="0" y="0"/>
          <a:chExt cx="0" cy="0"/>
        </a:xfrm>
      </p:grpSpPr>
      <p:sp>
        <p:nvSpPr>
          <p:cNvPr id="1464" name="Google Shape;1464;p41"/>
          <p:cNvSpPr txBox="1"/>
          <p:nvPr>
            <p:ph type="title"/>
          </p:nvPr>
        </p:nvSpPr>
        <p:spPr>
          <a:xfrm>
            <a:off x="720000" y="521225"/>
            <a:ext cx="7704000" cy="6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Inclusivity of Online Content </a:t>
            </a:r>
            <a:endParaRPr/>
          </a:p>
        </p:txBody>
      </p:sp>
      <p:sp>
        <p:nvSpPr>
          <p:cNvPr id="1465" name="Google Shape;1465;p41"/>
          <p:cNvSpPr txBox="1"/>
          <p:nvPr>
            <p:ph idx="2" type="subTitle"/>
          </p:nvPr>
        </p:nvSpPr>
        <p:spPr>
          <a:xfrm>
            <a:off x="777475" y="1376650"/>
            <a:ext cx="7778100" cy="282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Several factors should be considered when building inclusive tutorials: </a:t>
            </a:r>
            <a:endParaRPr sz="2000"/>
          </a:p>
          <a:p>
            <a:pPr indent="-355600" lvl="0" marL="457200" rtl="0" algn="l">
              <a:spcBef>
                <a:spcPts val="0"/>
              </a:spcBef>
              <a:spcAft>
                <a:spcPts val="0"/>
              </a:spcAft>
              <a:buSzPts val="2000"/>
              <a:buChar char="●"/>
            </a:pPr>
            <a:r>
              <a:rPr lang="en" sz="2000"/>
              <a:t>Discovery + Navigation</a:t>
            </a:r>
            <a:endParaRPr sz="2000"/>
          </a:p>
          <a:p>
            <a:pPr indent="-355600" lvl="0" marL="457200" rtl="0" algn="l">
              <a:spcBef>
                <a:spcPts val="0"/>
              </a:spcBef>
              <a:spcAft>
                <a:spcPts val="0"/>
              </a:spcAft>
              <a:buSzPts val="2000"/>
              <a:buChar char="●"/>
            </a:pPr>
            <a:r>
              <a:rPr lang="en" sz="2000"/>
              <a:t>Synchronized Captions + Transcripts</a:t>
            </a:r>
            <a:endParaRPr sz="2000"/>
          </a:p>
          <a:p>
            <a:pPr indent="-355600" lvl="0" marL="457200" rtl="0" algn="l">
              <a:spcBef>
                <a:spcPts val="0"/>
              </a:spcBef>
              <a:spcAft>
                <a:spcPts val="0"/>
              </a:spcAft>
              <a:buSzPts val="2000"/>
              <a:buChar char="●"/>
            </a:pPr>
            <a:r>
              <a:rPr lang="en" sz="2000"/>
              <a:t>Currency </a:t>
            </a:r>
            <a:endParaRPr sz="2000"/>
          </a:p>
          <a:p>
            <a:pPr indent="-355600" lvl="0" marL="457200" rtl="0" algn="l">
              <a:spcBef>
                <a:spcPts val="0"/>
              </a:spcBef>
              <a:spcAft>
                <a:spcPts val="0"/>
              </a:spcAft>
              <a:buSzPts val="2000"/>
              <a:buChar char="●"/>
            </a:pPr>
            <a:r>
              <a:rPr lang="en" sz="2000"/>
              <a:t>Include non-majority identities and experiences</a:t>
            </a:r>
            <a:endParaRPr sz="2000"/>
          </a:p>
          <a:p>
            <a:pPr indent="-355600" lvl="0" marL="457200" rtl="0" algn="l">
              <a:spcBef>
                <a:spcPts val="0"/>
              </a:spcBef>
              <a:spcAft>
                <a:spcPts val="0"/>
              </a:spcAft>
              <a:buSzPts val="2000"/>
              <a:buChar char="●"/>
            </a:pPr>
            <a:r>
              <a:rPr lang="en" sz="2000"/>
              <a:t>Anti-deficit narratives</a:t>
            </a:r>
            <a:endParaRPr sz="2000"/>
          </a:p>
        </p:txBody>
      </p:sp>
      <p:sp>
        <p:nvSpPr>
          <p:cNvPr id="1466" name="Google Shape;1466;p41"/>
          <p:cNvSpPr txBox="1"/>
          <p:nvPr/>
        </p:nvSpPr>
        <p:spPr>
          <a:xfrm>
            <a:off x="1603525" y="4512600"/>
            <a:ext cx="7316700" cy="56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700">
                <a:solidFill>
                  <a:srgbClr val="222222"/>
                </a:solidFill>
              </a:rPr>
              <a:t>Cahall, C., Mitola, R., Heinbach, C., &amp; Sewell, A. (2023). Inclusive Or Harmful? A Critical Content Analysis of Tutorial Offerings from R1 Academic Libraries. Association of College and Research Libraries 2023 Conference.</a:t>
            </a:r>
            <a:endParaRPr sz="1100">
              <a:solidFill>
                <a:schemeClr val="dk1"/>
              </a:solidFill>
              <a:latin typeface="Albert Sans"/>
              <a:ea typeface="Albert Sans"/>
              <a:cs typeface="Albert Sans"/>
              <a:sym typeface="Albert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1470" name="Shape 1470"/>
        <p:cNvGrpSpPr/>
        <p:nvPr/>
      </p:nvGrpSpPr>
      <p:grpSpPr>
        <a:xfrm>
          <a:off x="0" y="0"/>
          <a:ext cx="0" cy="0"/>
          <a:chOff x="0" y="0"/>
          <a:chExt cx="0" cy="0"/>
        </a:xfrm>
      </p:grpSpPr>
      <p:sp>
        <p:nvSpPr>
          <p:cNvPr id="1471" name="Google Shape;1471;p42"/>
          <p:cNvSpPr txBox="1"/>
          <p:nvPr>
            <p:ph type="title"/>
          </p:nvPr>
        </p:nvSpPr>
        <p:spPr>
          <a:xfrm>
            <a:off x="720000" y="521208"/>
            <a:ext cx="7710900" cy="6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Theme: Challenging Assumptions</a:t>
            </a:r>
            <a:endParaRPr/>
          </a:p>
        </p:txBody>
      </p:sp>
      <p:sp>
        <p:nvSpPr>
          <p:cNvPr id="1472" name="Google Shape;1472;p42"/>
          <p:cNvSpPr txBox="1"/>
          <p:nvPr>
            <p:ph idx="1" type="subTitle"/>
          </p:nvPr>
        </p:nvSpPr>
        <p:spPr>
          <a:xfrm>
            <a:off x="4135975" y="1507500"/>
            <a:ext cx="4521000" cy="267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students use online tools evolve rapidly and may not align with what we expect: </a:t>
            </a:r>
            <a:endParaRPr/>
          </a:p>
          <a:p>
            <a:pPr indent="-330200" lvl="0" marL="457200" rtl="0" algn="l">
              <a:spcBef>
                <a:spcPts val="0"/>
              </a:spcBef>
              <a:spcAft>
                <a:spcPts val="0"/>
              </a:spcAft>
              <a:buSzPts val="1600"/>
              <a:buChar char="●"/>
            </a:pPr>
            <a:r>
              <a:rPr lang="en"/>
              <a:t>“Digital native” mentality obscures the varying experiences students have with digital literacy</a:t>
            </a:r>
            <a:endParaRPr/>
          </a:p>
          <a:p>
            <a:pPr indent="-330200" lvl="1" marL="1371600" rtl="0" algn="l">
              <a:spcBef>
                <a:spcPts val="0"/>
              </a:spcBef>
              <a:spcAft>
                <a:spcPts val="0"/>
              </a:spcAft>
              <a:buSzPts val="1600"/>
              <a:buChar char="○"/>
            </a:pPr>
            <a:r>
              <a:rPr lang="en"/>
              <a:t>The </a:t>
            </a:r>
            <a:r>
              <a:rPr lang="en"/>
              <a:t>more tools we use, the more students have to learn.</a:t>
            </a:r>
            <a:endParaRPr/>
          </a:p>
          <a:p>
            <a:pPr indent="-330200" lvl="0" marL="457200" rtl="0" algn="l">
              <a:spcBef>
                <a:spcPts val="0"/>
              </a:spcBef>
              <a:spcAft>
                <a:spcPts val="0"/>
              </a:spcAft>
              <a:buSzPts val="1600"/>
              <a:buChar char="●"/>
            </a:pPr>
            <a:r>
              <a:rPr lang="en"/>
              <a:t>Use of social media as a search engine </a:t>
            </a:r>
            <a:endParaRPr/>
          </a:p>
          <a:p>
            <a:pPr indent="-330200" lvl="0" marL="457200" rtl="0" algn="l">
              <a:spcBef>
                <a:spcPts val="0"/>
              </a:spcBef>
              <a:spcAft>
                <a:spcPts val="0"/>
              </a:spcAft>
              <a:buSzPts val="1600"/>
              <a:buChar char="●"/>
            </a:pPr>
            <a:r>
              <a:rPr lang="en"/>
              <a:t>ChatGPT and other AI tools as search engines</a:t>
            </a:r>
            <a:endParaRPr/>
          </a:p>
          <a:p>
            <a:pPr indent="-330200" lvl="0" marL="457200" rtl="0" algn="l">
              <a:spcBef>
                <a:spcPts val="0"/>
              </a:spcBef>
              <a:spcAft>
                <a:spcPts val="0"/>
              </a:spcAft>
              <a:buSzPts val="1600"/>
              <a:buChar char="●"/>
            </a:pPr>
            <a:r>
              <a:rPr lang="en"/>
              <a:t>Use of discord servers as community building hubs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grpSp>
        <p:nvGrpSpPr>
          <p:cNvPr id="1473" name="Google Shape;1473;p42"/>
          <p:cNvGrpSpPr/>
          <p:nvPr/>
        </p:nvGrpSpPr>
        <p:grpSpPr>
          <a:xfrm>
            <a:off x="-564480" y="2617285"/>
            <a:ext cx="5531629" cy="2576387"/>
            <a:chOff x="-564500" y="1477273"/>
            <a:chExt cx="7031434" cy="3716657"/>
          </a:xfrm>
        </p:grpSpPr>
        <p:grpSp>
          <p:nvGrpSpPr>
            <p:cNvPr id="1474" name="Google Shape;1474;p42"/>
            <p:cNvGrpSpPr/>
            <p:nvPr/>
          </p:nvGrpSpPr>
          <p:grpSpPr>
            <a:xfrm>
              <a:off x="904290" y="1477273"/>
              <a:ext cx="783133" cy="1070328"/>
              <a:chOff x="904290" y="1477273"/>
              <a:chExt cx="783133" cy="1070328"/>
            </a:xfrm>
          </p:grpSpPr>
          <p:sp>
            <p:nvSpPr>
              <p:cNvPr id="1475" name="Google Shape;1475;p42"/>
              <p:cNvSpPr/>
              <p:nvPr/>
            </p:nvSpPr>
            <p:spPr>
              <a:xfrm>
                <a:off x="954662" y="2448250"/>
                <a:ext cx="99155" cy="99350"/>
              </a:xfrm>
              <a:custGeom>
                <a:rect b="b" l="l" r="r" t="t"/>
                <a:pathLst>
                  <a:path extrusionOk="0" fill="none" h="562" w="561">
                    <a:moveTo>
                      <a:pt x="561" y="282"/>
                    </a:moveTo>
                    <a:cubicBezTo>
                      <a:pt x="561" y="432"/>
                      <a:pt x="438" y="561"/>
                      <a:pt x="281" y="561"/>
                    </a:cubicBezTo>
                    <a:cubicBezTo>
                      <a:pt x="129" y="561"/>
                      <a:pt x="0" y="432"/>
                      <a:pt x="0" y="282"/>
                    </a:cubicBezTo>
                    <a:cubicBezTo>
                      <a:pt x="0" y="123"/>
                      <a:pt x="129" y="0"/>
                      <a:pt x="281" y="0"/>
                    </a:cubicBezTo>
                    <a:cubicBezTo>
                      <a:pt x="438" y="0"/>
                      <a:pt x="561" y="123"/>
                      <a:pt x="561" y="282"/>
                    </a:cubicBezTo>
                    <a:close/>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76" name="Google Shape;1476;p42"/>
              <p:cNvGrpSpPr/>
              <p:nvPr/>
            </p:nvGrpSpPr>
            <p:grpSpPr>
              <a:xfrm>
                <a:off x="904290" y="1477273"/>
                <a:ext cx="114150" cy="114196"/>
                <a:chOff x="-685100" y="4136737"/>
                <a:chExt cx="38359" cy="38359"/>
              </a:xfrm>
            </p:grpSpPr>
            <p:sp>
              <p:nvSpPr>
                <p:cNvPr id="1477" name="Google Shape;1477;p42"/>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8" name="Google Shape;1478;p42"/>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79" name="Google Shape;1479;p42"/>
              <p:cNvSpPr/>
              <p:nvPr/>
            </p:nvSpPr>
            <p:spPr>
              <a:xfrm>
                <a:off x="1268290" y="201603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80" name="Google Shape;1480;p42"/>
            <p:cNvGrpSpPr/>
            <p:nvPr/>
          </p:nvGrpSpPr>
          <p:grpSpPr>
            <a:xfrm>
              <a:off x="-564500" y="1591470"/>
              <a:ext cx="7031434" cy="3602460"/>
              <a:chOff x="-564500" y="1591470"/>
              <a:chExt cx="7031434" cy="3602460"/>
            </a:xfrm>
          </p:grpSpPr>
          <p:sp>
            <p:nvSpPr>
              <p:cNvPr id="1481" name="Google Shape;1481;p42"/>
              <p:cNvSpPr/>
              <p:nvPr/>
            </p:nvSpPr>
            <p:spPr>
              <a:xfrm>
                <a:off x="-564500" y="2552900"/>
                <a:ext cx="7031434" cy="2641030"/>
              </a:xfrm>
              <a:custGeom>
                <a:rect b="b" l="l" r="r" t="t"/>
                <a:pathLst>
                  <a:path extrusionOk="0" h="120788" w="321584">
                    <a:moveTo>
                      <a:pt x="0" y="65800"/>
                    </a:moveTo>
                    <a:lnTo>
                      <a:pt x="112755" y="0"/>
                    </a:lnTo>
                    <a:lnTo>
                      <a:pt x="321584" y="120788"/>
                    </a:lnTo>
                    <a:lnTo>
                      <a:pt x="1853" y="120788"/>
                    </a:lnTo>
                    <a:close/>
                  </a:path>
                </a:pathLst>
              </a:custGeom>
              <a:solidFill>
                <a:schemeClr val="lt1"/>
              </a:solidFill>
              <a:ln cap="flat" cmpd="sng" w="9525">
                <a:solidFill>
                  <a:schemeClr val="dk1"/>
                </a:solidFill>
                <a:prstDash val="solid"/>
                <a:round/>
                <a:headEnd len="med" w="med" type="none"/>
                <a:tailEnd len="med" w="med" type="none"/>
              </a:ln>
            </p:spPr>
          </p:sp>
          <p:grpSp>
            <p:nvGrpSpPr>
              <p:cNvPr id="1482" name="Google Shape;1482;p42"/>
              <p:cNvGrpSpPr/>
              <p:nvPr/>
            </p:nvGrpSpPr>
            <p:grpSpPr>
              <a:xfrm>
                <a:off x="369532" y="1591470"/>
                <a:ext cx="3279262" cy="2924703"/>
                <a:chOff x="-2400037" y="242162"/>
                <a:chExt cx="2075482" cy="1851078"/>
              </a:xfrm>
            </p:grpSpPr>
            <p:sp>
              <p:nvSpPr>
                <p:cNvPr id="1483" name="Google Shape;1483;p42"/>
                <p:cNvSpPr/>
                <p:nvPr/>
              </p:nvSpPr>
              <p:spPr>
                <a:xfrm>
                  <a:off x="-1078925" y="736525"/>
                  <a:ext cx="287400" cy="2073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4" name="Google Shape;1484;p42"/>
                <p:cNvSpPr/>
                <p:nvPr/>
              </p:nvSpPr>
              <p:spPr>
                <a:xfrm>
                  <a:off x="-535958" y="1536503"/>
                  <a:ext cx="1242" cy="5383"/>
                </a:xfrm>
                <a:custGeom>
                  <a:rect b="b" l="l" r="r" t="t"/>
                  <a:pathLst>
                    <a:path extrusionOk="0" h="65" w="15">
                      <a:moveTo>
                        <a:pt x="14" y="0"/>
                      </a:moveTo>
                      <a:cubicBezTo>
                        <a:pt x="14" y="21"/>
                        <a:pt x="7" y="43"/>
                        <a:pt x="1" y="64"/>
                      </a:cubicBezTo>
                      <a:lnTo>
                        <a:pt x="14" y="64"/>
                      </a:lnTo>
                      <a:lnTo>
                        <a:pt x="14" y="0"/>
                      </a:ln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5" name="Google Shape;1485;p42"/>
                <p:cNvSpPr/>
                <p:nvPr/>
              </p:nvSpPr>
              <p:spPr>
                <a:xfrm>
                  <a:off x="-1407380" y="900760"/>
                  <a:ext cx="188062" cy="108398"/>
                </a:xfrm>
                <a:custGeom>
                  <a:rect b="b" l="l" r="r" t="t"/>
                  <a:pathLst>
                    <a:path extrusionOk="0" h="1309" w="2271">
                      <a:moveTo>
                        <a:pt x="0" y="1"/>
                      </a:moveTo>
                      <a:lnTo>
                        <a:pt x="2264" y="1308"/>
                      </a:lnTo>
                      <a:lnTo>
                        <a:pt x="2271" y="1308"/>
                      </a:lnTo>
                      <a:lnTo>
                        <a:pt x="0" y="1"/>
                      </a:ln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6" name="Google Shape;1486;p42"/>
                <p:cNvSpPr/>
                <p:nvPr/>
              </p:nvSpPr>
              <p:spPr>
                <a:xfrm>
                  <a:off x="-535958" y="1536503"/>
                  <a:ext cx="1242" cy="5383"/>
                </a:xfrm>
                <a:custGeom>
                  <a:rect b="b" l="l" r="r" t="t"/>
                  <a:pathLst>
                    <a:path extrusionOk="0" h="65" w="15">
                      <a:moveTo>
                        <a:pt x="14" y="0"/>
                      </a:moveTo>
                      <a:cubicBezTo>
                        <a:pt x="14" y="21"/>
                        <a:pt x="7" y="43"/>
                        <a:pt x="1" y="64"/>
                      </a:cubicBezTo>
                      <a:lnTo>
                        <a:pt x="14" y="64"/>
                      </a:lnTo>
                      <a:lnTo>
                        <a:pt x="14" y="0"/>
                      </a:ln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7" name="Google Shape;1487;p42"/>
                <p:cNvSpPr/>
                <p:nvPr/>
              </p:nvSpPr>
              <p:spPr>
                <a:xfrm>
                  <a:off x="-1407380" y="900760"/>
                  <a:ext cx="188062" cy="108398"/>
                </a:xfrm>
                <a:custGeom>
                  <a:rect b="b" l="l" r="r" t="t"/>
                  <a:pathLst>
                    <a:path extrusionOk="0" h="1309" w="2271">
                      <a:moveTo>
                        <a:pt x="0" y="1"/>
                      </a:moveTo>
                      <a:lnTo>
                        <a:pt x="2264" y="1308"/>
                      </a:lnTo>
                      <a:lnTo>
                        <a:pt x="2271" y="1308"/>
                      </a:lnTo>
                      <a:lnTo>
                        <a:pt x="0" y="1"/>
                      </a:ln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8" name="Google Shape;1488;p42"/>
                <p:cNvSpPr/>
                <p:nvPr/>
              </p:nvSpPr>
              <p:spPr>
                <a:xfrm>
                  <a:off x="-1407380" y="900760"/>
                  <a:ext cx="188062" cy="108398"/>
                </a:xfrm>
                <a:custGeom>
                  <a:rect b="b" l="l" r="r" t="t"/>
                  <a:pathLst>
                    <a:path extrusionOk="0" h="1309" w="2271">
                      <a:moveTo>
                        <a:pt x="0" y="1"/>
                      </a:moveTo>
                      <a:lnTo>
                        <a:pt x="2264" y="1308"/>
                      </a:lnTo>
                      <a:lnTo>
                        <a:pt x="2271" y="1308"/>
                      </a:lnTo>
                      <a:lnTo>
                        <a:pt x="0" y="1"/>
                      </a:ln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9" name="Google Shape;1489;p42"/>
                <p:cNvSpPr/>
                <p:nvPr/>
              </p:nvSpPr>
              <p:spPr>
                <a:xfrm>
                  <a:off x="-1305108" y="245308"/>
                  <a:ext cx="828" cy="662"/>
                </a:xfrm>
                <a:custGeom>
                  <a:rect b="b" l="l" r="r" t="t"/>
                  <a:pathLst>
                    <a:path extrusionOk="0" h="8" w="10">
                      <a:moveTo>
                        <a:pt x="9" y="1"/>
                      </a:moveTo>
                      <a:cubicBezTo>
                        <a:pt x="1" y="1"/>
                        <a:pt x="1" y="1"/>
                        <a:pt x="1" y="8"/>
                      </a:cubicBezTo>
                      <a:lnTo>
                        <a:pt x="9" y="1"/>
                      </a:lnTo>
                      <a:close/>
                    </a:path>
                  </a:pathLst>
                </a:cu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0" name="Google Shape;1490;p42"/>
                <p:cNvSpPr/>
                <p:nvPr/>
              </p:nvSpPr>
              <p:spPr>
                <a:xfrm>
                  <a:off x="-1305108" y="245308"/>
                  <a:ext cx="828" cy="662"/>
                </a:xfrm>
                <a:custGeom>
                  <a:rect b="b" l="l" r="r" t="t"/>
                  <a:pathLst>
                    <a:path extrusionOk="0" fill="none" h="8" w="10">
                      <a:moveTo>
                        <a:pt x="9" y="1"/>
                      </a:moveTo>
                      <a:cubicBezTo>
                        <a:pt x="1" y="1"/>
                        <a:pt x="1" y="1"/>
                        <a:pt x="1" y="8"/>
                      </a:cubicBezTo>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1" name="Google Shape;1491;p42"/>
                <p:cNvSpPr/>
                <p:nvPr/>
              </p:nvSpPr>
              <p:spPr>
                <a:xfrm>
                  <a:off x="-1304363" y="242162"/>
                  <a:ext cx="979808" cy="1299123"/>
                </a:xfrm>
                <a:custGeom>
                  <a:rect b="b" l="l" r="r" t="t"/>
                  <a:pathLst>
                    <a:path extrusionOk="0" h="15688" w="11832">
                      <a:moveTo>
                        <a:pt x="218" y="0"/>
                      </a:moveTo>
                      <a:cubicBezTo>
                        <a:pt x="207" y="0"/>
                        <a:pt x="197" y="1"/>
                        <a:pt x="187" y="2"/>
                      </a:cubicBezTo>
                      <a:cubicBezTo>
                        <a:pt x="157" y="11"/>
                        <a:pt x="114" y="18"/>
                        <a:pt x="71" y="25"/>
                      </a:cubicBezTo>
                      <a:cubicBezTo>
                        <a:pt x="64" y="25"/>
                        <a:pt x="57" y="32"/>
                        <a:pt x="50" y="32"/>
                      </a:cubicBezTo>
                      <a:cubicBezTo>
                        <a:pt x="28" y="32"/>
                        <a:pt x="14" y="39"/>
                        <a:pt x="0" y="39"/>
                      </a:cubicBezTo>
                      <a:lnTo>
                        <a:pt x="35" y="39"/>
                      </a:lnTo>
                      <a:cubicBezTo>
                        <a:pt x="50" y="39"/>
                        <a:pt x="64" y="39"/>
                        <a:pt x="86" y="46"/>
                      </a:cubicBezTo>
                      <a:cubicBezTo>
                        <a:pt x="100" y="54"/>
                        <a:pt x="121" y="61"/>
                        <a:pt x="136" y="68"/>
                      </a:cubicBezTo>
                      <a:lnTo>
                        <a:pt x="11436" y="6587"/>
                      </a:lnTo>
                      <a:cubicBezTo>
                        <a:pt x="11565" y="6667"/>
                        <a:pt x="11645" y="6868"/>
                        <a:pt x="11602" y="7032"/>
                      </a:cubicBezTo>
                      <a:lnTo>
                        <a:pt x="9488" y="15494"/>
                      </a:lnTo>
                      <a:cubicBezTo>
                        <a:pt x="9480" y="15508"/>
                        <a:pt x="9480" y="15515"/>
                        <a:pt x="9480" y="15522"/>
                      </a:cubicBezTo>
                      <a:cubicBezTo>
                        <a:pt x="9473" y="15528"/>
                        <a:pt x="9473" y="15537"/>
                        <a:pt x="9473" y="15537"/>
                      </a:cubicBezTo>
                      <a:lnTo>
                        <a:pt x="9473" y="15544"/>
                      </a:lnTo>
                      <a:cubicBezTo>
                        <a:pt x="9466" y="15551"/>
                        <a:pt x="9466" y="15558"/>
                        <a:pt x="9459" y="15572"/>
                      </a:cubicBezTo>
                      <a:cubicBezTo>
                        <a:pt x="9452" y="15580"/>
                        <a:pt x="9452" y="15587"/>
                        <a:pt x="9445" y="15594"/>
                      </a:cubicBezTo>
                      <a:cubicBezTo>
                        <a:pt x="9430" y="15615"/>
                        <a:pt x="9416" y="15637"/>
                        <a:pt x="9393" y="15651"/>
                      </a:cubicBezTo>
                      <a:cubicBezTo>
                        <a:pt x="9387" y="15651"/>
                        <a:pt x="9387" y="15658"/>
                        <a:pt x="9380" y="15658"/>
                      </a:cubicBezTo>
                      <a:cubicBezTo>
                        <a:pt x="9380" y="15666"/>
                        <a:pt x="9373" y="15666"/>
                        <a:pt x="9366" y="15666"/>
                      </a:cubicBezTo>
                      <a:cubicBezTo>
                        <a:pt x="9359" y="15673"/>
                        <a:pt x="9350" y="15680"/>
                        <a:pt x="9337" y="15680"/>
                      </a:cubicBezTo>
                      <a:cubicBezTo>
                        <a:pt x="9335" y="15682"/>
                        <a:pt x="9333" y="15683"/>
                        <a:pt x="9331" y="15684"/>
                      </a:cubicBezTo>
                      <a:lnTo>
                        <a:pt x="9331" y="15684"/>
                      </a:lnTo>
                      <a:cubicBezTo>
                        <a:pt x="9388" y="15677"/>
                        <a:pt x="9444" y="15665"/>
                        <a:pt x="9495" y="15651"/>
                      </a:cubicBezTo>
                      <a:cubicBezTo>
                        <a:pt x="9581" y="15637"/>
                        <a:pt x="9645" y="15565"/>
                        <a:pt x="9675" y="15458"/>
                      </a:cubicBezTo>
                      <a:lnTo>
                        <a:pt x="11788" y="6998"/>
                      </a:lnTo>
                      <a:cubicBezTo>
                        <a:pt x="11831" y="6832"/>
                        <a:pt x="11759" y="6630"/>
                        <a:pt x="11622" y="6551"/>
                      </a:cubicBezTo>
                      <a:lnTo>
                        <a:pt x="330" y="32"/>
                      </a:lnTo>
                      <a:cubicBezTo>
                        <a:pt x="291" y="9"/>
                        <a:pt x="253" y="0"/>
                        <a:pt x="218" y="0"/>
                      </a:cubicBezTo>
                      <a:close/>
                      <a:moveTo>
                        <a:pt x="9331" y="15684"/>
                      </a:moveTo>
                      <a:cubicBezTo>
                        <a:pt x="9323" y="15685"/>
                        <a:pt x="9315" y="15686"/>
                        <a:pt x="9307" y="15687"/>
                      </a:cubicBezTo>
                      <a:cubicBezTo>
                        <a:pt x="9319" y="15687"/>
                        <a:pt x="9325" y="15687"/>
                        <a:pt x="9331" y="15684"/>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2" name="Google Shape;1492;p42"/>
                <p:cNvSpPr/>
                <p:nvPr/>
              </p:nvSpPr>
              <p:spPr>
                <a:xfrm>
                  <a:off x="-1407380" y="900760"/>
                  <a:ext cx="188062" cy="108398"/>
                </a:xfrm>
                <a:custGeom>
                  <a:rect b="b" l="l" r="r" t="t"/>
                  <a:pathLst>
                    <a:path extrusionOk="0" h="1309" w="2271">
                      <a:moveTo>
                        <a:pt x="0" y="1"/>
                      </a:moveTo>
                      <a:lnTo>
                        <a:pt x="2264" y="1308"/>
                      </a:lnTo>
                      <a:lnTo>
                        <a:pt x="2271" y="1308"/>
                      </a:lnTo>
                      <a:lnTo>
                        <a:pt x="0" y="1"/>
                      </a:ln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p42"/>
                <p:cNvSpPr/>
                <p:nvPr/>
              </p:nvSpPr>
              <p:spPr>
                <a:xfrm>
                  <a:off x="-535958" y="1536503"/>
                  <a:ext cx="1242" cy="5383"/>
                </a:xfrm>
                <a:custGeom>
                  <a:rect b="b" l="l" r="r" t="t"/>
                  <a:pathLst>
                    <a:path extrusionOk="0" h="65" w="15">
                      <a:moveTo>
                        <a:pt x="14" y="0"/>
                      </a:moveTo>
                      <a:cubicBezTo>
                        <a:pt x="14" y="21"/>
                        <a:pt x="7" y="43"/>
                        <a:pt x="1" y="64"/>
                      </a:cubicBezTo>
                      <a:lnTo>
                        <a:pt x="14" y="64"/>
                      </a:lnTo>
                      <a:lnTo>
                        <a:pt x="14" y="0"/>
                      </a:ln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4" name="Google Shape;1494;p42"/>
                <p:cNvSpPr/>
                <p:nvPr/>
              </p:nvSpPr>
              <p:spPr>
                <a:xfrm>
                  <a:off x="-2073513" y="1331048"/>
                  <a:ext cx="1538775" cy="577600"/>
                </a:xfrm>
                <a:custGeom>
                  <a:rect b="b" l="l" r="r" t="t"/>
                  <a:pathLst>
                    <a:path extrusionOk="0" h="6975" w="18582">
                      <a:moveTo>
                        <a:pt x="7" y="1"/>
                      </a:moveTo>
                      <a:lnTo>
                        <a:pt x="7" y="252"/>
                      </a:lnTo>
                      <a:cubicBezTo>
                        <a:pt x="0" y="302"/>
                        <a:pt x="36" y="352"/>
                        <a:pt x="102" y="396"/>
                      </a:cubicBezTo>
                      <a:lnTo>
                        <a:pt x="11401" y="6916"/>
                      </a:lnTo>
                      <a:cubicBezTo>
                        <a:pt x="11466" y="6955"/>
                        <a:pt x="11552" y="6975"/>
                        <a:pt x="11640" y="6975"/>
                      </a:cubicBezTo>
                      <a:cubicBezTo>
                        <a:pt x="11727" y="6975"/>
                        <a:pt x="11815" y="6955"/>
                        <a:pt x="11883" y="6916"/>
                      </a:cubicBezTo>
                      <a:lnTo>
                        <a:pt x="18481" y="3078"/>
                      </a:lnTo>
                      <a:cubicBezTo>
                        <a:pt x="18552" y="3042"/>
                        <a:pt x="18581" y="2992"/>
                        <a:pt x="18581" y="2940"/>
                      </a:cubicBezTo>
                      <a:lnTo>
                        <a:pt x="18581" y="2545"/>
                      </a:lnTo>
                      <a:lnTo>
                        <a:pt x="18568" y="2545"/>
                      </a:lnTo>
                      <a:cubicBezTo>
                        <a:pt x="18545" y="2574"/>
                        <a:pt x="18524" y="2595"/>
                        <a:pt x="18488" y="2618"/>
                      </a:cubicBezTo>
                      <a:lnTo>
                        <a:pt x="11883" y="6665"/>
                      </a:lnTo>
                      <a:cubicBezTo>
                        <a:pt x="11818" y="6700"/>
                        <a:pt x="11730" y="6718"/>
                        <a:pt x="11642" y="6718"/>
                      </a:cubicBezTo>
                      <a:cubicBezTo>
                        <a:pt x="11554" y="6718"/>
                        <a:pt x="11466" y="6700"/>
                        <a:pt x="11401" y="6665"/>
                      </a:cubicBezTo>
                      <a:lnTo>
                        <a:pt x="109" y="137"/>
                      </a:lnTo>
                      <a:cubicBezTo>
                        <a:pt x="93" y="130"/>
                        <a:pt x="80" y="123"/>
                        <a:pt x="73" y="116"/>
                      </a:cubicBezTo>
                      <a:cubicBezTo>
                        <a:pt x="66" y="109"/>
                        <a:pt x="59" y="109"/>
                        <a:pt x="59" y="102"/>
                      </a:cubicBezTo>
                      <a:cubicBezTo>
                        <a:pt x="50" y="102"/>
                        <a:pt x="50" y="94"/>
                        <a:pt x="43" y="94"/>
                      </a:cubicBezTo>
                      <a:cubicBezTo>
                        <a:pt x="16" y="66"/>
                        <a:pt x="7" y="30"/>
                        <a:pt x="7"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5" name="Google Shape;1495;p42"/>
                <p:cNvSpPr/>
                <p:nvPr/>
              </p:nvSpPr>
              <p:spPr>
                <a:xfrm>
                  <a:off x="-2072933" y="980094"/>
                  <a:ext cx="1537036" cy="907266"/>
                </a:xfrm>
                <a:custGeom>
                  <a:rect b="b" l="l" r="r" t="t"/>
                  <a:pathLst>
                    <a:path extrusionOk="0" h="10956" w="18561">
                      <a:moveTo>
                        <a:pt x="6729" y="518"/>
                      </a:moveTo>
                      <a:cubicBezTo>
                        <a:pt x="6775" y="518"/>
                        <a:pt x="6822" y="527"/>
                        <a:pt x="6857" y="545"/>
                      </a:cubicBezTo>
                      <a:lnTo>
                        <a:pt x="7225" y="761"/>
                      </a:lnTo>
                      <a:cubicBezTo>
                        <a:pt x="7297" y="804"/>
                        <a:pt x="7297" y="868"/>
                        <a:pt x="7225" y="911"/>
                      </a:cubicBezTo>
                      <a:lnTo>
                        <a:pt x="7175" y="940"/>
                      </a:lnTo>
                      <a:cubicBezTo>
                        <a:pt x="7139" y="962"/>
                        <a:pt x="7092" y="972"/>
                        <a:pt x="7045" y="972"/>
                      </a:cubicBezTo>
                      <a:cubicBezTo>
                        <a:pt x="6998" y="972"/>
                        <a:pt x="6951" y="962"/>
                        <a:pt x="6916" y="940"/>
                      </a:cubicBezTo>
                      <a:lnTo>
                        <a:pt x="6549" y="731"/>
                      </a:lnTo>
                      <a:cubicBezTo>
                        <a:pt x="6478" y="688"/>
                        <a:pt x="6478" y="616"/>
                        <a:pt x="6549" y="573"/>
                      </a:cubicBezTo>
                      <a:lnTo>
                        <a:pt x="6599" y="545"/>
                      </a:lnTo>
                      <a:cubicBezTo>
                        <a:pt x="6635" y="527"/>
                        <a:pt x="6682" y="518"/>
                        <a:pt x="6729" y="518"/>
                      </a:cubicBezTo>
                      <a:close/>
                      <a:moveTo>
                        <a:pt x="6294" y="769"/>
                      </a:moveTo>
                      <a:cubicBezTo>
                        <a:pt x="6342" y="769"/>
                        <a:pt x="6391" y="778"/>
                        <a:pt x="6426" y="795"/>
                      </a:cubicBezTo>
                      <a:lnTo>
                        <a:pt x="6794" y="1011"/>
                      </a:lnTo>
                      <a:cubicBezTo>
                        <a:pt x="6866" y="1054"/>
                        <a:pt x="6866" y="1120"/>
                        <a:pt x="6794" y="1163"/>
                      </a:cubicBezTo>
                      <a:lnTo>
                        <a:pt x="6492" y="1335"/>
                      </a:lnTo>
                      <a:cubicBezTo>
                        <a:pt x="6455" y="1357"/>
                        <a:pt x="6409" y="1368"/>
                        <a:pt x="6362" y="1368"/>
                      </a:cubicBezTo>
                      <a:cubicBezTo>
                        <a:pt x="6316" y="1368"/>
                        <a:pt x="6269" y="1357"/>
                        <a:pt x="6233" y="1335"/>
                      </a:cubicBezTo>
                      <a:lnTo>
                        <a:pt x="5865" y="1126"/>
                      </a:lnTo>
                      <a:cubicBezTo>
                        <a:pt x="5795" y="1083"/>
                        <a:pt x="5795" y="1011"/>
                        <a:pt x="5865" y="976"/>
                      </a:cubicBezTo>
                      <a:lnTo>
                        <a:pt x="6160" y="795"/>
                      </a:lnTo>
                      <a:cubicBezTo>
                        <a:pt x="6197" y="778"/>
                        <a:pt x="6245" y="769"/>
                        <a:pt x="6294" y="769"/>
                      </a:cubicBezTo>
                      <a:close/>
                      <a:moveTo>
                        <a:pt x="7473" y="944"/>
                      </a:moveTo>
                      <a:cubicBezTo>
                        <a:pt x="7521" y="944"/>
                        <a:pt x="7570" y="955"/>
                        <a:pt x="7606" y="976"/>
                      </a:cubicBezTo>
                      <a:lnTo>
                        <a:pt x="7944" y="1170"/>
                      </a:lnTo>
                      <a:cubicBezTo>
                        <a:pt x="8015" y="1213"/>
                        <a:pt x="8015" y="1285"/>
                        <a:pt x="7944" y="1321"/>
                      </a:cubicBezTo>
                      <a:lnTo>
                        <a:pt x="7892" y="1349"/>
                      </a:lnTo>
                      <a:cubicBezTo>
                        <a:pt x="7857" y="1371"/>
                        <a:pt x="7811" y="1381"/>
                        <a:pt x="7764" y="1381"/>
                      </a:cubicBezTo>
                      <a:cubicBezTo>
                        <a:pt x="7717" y="1381"/>
                        <a:pt x="7670" y="1371"/>
                        <a:pt x="7634" y="1349"/>
                      </a:cubicBezTo>
                      <a:lnTo>
                        <a:pt x="7297" y="1156"/>
                      </a:lnTo>
                      <a:cubicBezTo>
                        <a:pt x="7225" y="1120"/>
                        <a:pt x="7225" y="1047"/>
                        <a:pt x="7297" y="1004"/>
                      </a:cubicBezTo>
                      <a:lnTo>
                        <a:pt x="7340" y="976"/>
                      </a:lnTo>
                      <a:cubicBezTo>
                        <a:pt x="7376" y="955"/>
                        <a:pt x="7424" y="944"/>
                        <a:pt x="7473" y="944"/>
                      </a:cubicBezTo>
                      <a:close/>
                      <a:moveTo>
                        <a:pt x="8192" y="1360"/>
                      </a:moveTo>
                      <a:cubicBezTo>
                        <a:pt x="8240" y="1360"/>
                        <a:pt x="8288" y="1371"/>
                        <a:pt x="8324" y="1392"/>
                      </a:cubicBezTo>
                      <a:lnTo>
                        <a:pt x="8619" y="1565"/>
                      </a:lnTo>
                      <a:cubicBezTo>
                        <a:pt x="8691" y="1608"/>
                        <a:pt x="8691" y="1673"/>
                        <a:pt x="8619" y="1716"/>
                      </a:cubicBezTo>
                      <a:lnTo>
                        <a:pt x="8576" y="1744"/>
                      </a:lnTo>
                      <a:cubicBezTo>
                        <a:pt x="8540" y="1766"/>
                        <a:pt x="8492" y="1776"/>
                        <a:pt x="8443" y="1776"/>
                      </a:cubicBezTo>
                      <a:cubicBezTo>
                        <a:pt x="8395" y="1776"/>
                        <a:pt x="8346" y="1766"/>
                        <a:pt x="8310" y="1744"/>
                      </a:cubicBezTo>
                      <a:lnTo>
                        <a:pt x="8008" y="1572"/>
                      </a:lnTo>
                      <a:cubicBezTo>
                        <a:pt x="7936" y="1528"/>
                        <a:pt x="7936" y="1465"/>
                        <a:pt x="8008" y="1421"/>
                      </a:cubicBezTo>
                      <a:lnTo>
                        <a:pt x="8058" y="1392"/>
                      </a:lnTo>
                      <a:cubicBezTo>
                        <a:pt x="8094" y="1371"/>
                        <a:pt x="8143" y="1360"/>
                        <a:pt x="8192" y="1360"/>
                      </a:cubicBezTo>
                      <a:close/>
                      <a:moveTo>
                        <a:pt x="7041" y="1194"/>
                      </a:moveTo>
                      <a:cubicBezTo>
                        <a:pt x="7090" y="1194"/>
                        <a:pt x="7139" y="1205"/>
                        <a:pt x="7175" y="1226"/>
                      </a:cubicBezTo>
                      <a:lnTo>
                        <a:pt x="7513" y="1421"/>
                      </a:lnTo>
                      <a:cubicBezTo>
                        <a:pt x="7584" y="1465"/>
                        <a:pt x="7584" y="1537"/>
                        <a:pt x="7513" y="1572"/>
                      </a:cubicBezTo>
                      <a:lnTo>
                        <a:pt x="7211" y="1753"/>
                      </a:lnTo>
                      <a:cubicBezTo>
                        <a:pt x="7175" y="1770"/>
                        <a:pt x="7128" y="1779"/>
                        <a:pt x="7081" y="1779"/>
                      </a:cubicBezTo>
                      <a:cubicBezTo>
                        <a:pt x="7034" y="1779"/>
                        <a:pt x="6988" y="1770"/>
                        <a:pt x="6952" y="1753"/>
                      </a:cubicBezTo>
                      <a:lnTo>
                        <a:pt x="6614" y="1558"/>
                      </a:lnTo>
                      <a:cubicBezTo>
                        <a:pt x="6542" y="1515"/>
                        <a:pt x="6542" y="1442"/>
                        <a:pt x="6614" y="1399"/>
                      </a:cubicBezTo>
                      <a:lnTo>
                        <a:pt x="6909" y="1226"/>
                      </a:lnTo>
                      <a:cubicBezTo>
                        <a:pt x="6945" y="1205"/>
                        <a:pt x="6993" y="1194"/>
                        <a:pt x="7041" y="1194"/>
                      </a:cubicBezTo>
                      <a:close/>
                      <a:moveTo>
                        <a:pt x="5618" y="1160"/>
                      </a:moveTo>
                      <a:cubicBezTo>
                        <a:pt x="5667" y="1160"/>
                        <a:pt x="5715" y="1170"/>
                        <a:pt x="5752" y="1192"/>
                      </a:cubicBezTo>
                      <a:lnTo>
                        <a:pt x="6297" y="1508"/>
                      </a:lnTo>
                      <a:cubicBezTo>
                        <a:pt x="6369" y="1551"/>
                        <a:pt x="6369" y="1615"/>
                        <a:pt x="6297" y="1658"/>
                      </a:cubicBezTo>
                      <a:lnTo>
                        <a:pt x="5967" y="1853"/>
                      </a:lnTo>
                      <a:cubicBezTo>
                        <a:pt x="5928" y="1874"/>
                        <a:pt x="5879" y="1885"/>
                        <a:pt x="5831" y="1885"/>
                      </a:cubicBezTo>
                      <a:cubicBezTo>
                        <a:pt x="5784" y="1885"/>
                        <a:pt x="5737" y="1874"/>
                        <a:pt x="5702" y="1853"/>
                      </a:cubicBezTo>
                      <a:lnTo>
                        <a:pt x="5155" y="1537"/>
                      </a:lnTo>
                      <a:cubicBezTo>
                        <a:pt x="5082" y="1501"/>
                        <a:pt x="5082" y="1428"/>
                        <a:pt x="5155" y="1385"/>
                      </a:cubicBezTo>
                      <a:lnTo>
                        <a:pt x="5486" y="1192"/>
                      </a:lnTo>
                      <a:cubicBezTo>
                        <a:pt x="5521" y="1170"/>
                        <a:pt x="5570" y="1160"/>
                        <a:pt x="5618" y="1160"/>
                      </a:cubicBezTo>
                      <a:close/>
                      <a:moveTo>
                        <a:pt x="7758" y="1612"/>
                      </a:moveTo>
                      <a:cubicBezTo>
                        <a:pt x="7805" y="1612"/>
                        <a:pt x="7854" y="1622"/>
                        <a:pt x="7892" y="1644"/>
                      </a:cubicBezTo>
                      <a:lnTo>
                        <a:pt x="8187" y="1816"/>
                      </a:lnTo>
                      <a:cubicBezTo>
                        <a:pt x="8260" y="1860"/>
                        <a:pt x="8260" y="1925"/>
                        <a:pt x="8187" y="1968"/>
                      </a:cubicBezTo>
                      <a:lnTo>
                        <a:pt x="7892" y="2141"/>
                      </a:lnTo>
                      <a:cubicBezTo>
                        <a:pt x="7857" y="2162"/>
                        <a:pt x="7809" y="2173"/>
                        <a:pt x="7760" y="2173"/>
                      </a:cubicBezTo>
                      <a:cubicBezTo>
                        <a:pt x="7712" y="2173"/>
                        <a:pt x="7663" y="2162"/>
                        <a:pt x="7627" y="2141"/>
                      </a:cubicBezTo>
                      <a:lnTo>
                        <a:pt x="7325" y="1968"/>
                      </a:lnTo>
                      <a:cubicBezTo>
                        <a:pt x="7254" y="1925"/>
                        <a:pt x="7254" y="1860"/>
                        <a:pt x="7325" y="1816"/>
                      </a:cubicBezTo>
                      <a:lnTo>
                        <a:pt x="7627" y="1644"/>
                      </a:lnTo>
                      <a:cubicBezTo>
                        <a:pt x="7663" y="1622"/>
                        <a:pt x="7710" y="1612"/>
                        <a:pt x="7758" y="1612"/>
                      </a:cubicBezTo>
                      <a:close/>
                      <a:moveTo>
                        <a:pt x="8870" y="1748"/>
                      </a:moveTo>
                      <a:cubicBezTo>
                        <a:pt x="8917" y="1748"/>
                        <a:pt x="8964" y="1759"/>
                        <a:pt x="9000" y="1780"/>
                      </a:cubicBezTo>
                      <a:lnTo>
                        <a:pt x="9309" y="1960"/>
                      </a:lnTo>
                      <a:cubicBezTo>
                        <a:pt x="9381" y="2003"/>
                        <a:pt x="9388" y="2075"/>
                        <a:pt x="9309" y="2118"/>
                      </a:cubicBezTo>
                      <a:lnTo>
                        <a:pt x="9266" y="2141"/>
                      </a:lnTo>
                      <a:cubicBezTo>
                        <a:pt x="9230" y="2162"/>
                        <a:pt x="9182" y="2173"/>
                        <a:pt x="9133" y="2173"/>
                      </a:cubicBezTo>
                      <a:cubicBezTo>
                        <a:pt x="9085" y="2173"/>
                        <a:pt x="9036" y="2162"/>
                        <a:pt x="9000" y="2141"/>
                      </a:cubicBezTo>
                      <a:lnTo>
                        <a:pt x="8691" y="1960"/>
                      </a:lnTo>
                      <a:cubicBezTo>
                        <a:pt x="8619" y="1925"/>
                        <a:pt x="8619" y="1853"/>
                        <a:pt x="8691" y="1810"/>
                      </a:cubicBezTo>
                      <a:lnTo>
                        <a:pt x="8734" y="1780"/>
                      </a:lnTo>
                      <a:cubicBezTo>
                        <a:pt x="8774" y="1759"/>
                        <a:pt x="8822" y="1748"/>
                        <a:pt x="8870" y="1748"/>
                      </a:cubicBezTo>
                      <a:close/>
                      <a:moveTo>
                        <a:pt x="6546" y="1696"/>
                      </a:moveTo>
                      <a:cubicBezTo>
                        <a:pt x="6594" y="1696"/>
                        <a:pt x="6643" y="1705"/>
                        <a:pt x="6678" y="1723"/>
                      </a:cubicBezTo>
                      <a:lnTo>
                        <a:pt x="7016" y="1925"/>
                      </a:lnTo>
                      <a:cubicBezTo>
                        <a:pt x="7089" y="1960"/>
                        <a:pt x="7089" y="2032"/>
                        <a:pt x="7016" y="2075"/>
                      </a:cubicBezTo>
                      <a:lnTo>
                        <a:pt x="6678" y="2270"/>
                      </a:lnTo>
                      <a:cubicBezTo>
                        <a:pt x="6643" y="2292"/>
                        <a:pt x="6596" y="2303"/>
                        <a:pt x="6549" y="2303"/>
                      </a:cubicBezTo>
                      <a:cubicBezTo>
                        <a:pt x="6502" y="2303"/>
                        <a:pt x="6455" y="2292"/>
                        <a:pt x="6419" y="2270"/>
                      </a:cubicBezTo>
                      <a:lnTo>
                        <a:pt x="6081" y="2075"/>
                      </a:lnTo>
                      <a:cubicBezTo>
                        <a:pt x="6010" y="2032"/>
                        <a:pt x="6010" y="1960"/>
                        <a:pt x="6081" y="1925"/>
                      </a:cubicBezTo>
                      <a:lnTo>
                        <a:pt x="6412" y="1723"/>
                      </a:lnTo>
                      <a:cubicBezTo>
                        <a:pt x="6449" y="1705"/>
                        <a:pt x="6497" y="1696"/>
                        <a:pt x="6546" y="1696"/>
                      </a:cubicBezTo>
                      <a:close/>
                      <a:moveTo>
                        <a:pt x="4907" y="1575"/>
                      </a:moveTo>
                      <a:cubicBezTo>
                        <a:pt x="4955" y="1575"/>
                        <a:pt x="5004" y="1586"/>
                        <a:pt x="5039" y="1608"/>
                      </a:cubicBezTo>
                      <a:lnTo>
                        <a:pt x="5822" y="2061"/>
                      </a:lnTo>
                      <a:cubicBezTo>
                        <a:pt x="5895" y="2105"/>
                        <a:pt x="5895" y="2168"/>
                        <a:pt x="5822" y="2212"/>
                      </a:cubicBezTo>
                      <a:lnTo>
                        <a:pt x="5529" y="2384"/>
                      </a:lnTo>
                      <a:cubicBezTo>
                        <a:pt x="5493" y="2406"/>
                        <a:pt x="5446" y="2416"/>
                        <a:pt x="5399" y="2416"/>
                      </a:cubicBezTo>
                      <a:cubicBezTo>
                        <a:pt x="5352" y="2416"/>
                        <a:pt x="5306" y="2406"/>
                        <a:pt x="5270" y="2384"/>
                      </a:cubicBezTo>
                      <a:lnTo>
                        <a:pt x="4478" y="1932"/>
                      </a:lnTo>
                      <a:cubicBezTo>
                        <a:pt x="4408" y="1889"/>
                        <a:pt x="4408" y="1816"/>
                        <a:pt x="4478" y="1780"/>
                      </a:cubicBezTo>
                      <a:lnTo>
                        <a:pt x="4773" y="1608"/>
                      </a:lnTo>
                      <a:cubicBezTo>
                        <a:pt x="4810" y="1586"/>
                        <a:pt x="4858" y="1575"/>
                        <a:pt x="4907" y="1575"/>
                      </a:cubicBezTo>
                      <a:close/>
                      <a:moveTo>
                        <a:pt x="8436" y="2005"/>
                      </a:moveTo>
                      <a:cubicBezTo>
                        <a:pt x="8484" y="2005"/>
                        <a:pt x="8532" y="2014"/>
                        <a:pt x="8569" y="2032"/>
                      </a:cubicBezTo>
                      <a:lnTo>
                        <a:pt x="8878" y="2212"/>
                      </a:lnTo>
                      <a:cubicBezTo>
                        <a:pt x="8950" y="2255"/>
                        <a:pt x="8950" y="2327"/>
                        <a:pt x="8878" y="2363"/>
                      </a:cubicBezTo>
                      <a:lnTo>
                        <a:pt x="8583" y="2543"/>
                      </a:lnTo>
                      <a:cubicBezTo>
                        <a:pt x="8547" y="2561"/>
                        <a:pt x="8499" y="2570"/>
                        <a:pt x="8450" y="2570"/>
                      </a:cubicBezTo>
                      <a:cubicBezTo>
                        <a:pt x="8402" y="2570"/>
                        <a:pt x="8353" y="2561"/>
                        <a:pt x="8317" y="2543"/>
                      </a:cubicBezTo>
                      <a:lnTo>
                        <a:pt x="8008" y="2363"/>
                      </a:lnTo>
                      <a:cubicBezTo>
                        <a:pt x="7936" y="2320"/>
                        <a:pt x="7936" y="2248"/>
                        <a:pt x="8008" y="2205"/>
                      </a:cubicBezTo>
                      <a:lnTo>
                        <a:pt x="8303" y="2032"/>
                      </a:lnTo>
                      <a:cubicBezTo>
                        <a:pt x="8339" y="2014"/>
                        <a:pt x="8388" y="2005"/>
                        <a:pt x="8436" y="2005"/>
                      </a:cubicBezTo>
                      <a:close/>
                      <a:moveTo>
                        <a:pt x="9561" y="2152"/>
                      </a:moveTo>
                      <a:cubicBezTo>
                        <a:pt x="9607" y="2152"/>
                        <a:pt x="9654" y="2162"/>
                        <a:pt x="9690" y="2184"/>
                      </a:cubicBezTo>
                      <a:lnTo>
                        <a:pt x="9999" y="2356"/>
                      </a:lnTo>
                      <a:cubicBezTo>
                        <a:pt x="10071" y="2400"/>
                        <a:pt x="10071" y="2470"/>
                        <a:pt x="9999" y="2513"/>
                      </a:cubicBezTo>
                      <a:lnTo>
                        <a:pt x="9949" y="2543"/>
                      </a:lnTo>
                      <a:cubicBezTo>
                        <a:pt x="9913" y="2561"/>
                        <a:pt x="9866" y="2570"/>
                        <a:pt x="9819" y="2570"/>
                      </a:cubicBezTo>
                      <a:cubicBezTo>
                        <a:pt x="9773" y="2570"/>
                        <a:pt x="9726" y="2561"/>
                        <a:pt x="9690" y="2543"/>
                      </a:cubicBezTo>
                      <a:lnTo>
                        <a:pt x="9381" y="2363"/>
                      </a:lnTo>
                      <a:cubicBezTo>
                        <a:pt x="9309" y="2320"/>
                        <a:pt x="9309" y="2255"/>
                        <a:pt x="9381" y="2212"/>
                      </a:cubicBezTo>
                      <a:lnTo>
                        <a:pt x="9431" y="2184"/>
                      </a:lnTo>
                      <a:cubicBezTo>
                        <a:pt x="9468" y="2162"/>
                        <a:pt x="9514" y="2152"/>
                        <a:pt x="9561" y="2152"/>
                      </a:cubicBezTo>
                      <a:close/>
                      <a:moveTo>
                        <a:pt x="7261" y="2108"/>
                      </a:moveTo>
                      <a:cubicBezTo>
                        <a:pt x="7309" y="2108"/>
                        <a:pt x="7358" y="2119"/>
                        <a:pt x="7397" y="2141"/>
                      </a:cubicBezTo>
                      <a:lnTo>
                        <a:pt x="7692" y="2313"/>
                      </a:lnTo>
                      <a:cubicBezTo>
                        <a:pt x="7763" y="2356"/>
                        <a:pt x="7763" y="2420"/>
                        <a:pt x="7692" y="2463"/>
                      </a:cubicBezTo>
                      <a:lnTo>
                        <a:pt x="7361" y="2658"/>
                      </a:lnTo>
                      <a:cubicBezTo>
                        <a:pt x="7325" y="2680"/>
                        <a:pt x="7277" y="2691"/>
                        <a:pt x="7228" y="2691"/>
                      </a:cubicBezTo>
                      <a:cubicBezTo>
                        <a:pt x="7180" y="2691"/>
                        <a:pt x="7132" y="2680"/>
                        <a:pt x="7095" y="2658"/>
                      </a:cubicBezTo>
                      <a:lnTo>
                        <a:pt x="6800" y="2486"/>
                      </a:lnTo>
                      <a:cubicBezTo>
                        <a:pt x="6721" y="2443"/>
                        <a:pt x="6721" y="2377"/>
                        <a:pt x="6794" y="2334"/>
                      </a:cubicBezTo>
                      <a:lnTo>
                        <a:pt x="7132" y="2141"/>
                      </a:lnTo>
                      <a:cubicBezTo>
                        <a:pt x="7167" y="2119"/>
                        <a:pt x="7214" y="2108"/>
                        <a:pt x="7261" y="2108"/>
                      </a:cubicBezTo>
                      <a:close/>
                      <a:moveTo>
                        <a:pt x="6075" y="2250"/>
                      </a:moveTo>
                      <a:cubicBezTo>
                        <a:pt x="6122" y="2250"/>
                        <a:pt x="6168" y="2259"/>
                        <a:pt x="6204" y="2277"/>
                      </a:cubicBezTo>
                      <a:lnTo>
                        <a:pt x="6542" y="2470"/>
                      </a:lnTo>
                      <a:cubicBezTo>
                        <a:pt x="6614" y="2513"/>
                        <a:pt x="6614" y="2586"/>
                        <a:pt x="6542" y="2629"/>
                      </a:cubicBezTo>
                      <a:lnTo>
                        <a:pt x="6247" y="2802"/>
                      </a:lnTo>
                      <a:cubicBezTo>
                        <a:pt x="6211" y="2820"/>
                        <a:pt x="6163" y="2829"/>
                        <a:pt x="6115" y="2829"/>
                      </a:cubicBezTo>
                      <a:cubicBezTo>
                        <a:pt x="6066" y="2829"/>
                        <a:pt x="6017" y="2820"/>
                        <a:pt x="5981" y="2802"/>
                      </a:cubicBezTo>
                      <a:lnTo>
                        <a:pt x="5650" y="2600"/>
                      </a:lnTo>
                      <a:cubicBezTo>
                        <a:pt x="5572" y="2563"/>
                        <a:pt x="5572" y="2493"/>
                        <a:pt x="5643" y="2450"/>
                      </a:cubicBezTo>
                      <a:lnTo>
                        <a:pt x="5945" y="2277"/>
                      </a:lnTo>
                      <a:cubicBezTo>
                        <a:pt x="5981" y="2259"/>
                        <a:pt x="6028" y="2250"/>
                        <a:pt x="6075" y="2250"/>
                      </a:cubicBezTo>
                      <a:close/>
                      <a:moveTo>
                        <a:pt x="9126" y="2402"/>
                      </a:moveTo>
                      <a:cubicBezTo>
                        <a:pt x="9174" y="2402"/>
                        <a:pt x="9223" y="2413"/>
                        <a:pt x="9259" y="2434"/>
                      </a:cubicBezTo>
                      <a:lnTo>
                        <a:pt x="9568" y="2607"/>
                      </a:lnTo>
                      <a:cubicBezTo>
                        <a:pt x="9640" y="2650"/>
                        <a:pt x="9640" y="2722"/>
                        <a:pt x="9568" y="2765"/>
                      </a:cubicBezTo>
                      <a:lnTo>
                        <a:pt x="9266" y="2938"/>
                      </a:lnTo>
                      <a:cubicBezTo>
                        <a:pt x="9230" y="2959"/>
                        <a:pt x="9184" y="2970"/>
                        <a:pt x="9137" y="2970"/>
                      </a:cubicBezTo>
                      <a:cubicBezTo>
                        <a:pt x="9090" y="2970"/>
                        <a:pt x="9043" y="2959"/>
                        <a:pt x="9007" y="2938"/>
                      </a:cubicBezTo>
                      <a:lnTo>
                        <a:pt x="8698" y="2758"/>
                      </a:lnTo>
                      <a:cubicBezTo>
                        <a:pt x="8626" y="2715"/>
                        <a:pt x="8626" y="2650"/>
                        <a:pt x="8698" y="2607"/>
                      </a:cubicBezTo>
                      <a:lnTo>
                        <a:pt x="8993" y="2434"/>
                      </a:lnTo>
                      <a:cubicBezTo>
                        <a:pt x="9029" y="2413"/>
                        <a:pt x="9078" y="2402"/>
                        <a:pt x="9126" y="2402"/>
                      </a:cubicBezTo>
                      <a:close/>
                      <a:moveTo>
                        <a:pt x="4235" y="1964"/>
                      </a:moveTo>
                      <a:cubicBezTo>
                        <a:pt x="4281" y="1964"/>
                        <a:pt x="4328" y="1974"/>
                        <a:pt x="4365" y="1996"/>
                      </a:cubicBezTo>
                      <a:lnTo>
                        <a:pt x="5443" y="2622"/>
                      </a:lnTo>
                      <a:cubicBezTo>
                        <a:pt x="5514" y="2658"/>
                        <a:pt x="5514" y="2729"/>
                        <a:pt x="5443" y="2772"/>
                      </a:cubicBezTo>
                      <a:lnTo>
                        <a:pt x="5132" y="2952"/>
                      </a:lnTo>
                      <a:cubicBezTo>
                        <a:pt x="5097" y="2973"/>
                        <a:pt x="5050" y="2984"/>
                        <a:pt x="5003" y="2984"/>
                      </a:cubicBezTo>
                      <a:cubicBezTo>
                        <a:pt x="4955" y="2984"/>
                        <a:pt x="4906" y="2973"/>
                        <a:pt x="4867" y="2952"/>
                      </a:cubicBezTo>
                      <a:lnTo>
                        <a:pt x="3795" y="2327"/>
                      </a:lnTo>
                      <a:cubicBezTo>
                        <a:pt x="3725" y="2284"/>
                        <a:pt x="3725" y="2218"/>
                        <a:pt x="3795" y="2175"/>
                      </a:cubicBezTo>
                      <a:lnTo>
                        <a:pt x="4106" y="1996"/>
                      </a:lnTo>
                      <a:cubicBezTo>
                        <a:pt x="4141" y="1974"/>
                        <a:pt x="4188" y="1964"/>
                        <a:pt x="4235" y="1964"/>
                      </a:cubicBezTo>
                      <a:close/>
                      <a:moveTo>
                        <a:pt x="10247" y="2547"/>
                      </a:moveTo>
                      <a:cubicBezTo>
                        <a:pt x="10296" y="2547"/>
                        <a:pt x="10344" y="2557"/>
                        <a:pt x="10380" y="2579"/>
                      </a:cubicBezTo>
                      <a:lnTo>
                        <a:pt x="10718" y="2772"/>
                      </a:lnTo>
                      <a:cubicBezTo>
                        <a:pt x="10791" y="2815"/>
                        <a:pt x="10791" y="2881"/>
                        <a:pt x="10718" y="2924"/>
                      </a:cubicBezTo>
                      <a:lnTo>
                        <a:pt x="10668" y="2952"/>
                      </a:lnTo>
                      <a:cubicBezTo>
                        <a:pt x="10632" y="2973"/>
                        <a:pt x="10583" y="2984"/>
                        <a:pt x="10535" y="2984"/>
                      </a:cubicBezTo>
                      <a:cubicBezTo>
                        <a:pt x="10486" y="2984"/>
                        <a:pt x="10438" y="2973"/>
                        <a:pt x="10403" y="2952"/>
                      </a:cubicBezTo>
                      <a:lnTo>
                        <a:pt x="10064" y="2758"/>
                      </a:lnTo>
                      <a:cubicBezTo>
                        <a:pt x="9992" y="2715"/>
                        <a:pt x="9992" y="2650"/>
                        <a:pt x="10064" y="2607"/>
                      </a:cubicBezTo>
                      <a:lnTo>
                        <a:pt x="10114" y="2579"/>
                      </a:lnTo>
                      <a:cubicBezTo>
                        <a:pt x="10151" y="2557"/>
                        <a:pt x="10199" y="2547"/>
                        <a:pt x="10247" y="2547"/>
                      </a:cubicBezTo>
                      <a:close/>
                      <a:moveTo>
                        <a:pt x="3548" y="2367"/>
                      </a:moveTo>
                      <a:cubicBezTo>
                        <a:pt x="3597" y="2367"/>
                        <a:pt x="3645" y="2378"/>
                        <a:pt x="3681" y="2400"/>
                      </a:cubicBezTo>
                      <a:lnTo>
                        <a:pt x="4170" y="2679"/>
                      </a:lnTo>
                      <a:cubicBezTo>
                        <a:pt x="4242" y="2722"/>
                        <a:pt x="4242" y="2788"/>
                        <a:pt x="4170" y="2831"/>
                      </a:cubicBezTo>
                      <a:lnTo>
                        <a:pt x="3861" y="3010"/>
                      </a:lnTo>
                      <a:cubicBezTo>
                        <a:pt x="3825" y="3032"/>
                        <a:pt x="3776" y="3043"/>
                        <a:pt x="3727" y="3043"/>
                      </a:cubicBezTo>
                      <a:cubicBezTo>
                        <a:pt x="3679" y="3043"/>
                        <a:pt x="3631" y="3032"/>
                        <a:pt x="3595" y="3010"/>
                      </a:cubicBezTo>
                      <a:lnTo>
                        <a:pt x="3105" y="2729"/>
                      </a:lnTo>
                      <a:cubicBezTo>
                        <a:pt x="3035" y="2686"/>
                        <a:pt x="3035" y="2615"/>
                        <a:pt x="3105" y="2572"/>
                      </a:cubicBezTo>
                      <a:lnTo>
                        <a:pt x="3416" y="2400"/>
                      </a:lnTo>
                      <a:cubicBezTo>
                        <a:pt x="3451" y="2378"/>
                        <a:pt x="3499" y="2367"/>
                        <a:pt x="3548" y="2367"/>
                      </a:cubicBezTo>
                      <a:close/>
                      <a:moveTo>
                        <a:pt x="7940" y="2504"/>
                      </a:moveTo>
                      <a:cubicBezTo>
                        <a:pt x="7989" y="2504"/>
                        <a:pt x="8037" y="2514"/>
                        <a:pt x="8074" y="2536"/>
                      </a:cubicBezTo>
                      <a:lnTo>
                        <a:pt x="8382" y="2708"/>
                      </a:lnTo>
                      <a:cubicBezTo>
                        <a:pt x="8453" y="2751"/>
                        <a:pt x="8453" y="2822"/>
                        <a:pt x="8382" y="2865"/>
                      </a:cubicBezTo>
                      <a:lnTo>
                        <a:pt x="8051" y="3060"/>
                      </a:lnTo>
                      <a:cubicBezTo>
                        <a:pt x="8015" y="3082"/>
                        <a:pt x="7967" y="3093"/>
                        <a:pt x="7918" y="3093"/>
                      </a:cubicBezTo>
                      <a:cubicBezTo>
                        <a:pt x="7870" y="3093"/>
                        <a:pt x="7822" y="3082"/>
                        <a:pt x="7786" y="3060"/>
                      </a:cubicBezTo>
                      <a:lnTo>
                        <a:pt x="7477" y="2881"/>
                      </a:lnTo>
                      <a:cubicBezTo>
                        <a:pt x="7404" y="2838"/>
                        <a:pt x="7404" y="2765"/>
                        <a:pt x="7477" y="2729"/>
                      </a:cubicBezTo>
                      <a:lnTo>
                        <a:pt x="7806" y="2536"/>
                      </a:lnTo>
                      <a:cubicBezTo>
                        <a:pt x="7842" y="2514"/>
                        <a:pt x="7891" y="2504"/>
                        <a:pt x="7940" y="2504"/>
                      </a:cubicBezTo>
                      <a:close/>
                      <a:moveTo>
                        <a:pt x="6789" y="2660"/>
                      </a:moveTo>
                      <a:cubicBezTo>
                        <a:pt x="6838" y="2660"/>
                        <a:pt x="6887" y="2671"/>
                        <a:pt x="6923" y="2693"/>
                      </a:cubicBezTo>
                      <a:lnTo>
                        <a:pt x="7218" y="2865"/>
                      </a:lnTo>
                      <a:cubicBezTo>
                        <a:pt x="7297" y="2908"/>
                        <a:pt x="7297" y="2974"/>
                        <a:pt x="7225" y="3017"/>
                      </a:cubicBezTo>
                      <a:lnTo>
                        <a:pt x="6923" y="3190"/>
                      </a:lnTo>
                      <a:cubicBezTo>
                        <a:pt x="6887" y="3211"/>
                        <a:pt x="6840" y="3222"/>
                        <a:pt x="6794" y="3222"/>
                      </a:cubicBezTo>
                      <a:cubicBezTo>
                        <a:pt x="6747" y="3222"/>
                        <a:pt x="6700" y="3211"/>
                        <a:pt x="6664" y="3190"/>
                      </a:cubicBezTo>
                      <a:lnTo>
                        <a:pt x="6362" y="3017"/>
                      </a:lnTo>
                      <a:cubicBezTo>
                        <a:pt x="6290" y="2974"/>
                        <a:pt x="6290" y="2908"/>
                        <a:pt x="6362" y="2865"/>
                      </a:cubicBezTo>
                      <a:lnTo>
                        <a:pt x="6657" y="2693"/>
                      </a:lnTo>
                      <a:cubicBezTo>
                        <a:pt x="6693" y="2671"/>
                        <a:pt x="6741" y="2660"/>
                        <a:pt x="6789" y="2660"/>
                      </a:cubicBezTo>
                      <a:close/>
                      <a:moveTo>
                        <a:pt x="10963" y="2962"/>
                      </a:moveTo>
                      <a:cubicBezTo>
                        <a:pt x="11011" y="2962"/>
                        <a:pt x="11060" y="2973"/>
                        <a:pt x="11099" y="2995"/>
                      </a:cubicBezTo>
                      <a:lnTo>
                        <a:pt x="11394" y="3160"/>
                      </a:lnTo>
                      <a:cubicBezTo>
                        <a:pt x="11465" y="3203"/>
                        <a:pt x="11465" y="3276"/>
                        <a:pt x="11394" y="3319"/>
                      </a:cubicBezTo>
                      <a:lnTo>
                        <a:pt x="11343" y="3348"/>
                      </a:lnTo>
                      <a:cubicBezTo>
                        <a:pt x="11307" y="3366"/>
                        <a:pt x="11261" y="3374"/>
                        <a:pt x="11214" y="3374"/>
                      </a:cubicBezTo>
                      <a:cubicBezTo>
                        <a:pt x="11167" y="3374"/>
                        <a:pt x="11120" y="3366"/>
                        <a:pt x="11084" y="3348"/>
                      </a:cubicBezTo>
                      <a:lnTo>
                        <a:pt x="10782" y="3176"/>
                      </a:lnTo>
                      <a:cubicBezTo>
                        <a:pt x="10711" y="3133"/>
                        <a:pt x="10711" y="3060"/>
                        <a:pt x="10782" y="3017"/>
                      </a:cubicBezTo>
                      <a:lnTo>
                        <a:pt x="10834" y="2995"/>
                      </a:lnTo>
                      <a:cubicBezTo>
                        <a:pt x="10869" y="2973"/>
                        <a:pt x="10916" y="2962"/>
                        <a:pt x="10963" y="2962"/>
                      </a:cubicBezTo>
                      <a:close/>
                      <a:moveTo>
                        <a:pt x="9813" y="2799"/>
                      </a:moveTo>
                      <a:cubicBezTo>
                        <a:pt x="9861" y="2799"/>
                        <a:pt x="9909" y="2809"/>
                        <a:pt x="9949" y="2831"/>
                      </a:cubicBezTo>
                      <a:lnTo>
                        <a:pt x="10280" y="3024"/>
                      </a:lnTo>
                      <a:cubicBezTo>
                        <a:pt x="10359" y="3067"/>
                        <a:pt x="10359" y="3133"/>
                        <a:pt x="10287" y="3176"/>
                      </a:cubicBezTo>
                      <a:lnTo>
                        <a:pt x="9985" y="3348"/>
                      </a:lnTo>
                      <a:cubicBezTo>
                        <a:pt x="9949" y="3370"/>
                        <a:pt x="9900" y="3381"/>
                        <a:pt x="9852" y="3381"/>
                      </a:cubicBezTo>
                      <a:cubicBezTo>
                        <a:pt x="9803" y="3381"/>
                        <a:pt x="9755" y="3370"/>
                        <a:pt x="9719" y="3348"/>
                      </a:cubicBezTo>
                      <a:lnTo>
                        <a:pt x="9388" y="3153"/>
                      </a:lnTo>
                      <a:cubicBezTo>
                        <a:pt x="9309" y="3117"/>
                        <a:pt x="9309" y="3046"/>
                        <a:pt x="9381" y="3003"/>
                      </a:cubicBezTo>
                      <a:lnTo>
                        <a:pt x="9683" y="2831"/>
                      </a:lnTo>
                      <a:cubicBezTo>
                        <a:pt x="9719" y="2809"/>
                        <a:pt x="9766" y="2799"/>
                        <a:pt x="9813" y="2799"/>
                      </a:cubicBezTo>
                      <a:close/>
                      <a:moveTo>
                        <a:pt x="5690" y="2805"/>
                      </a:moveTo>
                      <a:cubicBezTo>
                        <a:pt x="5739" y="2805"/>
                        <a:pt x="5787" y="2816"/>
                        <a:pt x="5822" y="2838"/>
                      </a:cubicBezTo>
                      <a:lnTo>
                        <a:pt x="6160" y="3031"/>
                      </a:lnTo>
                      <a:cubicBezTo>
                        <a:pt x="6233" y="3074"/>
                        <a:pt x="6233" y="3147"/>
                        <a:pt x="6160" y="3183"/>
                      </a:cubicBezTo>
                      <a:lnTo>
                        <a:pt x="5852" y="3362"/>
                      </a:lnTo>
                      <a:cubicBezTo>
                        <a:pt x="5815" y="3384"/>
                        <a:pt x="5767" y="3395"/>
                        <a:pt x="5719" y="3395"/>
                      </a:cubicBezTo>
                      <a:cubicBezTo>
                        <a:pt x="5671" y="3395"/>
                        <a:pt x="5622" y="3384"/>
                        <a:pt x="5586" y="3362"/>
                      </a:cubicBezTo>
                      <a:lnTo>
                        <a:pt x="5248" y="3167"/>
                      </a:lnTo>
                      <a:cubicBezTo>
                        <a:pt x="5175" y="3124"/>
                        <a:pt x="5175" y="3060"/>
                        <a:pt x="5248" y="3017"/>
                      </a:cubicBezTo>
                      <a:lnTo>
                        <a:pt x="5557" y="2838"/>
                      </a:lnTo>
                      <a:cubicBezTo>
                        <a:pt x="5593" y="2816"/>
                        <a:pt x="5642" y="2805"/>
                        <a:pt x="5690" y="2805"/>
                      </a:cubicBezTo>
                      <a:close/>
                      <a:moveTo>
                        <a:pt x="4415" y="2868"/>
                      </a:moveTo>
                      <a:cubicBezTo>
                        <a:pt x="4463" y="2868"/>
                        <a:pt x="4511" y="2877"/>
                        <a:pt x="4551" y="2895"/>
                      </a:cubicBezTo>
                      <a:lnTo>
                        <a:pt x="4882" y="3090"/>
                      </a:lnTo>
                      <a:cubicBezTo>
                        <a:pt x="4953" y="3133"/>
                        <a:pt x="4960" y="3203"/>
                        <a:pt x="4882" y="3247"/>
                      </a:cubicBezTo>
                      <a:lnTo>
                        <a:pt x="4580" y="3426"/>
                      </a:lnTo>
                      <a:cubicBezTo>
                        <a:pt x="4544" y="3444"/>
                        <a:pt x="4495" y="3453"/>
                        <a:pt x="4447" y="3453"/>
                      </a:cubicBezTo>
                      <a:cubicBezTo>
                        <a:pt x="4398" y="3453"/>
                        <a:pt x="4349" y="3444"/>
                        <a:pt x="4313" y="3426"/>
                      </a:cubicBezTo>
                      <a:lnTo>
                        <a:pt x="3976" y="3233"/>
                      </a:lnTo>
                      <a:cubicBezTo>
                        <a:pt x="3904" y="3190"/>
                        <a:pt x="3904" y="3117"/>
                        <a:pt x="3976" y="3074"/>
                      </a:cubicBezTo>
                      <a:lnTo>
                        <a:pt x="4285" y="2895"/>
                      </a:lnTo>
                      <a:cubicBezTo>
                        <a:pt x="4321" y="2877"/>
                        <a:pt x="4367" y="2868"/>
                        <a:pt x="4415" y="2868"/>
                      </a:cubicBezTo>
                      <a:close/>
                      <a:moveTo>
                        <a:pt x="8634" y="2899"/>
                      </a:moveTo>
                      <a:cubicBezTo>
                        <a:pt x="8680" y="2899"/>
                        <a:pt x="8727" y="2909"/>
                        <a:pt x="8764" y="2931"/>
                      </a:cubicBezTo>
                      <a:lnTo>
                        <a:pt x="9072" y="3110"/>
                      </a:lnTo>
                      <a:cubicBezTo>
                        <a:pt x="9143" y="3147"/>
                        <a:pt x="9143" y="3219"/>
                        <a:pt x="9072" y="3262"/>
                      </a:cubicBezTo>
                      <a:lnTo>
                        <a:pt x="8734" y="3455"/>
                      </a:lnTo>
                      <a:cubicBezTo>
                        <a:pt x="8698" y="3477"/>
                        <a:pt x="8652" y="3488"/>
                        <a:pt x="8605" y="3488"/>
                      </a:cubicBezTo>
                      <a:cubicBezTo>
                        <a:pt x="8558" y="3488"/>
                        <a:pt x="8512" y="3477"/>
                        <a:pt x="8476" y="3455"/>
                      </a:cubicBezTo>
                      <a:lnTo>
                        <a:pt x="8167" y="3276"/>
                      </a:lnTo>
                      <a:cubicBezTo>
                        <a:pt x="8094" y="3233"/>
                        <a:pt x="8094" y="3167"/>
                        <a:pt x="8167" y="3124"/>
                      </a:cubicBezTo>
                      <a:lnTo>
                        <a:pt x="8505" y="2931"/>
                      </a:lnTo>
                      <a:cubicBezTo>
                        <a:pt x="8540" y="2909"/>
                        <a:pt x="8587" y="2899"/>
                        <a:pt x="8634" y="2899"/>
                      </a:cubicBezTo>
                      <a:close/>
                      <a:moveTo>
                        <a:pt x="7469" y="3055"/>
                      </a:moveTo>
                      <a:cubicBezTo>
                        <a:pt x="7516" y="3055"/>
                        <a:pt x="7563" y="3064"/>
                        <a:pt x="7599" y="3081"/>
                      </a:cubicBezTo>
                      <a:lnTo>
                        <a:pt x="7915" y="3262"/>
                      </a:lnTo>
                      <a:cubicBezTo>
                        <a:pt x="7987" y="3305"/>
                        <a:pt x="7987" y="3376"/>
                        <a:pt x="7915" y="3419"/>
                      </a:cubicBezTo>
                      <a:lnTo>
                        <a:pt x="7620" y="3592"/>
                      </a:lnTo>
                      <a:cubicBezTo>
                        <a:pt x="7580" y="3610"/>
                        <a:pt x="7532" y="3619"/>
                        <a:pt x="7484" y="3619"/>
                      </a:cubicBezTo>
                      <a:cubicBezTo>
                        <a:pt x="7437" y="3619"/>
                        <a:pt x="7390" y="3610"/>
                        <a:pt x="7354" y="3592"/>
                      </a:cubicBezTo>
                      <a:lnTo>
                        <a:pt x="7045" y="3412"/>
                      </a:lnTo>
                      <a:cubicBezTo>
                        <a:pt x="6973" y="3369"/>
                        <a:pt x="6966" y="3297"/>
                        <a:pt x="7045" y="3253"/>
                      </a:cubicBezTo>
                      <a:lnTo>
                        <a:pt x="7340" y="3081"/>
                      </a:lnTo>
                      <a:cubicBezTo>
                        <a:pt x="7376" y="3064"/>
                        <a:pt x="7422" y="3055"/>
                        <a:pt x="7469" y="3055"/>
                      </a:cubicBezTo>
                      <a:close/>
                      <a:moveTo>
                        <a:pt x="10531" y="3214"/>
                      </a:moveTo>
                      <a:cubicBezTo>
                        <a:pt x="10578" y="3214"/>
                        <a:pt x="10625" y="3225"/>
                        <a:pt x="10661" y="3247"/>
                      </a:cubicBezTo>
                      <a:lnTo>
                        <a:pt x="10963" y="3419"/>
                      </a:lnTo>
                      <a:cubicBezTo>
                        <a:pt x="11034" y="3455"/>
                        <a:pt x="11034" y="3528"/>
                        <a:pt x="10963" y="3571"/>
                      </a:cubicBezTo>
                      <a:lnTo>
                        <a:pt x="10661" y="3743"/>
                      </a:lnTo>
                      <a:cubicBezTo>
                        <a:pt x="10625" y="3765"/>
                        <a:pt x="10578" y="3776"/>
                        <a:pt x="10531" y="3776"/>
                      </a:cubicBezTo>
                      <a:cubicBezTo>
                        <a:pt x="10484" y="3776"/>
                        <a:pt x="10438" y="3765"/>
                        <a:pt x="10403" y="3743"/>
                      </a:cubicBezTo>
                      <a:lnTo>
                        <a:pt x="10101" y="3571"/>
                      </a:lnTo>
                      <a:cubicBezTo>
                        <a:pt x="10028" y="3528"/>
                        <a:pt x="10028" y="3462"/>
                        <a:pt x="10101" y="3419"/>
                      </a:cubicBezTo>
                      <a:lnTo>
                        <a:pt x="10403" y="3247"/>
                      </a:lnTo>
                      <a:cubicBezTo>
                        <a:pt x="10438" y="3225"/>
                        <a:pt x="10484" y="3214"/>
                        <a:pt x="10531" y="3214"/>
                      </a:cubicBezTo>
                      <a:close/>
                      <a:moveTo>
                        <a:pt x="11642" y="3351"/>
                      </a:moveTo>
                      <a:cubicBezTo>
                        <a:pt x="11690" y="3351"/>
                        <a:pt x="11739" y="3361"/>
                        <a:pt x="11774" y="3383"/>
                      </a:cubicBezTo>
                      <a:lnTo>
                        <a:pt x="12085" y="3564"/>
                      </a:lnTo>
                      <a:cubicBezTo>
                        <a:pt x="12155" y="3607"/>
                        <a:pt x="12155" y="3671"/>
                        <a:pt x="12085" y="3714"/>
                      </a:cubicBezTo>
                      <a:lnTo>
                        <a:pt x="12033" y="3743"/>
                      </a:lnTo>
                      <a:cubicBezTo>
                        <a:pt x="11997" y="3765"/>
                        <a:pt x="11951" y="3776"/>
                        <a:pt x="11904" y="3776"/>
                      </a:cubicBezTo>
                      <a:cubicBezTo>
                        <a:pt x="11857" y="3776"/>
                        <a:pt x="11810" y="3765"/>
                        <a:pt x="11774" y="3743"/>
                      </a:cubicBezTo>
                      <a:lnTo>
                        <a:pt x="11465" y="3564"/>
                      </a:lnTo>
                      <a:cubicBezTo>
                        <a:pt x="11394" y="3521"/>
                        <a:pt x="11386" y="3455"/>
                        <a:pt x="11458" y="3412"/>
                      </a:cubicBezTo>
                      <a:lnTo>
                        <a:pt x="11508" y="3383"/>
                      </a:lnTo>
                      <a:cubicBezTo>
                        <a:pt x="11545" y="3361"/>
                        <a:pt x="11593" y="3351"/>
                        <a:pt x="11642" y="3351"/>
                      </a:cubicBezTo>
                      <a:close/>
                      <a:moveTo>
                        <a:pt x="6406" y="3221"/>
                      </a:moveTo>
                      <a:cubicBezTo>
                        <a:pt x="6454" y="3221"/>
                        <a:pt x="6502" y="3232"/>
                        <a:pt x="6542" y="3253"/>
                      </a:cubicBezTo>
                      <a:lnTo>
                        <a:pt x="6837" y="3426"/>
                      </a:lnTo>
                      <a:cubicBezTo>
                        <a:pt x="6909" y="3469"/>
                        <a:pt x="6909" y="3535"/>
                        <a:pt x="6837" y="3578"/>
                      </a:cubicBezTo>
                      <a:lnTo>
                        <a:pt x="6528" y="3757"/>
                      </a:lnTo>
                      <a:cubicBezTo>
                        <a:pt x="6492" y="3779"/>
                        <a:pt x="6445" y="3790"/>
                        <a:pt x="6398" y="3790"/>
                      </a:cubicBezTo>
                      <a:cubicBezTo>
                        <a:pt x="6351" y="3790"/>
                        <a:pt x="6305" y="3779"/>
                        <a:pt x="6269" y="3757"/>
                      </a:cubicBezTo>
                      <a:lnTo>
                        <a:pt x="5967" y="3585"/>
                      </a:lnTo>
                      <a:cubicBezTo>
                        <a:pt x="5895" y="3542"/>
                        <a:pt x="5895" y="3478"/>
                        <a:pt x="5967" y="3435"/>
                      </a:cubicBezTo>
                      <a:lnTo>
                        <a:pt x="6276" y="3253"/>
                      </a:lnTo>
                      <a:cubicBezTo>
                        <a:pt x="6312" y="3232"/>
                        <a:pt x="6359" y="3221"/>
                        <a:pt x="6406" y="3221"/>
                      </a:cubicBezTo>
                      <a:close/>
                      <a:moveTo>
                        <a:pt x="5133" y="3280"/>
                      </a:moveTo>
                      <a:cubicBezTo>
                        <a:pt x="5180" y="3280"/>
                        <a:pt x="5226" y="3291"/>
                        <a:pt x="5262" y="3312"/>
                      </a:cubicBezTo>
                      <a:lnTo>
                        <a:pt x="5564" y="3485"/>
                      </a:lnTo>
                      <a:cubicBezTo>
                        <a:pt x="5636" y="3528"/>
                        <a:pt x="5636" y="3592"/>
                        <a:pt x="5564" y="3635"/>
                      </a:cubicBezTo>
                      <a:lnTo>
                        <a:pt x="5255" y="3814"/>
                      </a:lnTo>
                      <a:cubicBezTo>
                        <a:pt x="5219" y="3836"/>
                        <a:pt x="5173" y="3847"/>
                        <a:pt x="5125" y="3847"/>
                      </a:cubicBezTo>
                      <a:cubicBezTo>
                        <a:pt x="5078" y="3847"/>
                        <a:pt x="5029" y="3836"/>
                        <a:pt x="4989" y="3814"/>
                      </a:cubicBezTo>
                      <a:lnTo>
                        <a:pt x="4694" y="3642"/>
                      </a:lnTo>
                      <a:cubicBezTo>
                        <a:pt x="4623" y="3599"/>
                        <a:pt x="4623" y="3535"/>
                        <a:pt x="4694" y="3492"/>
                      </a:cubicBezTo>
                      <a:lnTo>
                        <a:pt x="5003" y="3312"/>
                      </a:lnTo>
                      <a:cubicBezTo>
                        <a:pt x="5039" y="3291"/>
                        <a:pt x="5086" y="3280"/>
                        <a:pt x="5133" y="3280"/>
                      </a:cubicBezTo>
                      <a:close/>
                      <a:moveTo>
                        <a:pt x="9320" y="3294"/>
                      </a:moveTo>
                      <a:cubicBezTo>
                        <a:pt x="9369" y="3294"/>
                        <a:pt x="9417" y="3304"/>
                        <a:pt x="9454" y="3326"/>
                      </a:cubicBezTo>
                      <a:lnTo>
                        <a:pt x="9790" y="3521"/>
                      </a:lnTo>
                      <a:cubicBezTo>
                        <a:pt x="9863" y="3564"/>
                        <a:pt x="9863" y="3635"/>
                        <a:pt x="9790" y="3671"/>
                      </a:cubicBezTo>
                      <a:lnTo>
                        <a:pt x="9454" y="3873"/>
                      </a:lnTo>
                      <a:cubicBezTo>
                        <a:pt x="9417" y="3891"/>
                        <a:pt x="9370" y="3900"/>
                        <a:pt x="9323" y="3900"/>
                      </a:cubicBezTo>
                      <a:cubicBezTo>
                        <a:pt x="9275" y="3900"/>
                        <a:pt x="9226" y="3891"/>
                        <a:pt x="9186" y="3873"/>
                      </a:cubicBezTo>
                      <a:lnTo>
                        <a:pt x="8857" y="3671"/>
                      </a:lnTo>
                      <a:cubicBezTo>
                        <a:pt x="8784" y="3635"/>
                        <a:pt x="8777" y="3564"/>
                        <a:pt x="8857" y="3521"/>
                      </a:cubicBezTo>
                      <a:lnTo>
                        <a:pt x="9186" y="3326"/>
                      </a:lnTo>
                      <a:cubicBezTo>
                        <a:pt x="9223" y="3304"/>
                        <a:pt x="9271" y="3294"/>
                        <a:pt x="9320" y="3294"/>
                      </a:cubicBezTo>
                      <a:close/>
                      <a:moveTo>
                        <a:pt x="8159" y="3452"/>
                      </a:moveTo>
                      <a:cubicBezTo>
                        <a:pt x="8206" y="3452"/>
                        <a:pt x="8253" y="3463"/>
                        <a:pt x="8289" y="3485"/>
                      </a:cubicBezTo>
                      <a:lnTo>
                        <a:pt x="8598" y="3664"/>
                      </a:lnTo>
                      <a:cubicBezTo>
                        <a:pt x="8669" y="3700"/>
                        <a:pt x="8669" y="3771"/>
                        <a:pt x="8598" y="3814"/>
                      </a:cubicBezTo>
                      <a:lnTo>
                        <a:pt x="8303" y="3987"/>
                      </a:lnTo>
                      <a:cubicBezTo>
                        <a:pt x="8267" y="4008"/>
                        <a:pt x="8220" y="4019"/>
                        <a:pt x="8173" y="4019"/>
                      </a:cubicBezTo>
                      <a:cubicBezTo>
                        <a:pt x="8125" y="4019"/>
                        <a:pt x="8077" y="4008"/>
                        <a:pt x="8037" y="3987"/>
                      </a:cubicBezTo>
                      <a:lnTo>
                        <a:pt x="7735" y="3807"/>
                      </a:lnTo>
                      <a:cubicBezTo>
                        <a:pt x="7663" y="3764"/>
                        <a:pt x="7663" y="3700"/>
                        <a:pt x="7735" y="3657"/>
                      </a:cubicBezTo>
                      <a:lnTo>
                        <a:pt x="8030" y="3485"/>
                      </a:lnTo>
                      <a:cubicBezTo>
                        <a:pt x="8066" y="3463"/>
                        <a:pt x="8112" y="3452"/>
                        <a:pt x="8159" y="3452"/>
                      </a:cubicBezTo>
                      <a:close/>
                      <a:moveTo>
                        <a:pt x="12332" y="3754"/>
                      </a:moveTo>
                      <a:cubicBezTo>
                        <a:pt x="12380" y="3754"/>
                        <a:pt x="12429" y="3765"/>
                        <a:pt x="12464" y="3787"/>
                      </a:cubicBezTo>
                      <a:lnTo>
                        <a:pt x="12723" y="3930"/>
                      </a:lnTo>
                      <a:cubicBezTo>
                        <a:pt x="12795" y="3973"/>
                        <a:pt x="12802" y="4045"/>
                        <a:pt x="12723" y="4088"/>
                      </a:cubicBezTo>
                      <a:lnTo>
                        <a:pt x="12680" y="4116"/>
                      </a:lnTo>
                      <a:cubicBezTo>
                        <a:pt x="12643" y="4135"/>
                        <a:pt x="12592" y="4146"/>
                        <a:pt x="12541" y="4146"/>
                      </a:cubicBezTo>
                      <a:cubicBezTo>
                        <a:pt x="12495" y="4146"/>
                        <a:pt x="12449" y="4137"/>
                        <a:pt x="12414" y="4116"/>
                      </a:cubicBezTo>
                      <a:lnTo>
                        <a:pt x="12155" y="3966"/>
                      </a:lnTo>
                      <a:cubicBezTo>
                        <a:pt x="12085" y="3923"/>
                        <a:pt x="12085" y="3850"/>
                        <a:pt x="12155" y="3814"/>
                      </a:cubicBezTo>
                      <a:lnTo>
                        <a:pt x="12198" y="3787"/>
                      </a:lnTo>
                      <a:cubicBezTo>
                        <a:pt x="12235" y="3765"/>
                        <a:pt x="12283" y="3754"/>
                        <a:pt x="12332" y="3754"/>
                      </a:cubicBezTo>
                      <a:close/>
                      <a:moveTo>
                        <a:pt x="11211" y="3602"/>
                      </a:moveTo>
                      <a:cubicBezTo>
                        <a:pt x="11259" y="3602"/>
                        <a:pt x="11307" y="3613"/>
                        <a:pt x="11343" y="3635"/>
                      </a:cubicBezTo>
                      <a:lnTo>
                        <a:pt x="11653" y="3814"/>
                      </a:lnTo>
                      <a:cubicBezTo>
                        <a:pt x="11724" y="3857"/>
                        <a:pt x="11724" y="3923"/>
                        <a:pt x="11653" y="3966"/>
                      </a:cubicBezTo>
                      <a:lnTo>
                        <a:pt x="11358" y="4138"/>
                      </a:lnTo>
                      <a:cubicBezTo>
                        <a:pt x="11322" y="4160"/>
                        <a:pt x="11273" y="4171"/>
                        <a:pt x="11225" y="4171"/>
                      </a:cubicBezTo>
                      <a:cubicBezTo>
                        <a:pt x="11176" y="4171"/>
                        <a:pt x="11128" y="4160"/>
                        <a:pt x="11093" y="4138"/>
                      </a:cubicBezTo>
                      <a:lnTo>
                        <a:pt x="10782" y="3959"/>
                      </a:lnTo>
                      <a:cubicBezTo>
                        <a:pt x="10711" y="3923"/>
                        <a:pt x="10704" y="3850"/>
                        <a:pt x="10782" y="3807"/>
                      </a:cubicBezTo>
                      <a:lnTo>
                        <a:pt x="11077" y="3635"/>
                      </a:lnTo>
                      <a:cubicBezTo>
                        <a:pt x="11113" y="3613"/>
                        <a:pt x="11162" y="3602"/>
                        <a:pt x="11211" y="3602"/>
                      </a:cubicBezTo>
                      <a:close/>
                      <a:moveTo>
                        <a:pt x="7084" y="3609"/>
                      </a:moveTo>
                      <a:cubicBezTo>
                        <a:pt x="7133" y="3609"/>
                        <a:pt x="7182" y="3620"/>
                        <a:pt x="7218" y="3642"/>
                      </a:cubicBezTo>
                      <a:lnTo>
                        <a:pt x="7527" y="3823"/>
                      </a:lnTo>
                      <a:cubicBezTo>
                        <a:pt x="7599" y="3866"/>
                        <a:pt x="7599" y="3937"/>
                        <a:pt x="7527" y="3973"/>
                      </a:cubicBezTo>
                      <a:lnTo>
                        <a:pt x="7218" y="4152"/>
                      </a:lnTo>
                      <a:cubicBezTo>
                        <a:pt x="7182" y="4174"/>
                        <a:pt x="7135" y="4185"/>
                        <a:pt x="7088" y="4185"/>
                      </a:cubicBezTo>
                      <a:cubicBezTo>
                        <a:pt x="7041" y="4185"/>
                        <a:pt x="6995" y="4174"/>
                        <a:pt x="6959" y="4152"/>
                      </a:cubicBezTo>
                      <a:lnTo>
                        <a:pt x="6642" y="3973"/>
                      </a:lnTo>
                      <a:cubicBezTo>
                        <a:pt x="6571" y="3937"/>
                        <a:pt x="6571" y="3866"/>
                        <a:pt x="6642" y="3823"/>
                      </a:cubicBezTo>
                      <a:lnTo>
                        <a:pt x="6952" y="3642"/>
                      </a:lnTo>
                      <a:cubicBezTo>
                        <a:pt x="6988" y="3620"/>
                        <a:pt x="7036" y="3609"/>
                        <a:pt x="7084" y="3609"/>
                      </a:cubicBezTo>
                      <a:close/>
                      <a:moveTo>
                        <a:pt x="5806" y="3674"/>
                      </a:moveTo>
                      <a:cubicBezTo>
                        <a:pt x="5857" y="3674"/>
                        <a:pt x="5908" y="3685"/>
                        <a:pt x="5945" y="3707"/>
                      </a:cubicBezTo>
                      <a:lnTo>
                        <a:pt x="6254" y="3887"/>
                      </a:lnTo>
                      <a:cubicBezTo>
                        <a:pt x="6326" y="3923"/>
                        <a:pt x="6326" y="3995"/>
                        <a:pt x="6254" y="4038"/>
                      </a:cubicBezTo>
                      <a:lnTo>
                        <a:pt x="5945" y="4218"/>
                      </a:lnTo>
                      <a:cubicBezTo>
                        <a:pt x="5909" y="4236"/>
                        <a:pt x="5863" y="4245"/>
                        <a:pt x="5816" y="4245"/>
                      </a:cubicBezTo>
                      <a:cubicBezTo>
                        <a:pt x="5769" y="4245"/>
                        <a:pt x="5722" y="4236"/>
                        <a:pt x="5686" y="4218"/>
                      </a:cubicBezTo>
                      <a:lnTo>
                        <a:pt x="5370" y="4038"/>
                      </a:lnTo>
                      <a:cubicBezTo>
                        <a:pt x="5298" y="3995"/>
                        <a:pt x="5298" y="3923"/>
                        <a:pt x="5370" y="3880"/>
                      </a:cubicBezTo>
                      <a:lnTo>
                        <a:pt x="5679" y="3700"/>
                      </a:lnTo>
                      <a:cubicBezTo>
                        <a:pt x="5714" y="3683"/>
                        <a:pt x="5760" y="3674"/>
                        <a:pt x="5806" y="3674"/>
                      </a:cubicBezTo>
                      <a:close/>
                      <a:moveTo>
                        <a:pt x="10035" y="3711"/>
                      </a:moveTo>
                      <a:cubicBezTo>
                        <a:pt x="10082" y="3711"/>
                        <a:pt x="10128" y="3722"/>
                        <a:pt x="10164" y="3743"/>
                      </a:cubicBezTo>
                      <a:lnTo>
                        <a:pt x="10466" y="3916"/>
                      </a:lnTo>
                      <a:cubicBezTo>
                        <a:pt x="10539" y="3959"/>
                        <a:pt x="10539" y="4023"/>
                        <a:pt x="10466" y="4066"/>
                      </a:cubicBezTo>
                      <a:lnTo>
                        <a:pt x="10128" y="4261"/>
                      </a:lnTo>
                      <a:cubicBezTo>
                        <a:pt x="10093" y="4283"/>
                        <a:pt x="10046" y="4293"/>
                        <a:pt x="9999" y="4293"/>
                      </a:cubicBezTo>
                      <a:cubicBezTo>
                        <a:pt x="9953" y="4293"/>
                        <a:pt x="9906" y="4283"/>
                        <a:pt x="9869" y="4261"/>
                      </a:cubicBezTo>
                      <a:lnTo>
                        <a:pt x="9568" y="4088"/>
                      </a:lnTo>
                      <a:cubicBezTo>
                        <a:pt x="9497" y="4045"/>
                        <a:pt x="9497" y="3980"/>
                        <a:pt x="9568" y="3937"/>
                      </a:cubicBezTo>
                      <a:lnTo>
                        <a:pt x="9906" y="3743"/>
                      </a:lnTo>
                      <a:cubicBezTo>
                        <a:pt x="9942" y="3722"/>
                        <a:pt x="9988" y="3711"/>
                        <a:pt x="10035" y="3711"/>
                      </a:cubicBezTo>
                      <a:close/>
                      <a:moveTo>
                        <a:pt x="8846" y="3847"/>
                      </a:moveTo>
                      <a:cubicBezTo>
                        <a:pt x="8894" y="3847"/>
                        <a:pt x="8943" y="3858"/>
                        <a:pt x="8979" y="3880"/>
                      </a:cubicBezTo>
                      <a:lnTo>
                        <a:pt x="9316" y="4073"/>
                      </a:lnTo>
                      <a:cubicBezTo>
                        <a:pt x="9388" y="4116"/>
                        <a:pt x="9388" y="4189"/>
                        <a:pt x="9316" y="4225"/>
                      </a:cubicBezTo>
                      <a:lnTo>
                        <a:pt x="9022" y="4397"/>
                      </a:lnTo>
                      <a:cubicBezTo>
                        <a:pt x="8986" y="4419"/>
                        <a:pt x="8937" y="4430"/>
                        <a:pt x="8889" y="4430"/>
                      </a:cubicBezTo>
                      <a:cubicBezTo>
                        <a:pt x="8840" y="4430"/>
                        <a:pt x="8791" y="4419"/>
                        <a:pt x="8755" y="4397"/>
                      </a:cubicBezTo>
                      <a:lnTo>
                        <a:pt x="8419" y="4202"/>
                      </a:lnTo>
                      <a:cubicBezTo>
                        <a:pt x="8346" y="4159"/>
                        <a:pt x="8346" y="4095"/>
                        <a:pt x="8419" y="4052"/>
                      </a:cubicBezTo>
                      <a:lnTo>
                        <a:pt x="8712" y="3880"/>
                      </a:lnTo>
                      <a:cubicBezTo>
                        <a:pt x="8748" y="3858"/>
                        <a:pt x="8797" y="3847"/>
                        <a:pt x="8846" y="3847"/>
                      </a:cubicBezTo>
                      <a:close/>
                      <a:moveTo>
                        <a:pt x="11901" y="4006"/>
                      </a:moveTo>
                      <a:cubicBezTo>
                        <a:pt x="11949" y="4006"/>
                        <a:pt x="11997" y="4017"/>
                        <a:pt x="12033" y="4038"/>
                      </a:cubicBezTo>
                      <a:lnTo>
                        <a:pt x="12292" y="4182"/>
                      </a:lnTo>
                      <a:cubicBezTo>
                        <a:pt x="12364" y="4225"/>
                        <a:pt x="12364" y="4297"/>
                        <a:pt x="12292" y="4340"/>
                      </a:cubicBezTo>
                      <a:lnTo>
                        <a:pt x="11998" y="4513"/>
                      </a:lnTo>
                      <a:cubicBezTo>
                        <a:pt x="11962" y="4534"/>
                        <a:pt x="11913" y="4545"/>
                        <a:pt x="11865" y="4545"/>
                      </a:cubicBezTo>
                      <a:cubicBezTo>
                        <a:pt x="11816" y="4545"/>
                        <a:pt x="11767" y="4534"/>
                        <a:pt x="11731" y="4513"/>
                      </a:cubicBezTo>
                      <a:lnTo>
                        <a:pt x="11472" y="4361"/>
                      </a:lnTo>
                      <a:cubicBezTo>
                        <a:pt x="11401" y="4318"/>
                        <a:pt x="11401" y="4245"/>
                        <a:pt x="11472" y="4211"/>
                      </a:cubicBezTo>
                      <a:lnTo>
                        <a:pt x="11767" y="4038"/>
                      </a:lnTo>
                      <a:cubicBezTo>
                        <a:pt x="11803" y="4017"/>
                        <a:pt x="11852" y="4006"/>
                        <a:pt x="11901" y="4006"/>
                      </a:cubicBezTo>
                      <a:close/>
                      <a:moveTo>
                        <a:pt x="12975" y="4120"/>
                      </a:moveTo>
                      <a:cubicBezTo>
                        <a:pt x="13022" y="4120"/>
                        <a:pt x="13069" y="4131"/>
                        <a:pt x="13104" y="4152"/>
                      </a:cubicBezTo>
                      <a:lnTo>
                        <a:pt x="13442" y="4347"/>
                      </a:lnTo>
                      <a:cubicBezTo>
                        <a:pt x="13515" y="4390"/>
                        <a:pt x="13515" y="4454"/>
                        <a:pt x="13442" y="4497"/>
                      </a:cubicBezTo>
                      <a:lnTo>
                        <a:pt x="13392" y="4527"/>
                      </a:lnTo>
                      <a:cubicBezTo>
                        <a:pt x="13356" y="4548"/>
                        <a:pt x="13309" y="4559"/>
                        <a:pt x="13263" y="4559"/>
                      </a:cubicBezTo>
                      <a:cubicBezTo>
                        <a:pt x="13216" y="4559"/>
                        <a:pt x="13170" y="4548"/>
                        <a:pt x="13133" y="4527"/>
                      </a:cubicBezTo>
                      <a:lnTo>
                        <a:pt x="12795" y="4332"/>
                      </a:lnTo>
                      <a:cubicBezTo>
                        <a:pt x="12723" y="4289"/>
                        <a:pt x="12723" y="4225"/>
                        <a:pt x="12795" y="4182"/>
                      </a:cubicBezTo>
                      <a:lnTo>
                        <a:pt x="12845" y="4152"/>
                      </a:lnTo>
                      <a:cubicBezTo>
                        <a:pt x="12882" y="4131"/>
                        <a:pt x="12929" y="4120"/>
                        <a:pt x="12975" y="4120"/>
                      </a:cubicBezTo>
                      <a:close/>
                      <a:moveTo>
                        <a:pt x="7777" y="4013"/>
                      </a:moveTo>
                      <a:cubicBezTo>
                        <a:pt x="7825" y="4013"/>
                        <a:pt x="7872" y="4024"/>
                        <a:pt x="7908" y="4045"/>
                      </a:cubicBezTo>
                      <a:lnTo>
                        <a:pt x="8217" y="4218"/>
                      </a:lnTo>
                      <a:cubicBezTo>
                        <a:pt x="8289" y="4261"/>
                        <a:pt x="8289" y="4332"/>
                        <a:pt x="8217" y="4375"/>
                      </a:cubicBezTo>
                      <a:lnTo>
                        <a:pt x="7908" y="4556"/>
                      </a:lnTo>
                      <a:cubicBezTo>
                        <a:pt x="7872" y="4573"/>
                        <a:pt x="7823" y="4582"/>
                        <a:pt x="7775" y="4582"/>
                      </a:cubicBezTo>
                      <a:cubicBezTo>
                        <a:pt x="7726" y="4582"/>
                        <a:pt x="7678" y="4573"/>
                        <a:pt x="7642" y="4556"/>
                      </a:cubicBezTo>
                      <a:lnTo>
                        <a:pt x="7340" y="4375"/>
                      </a:lnTo>
                      <a:cubicBezTo>
                        <a:pt x="7268" y="4332"/>
                        <a:pt x="7261" y="4268"/>
                        <a:pt x="7340" y="4225"/>
                      </a:cubicBezTo>
                      <a:lnTo>
                        <a:pt x="7642" y="4045"/>
                      </a:lnTo>
                      <a:cubicBezTo>
                        <a:pt x="7681" y="4024"/>
                        <a:pt x="7729" y="4013"/>
                        <a:pt x="7777" y="4013"/>
                      </a:cubicBezTo>
                      <a:close/>
                      <a:moveTo>
                        <a:pt x="6503" y="4070"/>
                      </a:moveTo>
                      <a:cubicBezTo>
                        <a:pt x="6551" y="4070"/>
                        <a:pt x="6600" y="4081"/>
                        <a:pt x="6635" y="4102"/>
                      </a:cubicBezTo>
                      <a:lnTo>
                        <a:pt x="6937" y="4282"/>
                      </a:lnTo>
                      <a:cubicBezTo>
                        <a:pt x="7009" y="4318"/>
                        <a:pt x="7016" y="4390"/>
                        <a:pt x="6944" y="4433"/>
                      </a:cubicBezTo>
                      <a:lnTo>
                        <a:pt x="6635" y="4613"/>
                      </a:lnTo>
                      <a:cubicBezTo>
                        <a:pt x="6600" y="4634"/>
                        <a:pt x="6551" y="4645"/>
                        <a:pt x="6503" y="4645"/>
                      </a:cubicBezTo>
                      <a:cubicBezTo>
                        <a:pt x="6454" y="4645"/>
                        <a:pt x="6405" y="4634"/>
                        <a:pt x="6369" y="4613"/>
                      </a:cubicBezTo>
                      <a:lnTo>
                        <a:pt x="6067" y="4433"/>
                      </a:lnTo>
                      <a:cubicBezTo>
                        <a:pt x="5988" y="4390"/>
                        <a:pt x="5988" y="4325"/>
                        <a:pt x="6060" y="4282"/>
                      </a:cubicBezTo>
                      <a:lnTo>
                        <a:pt x="6369" y="4102"/>
                      </a:lnTo>
                      <a:cubicBezTo>
                        <a:pt x="6405" y="4081"/>
                        <a:pt x="6454" y="4070"/>
                        <a:pt x="6503" y="4070"/>
                      </a:cubicBezTo>
                      <a:close/>
                      <a:moveTo>
                        <a:pt x="10714" y="4099"/>
                      </a:moveTo>
                      <a:cubicBezTo>
                        <a:pt x="10763" y="4099"/>
                        <a:pt x="10811" y="4110"/>
                        <a:pt x="10848" y="4132"/>
                      </a:cubicBezTo>
                      <a:lnTo>
                        <a:pt x="11156" y="4311"/>
                      </a:lnTo>
                      <a:cubicBezTo>
                        <a:pt x="11229" y="4354"/>
                        <a:pt x="11229" y="4427"/>
                        <a:pt x="11156" y="4461"/>
                      </a:cubicBezTo>
                      <a:lnTo>
                        <a:pt x="10825" y="4656"/>
                      </a:lnTo>
                      <a:cubicBezTo>
                        <a:pt x="10790" y="4678"/>
                        <a:pt x="10742" y="4688"/>
                        <a:pt x="10693" y="4688"/>
                      </a:cubicBezTo>
                      <a:cubicBezTo>
                        <a:pt x="10644" y="4688"/>
                        <a:pt x="10596" y="4678"/>
                        <a:pt x="10560" y="4656"/>
                      </a:cubicBezTo>
                      <a:lnTo>
                        <a:pt x="10251" y="4484"/>
                      </a:lnTo>
                      <a:cubicBezTo>
                        <a:pt x="10178" y="4440"/>
                        <a:pt x="10178" y="4368"/>
                        <a:pt x="10251" y="4325"/>
                      </a:cubicBezTo>
                      <a:lnTo>
                        <a:pt x="10582" y="4132"/>
                      </a:lnTo>
                      <a:cubicBezTo>
                        <a:pt x="10617" y="4110"/>
                        <a:pt x="10666" y="4099"/>
                        <a:pt x="10714" y="4099"/>
                      </a:cubicBezTo>
                      <a:close/>
                      <a:moveTo>
                        <a:pt x="9565" y="4265"/>
                      </a:moveTo>
                      <a:cubicBezTo>
                        <a:pt x="9613" y="4265"/>
                        <a:pt x="9662" y="4276"/>
                        <a:pt x="9697" y="4297"/>
                      </a:cubicBezTo>
                      <a:lnTo>
                        <a:pt x="9992" y="4470"/>
                      </a:lnTo>
                      <a:cubicBezTo>
                        <a:pt x="10064" y="4504"/>
                        <a:pt x="10064" y="4577"/>
                        <a:pt x="9992" y="4620"/>
                      </a:cubicBezTo>
                      <a:lnTo>
                        <a:pt x="9697" y="4792"/>
                      </a:lnTo>
                      <a:cubicBezTo>
                        <a:pt x="9662" y="4814"/>
                        <a:pt x="9615" y="4825"/>
                        <a:pt x="9568" y="4825"/>
                      </a:cubicBezTo>
                      <a:cubicBezTo>
                        <a:pt x="9521" y="4825"/>
                        <a:pt x="9474" y="4814"/>
                        <a:pt x="9438" y="4792"/>
                      </a:cubicBezTo>
                      <a:lnTo>
                        <a:pt x="9136" y="4620"/>
                      </a:lnTo>
                      <a:cubicBezTo>
                        <a:pt x="9066" y="4577"/>
                        <a:pt x="9066" y="4504"/>
                        <a:pt x="9136" y="4470"/>
                      </a:cubicBezTo>
                      <a:lnTo>
                        <a:pt x="9431" y="4297"/>
                      </a:lnTo>
                      <a:cubicBezTo>
                        <a:pt x="9468" y="4276"/>
                        <a:pt x="9516" y="4265"/>
                        <a:pt x="9565" y="4265"/>
                      </a:cubicBezTo>
                      <a:close/>
                      <a:moveTo>
                        <a:pt x="12541" y="4372"/>
                      </a:moveTo>
                      <a:cubicBezTo>
                        <a:pt x="12589" y="4372"/>
                        <a:pt x="12637" y="4383"/>
                        <a:pt x="12673" y="4404"/>
                      </a:cubicBezTo>
                      <a:lnTo>
                        <a:pt x="13011" y="4599"/>
                      </a:lnTo>
                      <a:cubicBezTo>
                        <a:pt x="13083" y="4642"/>
                        <a:pt x="13083" y="4713"/>
                        <a:pt x="13011" y="4749"/>
                      </a:cubicBezTo>
                      <a:lnTo>
                        <a:pt x="12709" y="4922"/>
                      </a:lnTo>
                      <a:cubicBezTo>
                        <a:pt x="12673" y="4943"/>
                        <a:pt x="12626" y="4954"/>
                        <a:pt x="12580" y="4954"/>
                      </a:cubicBezTo>
                      <a:cubicBezTo>
                        <a:pt x="12533" y="4954"/>
                        <a:pt x="12486" y="4943"/>
                        <a:pt x="12450" y="4922"/>
                      </a:cubicBezTo>
                      <a:lnTo>
                        <a:pt x="12112" y="4728"/>
                      </a:lnTo>
                      <a:cubicBezTo>
                        <a:pt x="12041" y="4692"/>
                        <a:pt x="12041" y="4620"/>
                        <a:pt x="12112" y="4577"/>
                      </a:cubicBezTo>
                      <a:lnTo>
                        <a:pt x="12407" y="4404"/>
                      </a:lnTo>
                      <a:cubicBezTo>
                        <a:pt x="12443" y="4383"/>
                        <a:pt x="12492" y="4372"/>
                        <a:pt x="12541" y="4372"/>
                      </a:cubicBezTo>
                      <a:close/>
                      <a:moveTo>
                        <a:pt x="13690" y="4537"/>
                      </a:moveTo>
                      <a:cubicBezTo>
                        <a:pt x="13738" y="4537"/>
                        <a:pt x="13787" y="4548"/>
                        <a:pt x="13823" y="4570"/>
                      </a:cubicBezTo>
                      <a:lnTo>
                        <a:pt x="14118" y="4742"/>
                      </a:lnTo>
                      <a:cubicBezTo>
                        <a:pt x="14198" y="4778"/>
                        <a:pt x="14198" y="4849"/>
                        <a:pt x="14125" y="4892"/>
                      </a:cubicBezTo>
                      <a:lnTo>
                        <a:pt x="14075" y="4922"/>
                      </a:lnTo>
                      <a:cubicBezTo>
                        <a:pt x="14039" y="4943"/>
                        <a:pt x="13990" y="4954"/>
                        <a:pt x="13942" y="4954"/>
                      </a:cubicBezTo>
                      <a:cubicBezTo>
                        <a:pt x="13893" y="4954"/>
                        <a:pt x="13845" y="4943"/>
                        <a:pt x="13810" y="4922"/>
                      </a:cubicBezTo>
                      <a:lnTo>
                        <a:pt x="13515" y="4749"/>
                      </a:lnTo>
                      <a:cubicBezTo>
                        <a:pt x="13442" y="4706"/>
                        <a:pt x="13442" y="4634"/>
                        <a:pt x="13515" y="4599"/>
                      </a:cubicBezTo>
                      <a:lnTo>
                        <a:pt x="13558" y="4570"/>
                      </a:lnTo>
                      <a:cubicBezTo>
                        <a:pt x="13593" y="4548"/>
                        <a:pt x="13641" y="4537"/>
                        <a:pt x="13690" y="4537"/>
                      </a:cubicBezTo>
                      <a:close/>
                      <a:moveTo>
                        <a:pt x="8462" y="4408"/>
                      </a:moveTo>
                      <a:cubicBezTo>
                        <a:pt x="8510" y="4408"/>
                        <a:pt x="8558" y="4419"/>
                        <a:pt x="8598" y="4440"/>
                      </a:cubicBezTo>
                      <a:lnTo>
                        <a:pt x="8928" y="4634"/>
                      </a:lnTo>
                      <a:cubicBezTo>
                        <a:pt x="9007" y="4677"/>
                        <a:pt x="9007" y="4742"/>
                        <a:pt x="8936" y="4785"/>
                      </a:cubicBezTo>
                      <a:lnTo>
                        <a:pt x="8626" y="4965"/>
                      </a:lnTo>
                      <a:cubicBezTo>
                        <a:pt x="8590" y="4986"/>
                        <a:pt x="8542" y="4997"/>
                        <a:pt x="8493" y="4997"/>
                      </a:cubicBezTo>
                      <a:cubicBezTo>
                        <a:pt x="8445" y="4997"/>
                        <a:pt x="8396" y="4986"/>
                        <a:pt x="8360" y="4965"/>
                      </a:cubicBezTo>
                      <a:lnTo>
                        <a:pt x="8022" y="4772"/>
                      </a:lnTo>
                      <a:cubicBezTo>
                        <a:pt x="7951" y="4728"/>
                        <a:pt x="7951" y="4663"/>
                        <a:pt x="8022" y="4620"/>
                      </a:cubicBezTo>
                      <a:lnTo>
                        <a:pt x="8332" y="4440"/>
                      </a:lnTo>
                      <a:cubicBezTo>
                        <a:pt x="8368" y="4419"/>
                        <a:pt x="8414" y="4408"/>
                        <a:pt x="8462" y="4408"/>
                      </a:cubicBezTo>
                      <a:close/>
                      <a:moveTo>
                        <a:pt x="11404" y="4501"/>
                      </a:moveTo>
                      <a:cubicBezTo>
                        <a:pt x="11453" y="4501"/>
                        <a:pt x="11501" y="4512"/>
                        <a:pt x="11538" y="4534"/>
                      </a:cubicBezTo>
                      <a:lnTo>
                        <a:pt x="11796" y="4685"/>
                      </a:lnTo>
                      <a:cubicBezTo>
                        <a:pt x="11869" y="4728"/>
                        <a:pt x="11869" y="4792"/>
                        <a:pt x="11796" y="4835"/>
                      </a:cubicBezTo>
                      <a:lnTo>
                        <a:pt x="11465" y="5030"/>
                      </a:lnTo>
                      <a:cubicBezTo>
                        <a:pt x="11430" y="5052"/>
                        <a:pt x="11382" y="5063"/>
                        <a:pt x="11333" y="5063"/>
                      </a:cubicBezTo>
                      <a:cubicBezTo>
                        <a:pt x="11284" y="5063"/>
                        <a:pt x="11236" y="5052"/>
                        <a:pt x="11200" y="5030"/>
                      </a:cubicBezTo>
                      <a:lnTo>
                        <a:pt x="10941" y="4879"/>
                      </a:lnTo>
                      <a:cubicBezTo>
                        <a:pt x="10868" y="4835"/>
                        <a:pt x="10868" y="4772"/>
                        <a:pt x="10941" y="4728"/>
                      </a:cubicBezTo>
                      <a:lnTo>
                        <a:pt x="11272" y="4534"/>
                      </a:lnTo>
                      <a:cubicBezTo>
                        <a:pt x="11307" y="4512"/>
                        <a:pt x="11356" y="4501"/>
                        <a:pt x="11404" y="4501"/>
                      </a:cubicBezTo>
                      <a:close/>
                      <a:moveTo>
                        <a:pt x="10243" y="4653"/>
                      </a:moveTo>
                      <a:cubicBezTo>
                        <a:pt x="10290" y="4653"/>
                        <a:pt x="10337" y="4664"/>
                        <a:pt x="10373" y="4685"/>
                      </a:cubicBezTo>
                      <a:lnTo>
                        <a:pt x="10682" y="4865"/>
                      </a:lnTo>
                      <a:cubicBezTo>
                        <a:pt x="10754" y="4908"/>
                        <a:pt x="10761" y="4979"/>
                        <a:pt x="10689" y="5015"/>
                      </a:cubicBezTo>
                      <a:lnTo>
                        <a:pt x="10387" y="5187"/>
                      </a:lnTo>
                      <a:cubicBezTo>
                        <a:pt x="10352" y="5209"/>
                        <a:pt x="10305" y="5220"/>
                        <a:pt x="10258" y="5220"/>
                      </a:cubicBezTo>
                      <a:cubicBezTo>
                        <a:pt x="10211" y="5220"/>
                        <a:pt x="10164" y="5209"/>
                        <a:pt x="10128" y="5187"/>
                      </a:cubicBezTo>
                      <a:lnTo>
                        <a:pt x="9813" y="5008"/>
                      </a:lnTo>
                      <a:cubicBezTo>
                        <a:pt x="9740" y="4972"/>
                        <a:pt x="9740" y="4901"/>
                        <a:pt x="9813" y="4858"/>
                      </a:cubicBezTo>
                      <a:lnTo>
                        <a:pt x="10108" y="4685"/>
                      </a:lnTo>
                      <a:cubicBezTo>
                        <a:pt x="10147" y="4664"/>
                        <a:pt x="10196" y="4653"/>
                        <a:pt x="10243" y="4653"/>
                      </a:cubicBezTo>
                      <a:close/>
                      <a:moveTo>
                        <a:pt x="13259" y="4789"/>
                      </a:moveTo>
                      <a:cubicBezTo>
                        <a:pt x="13307" y="4789"/>
                        <a:pt x="13356" y="4800"/>
                        <a:pt x="13392" y="4822"/>
                      </a:cubicBezTo>
                      <a:lnTo>
                        <a:pt x="13687" y="4994"/>
                      </a:lnTo>
                      <a:cubicBezTo>
                        <a:pt x="13758" y="5030"/>
                        <a:pt x="13758" y="5101"/>
                        <a:pt x="13687" y="5144"/>
                      </a:cubicBezTo>
                      <a:lnTo>
                        <a:pt x="13392" y="5317"/>
                      </a:lnTo>
                      <a:cubicBezTo>
                        <a:pt x="13356" y="5338"/>
                        <a:pt x="13307" y="5349"/>
                        <a:pt x="13259" y="5349"/>
                      </a:cubicBezTo>
                      <a:cubicBezTo>
                        <a:pt x="13210" y="5349"/>
                        <a:pt x="13162" y="5338"/>
                        <a:pt x="13126" y="5317"/>
                      </a:cubicBezTo>
                      <a:lnTo>
                        <a:pt x="12831" y="5144"/>
                      </a:lnTo>
                      <a:cubicBezTo>
                        <a:pt x="12759" y="5101"/>
                        <a:pt x="12759" y="5037"/>
                        <a:pt x="12831" y="4994"/>
                      </a:cubicBezTo>
                      <a:lnTo>
                        <a:pt x="13126" y="4822"/>
                      </a:lnTo>
                      <a:cubicBezTo>
                        <a:pt x="13162" y="4800"/>
                        <a:pt x="13210" y="4789"/>
                        <a:pt x="13259" y="4789"/>
                      </a:cubicBezTo>
                      <a:close/>
                      <a:moveTo>
                        <a:pt x="14370" y="4926"/>
                      </a:moveTo>
                      <a:cubicBezTo>
                        <a:pt x="14416" y="4926"/>
                        <a:pt x="14463" y="4936"/>
                        <a:pt x="14500" y="4958"/>
                      </a:cubicBezTo>
                      <a:lnTo>
                        <a:pt x="14815" y="5137"/>
                      </a:lnTo>
                      <a:cubicBezTo>
                        <a:pt x="14888" y="5180"/>
                        <a:pt x="14888" y="5246"/>
                        <a:pt x="14815" y="5289"/>
                      </a:cubicBezTo>
                      <a:lnTo>
                        <a:pt x="14765" y="5317"/>
                      </a:lnTo>
                      <a:cubicBezTo>
                        <a:pt x="14729" y="5338"/>
                        <a:pt x="14680" y="5349"/>
                        <a:pt x="14632" y="5349"/>
                      </a:cubicBezTo>
                      <a:cubicBezTo>
                        <a:pt x="14583" y="5349"/>
                        <a:pt x="14535" y="5338"/>
                        <a:pt x="14500" y="5317"/>
                      </a:cubicBezTo>
                      <a:lnTo>
                        <a:pt x="14189" y="5137"/>
                      </a:lnTo>
                      <a:cubicBezTo>
                        <a:pt x="14118" y="5094"/>
                        <a:pt x="14118" y="5030"/>
                        <a:pt x="14189" y="4987"/>
                      </a:cubicBezTo>
                      <a:lnTo>
                        <a:pt x="14241" y="4958"/>
                      </a:lnTo>
                      <a:cubicBezTo>
                        <a:pt x="14276" y="4936"/>
                        <a:pt x="14323" y="4926"/>
                        <a:pt x="14370" y="4926"/>
                      </a:cubicBezTo>
                      <a:close/>
                      <a:moveTo>
                        <a:pt x="9180" y="4823"/>
                      </a:moveTo>
                      <a:cubicBezTo>
                        <a:pt x="9227" y="4823"/>
                        <a:pt x="9273" y="4832"/>
                        <a:pt x="9309" y="4849"/>
                      </a:cubicBezTo>
                      <a:lnTo>
                        <a:pt x="9611" y="5022"/>
                      </a:lnTo>
                      <a:cubicBezTo>
                        <a:pt x="9683" y="5065"/>
                        <a:pt x="9683" y="5137"/>
                        <a:pt x="9611" y="5180"/>
                      </a:cubicBezTo>
                      <a:lnTo>
                        <a:pt x="9302" y="5360"/>
                      </a:lnTo>
                      <a:cubicBezTo>
                        <a:pt x="9266" y="5378"/>
                        <a:pt x="9219" y="5387"/>
                        <a:pt x="9172" y="5387"/>
                      </a:cubicBezTo>
                      <a:cubicBezTo>
                        <a:pt x="9124" y="5387"/>
                        <a:pt x="9076" y="5378"/>
                        <a:pt x="9036" y="5360"/>
                      </a:cubicBezTo>
                      <a:lnTo>
                        <a:pt x="8741" y="5187"/>
                      </a:lnTo>
                      <a:cubicBezTo>
                        <a:pt x="8669" y="5144"/>
                        <a:pt x="8669" y="5073"/>
                        <a:pt x="8741" y="5030"/>
                      </a:cubicBezTo>
                      <a:lnTo>
                        <a:pt x="9050" y="4849"/>
                      </a:lnTo>
                      <a:cubicBezTo>
                        <a:pt x="9086" y="4832"/>
                        <a:pt x="9133" y="4823"/>
                        <a:pt x="9180" y="4823"/>
                      </a:cubicBezTo>
                      <a:close/>
                      <a:moveTo>
                        <a:pt x="12047" y="4869"/>
                      </a:moveTo>
                      <a:cubicBezTo>
                        <a:pt x="12094" y="4869"/>
                        <a:pt x="12141" y="4879"/>
                        <a:pt x="12178" y="4901"/>
                      </a:cubicBezTo>
                      <a:lnTo>
                        <a:pt x="12516" y="5094"/>
                      </a:lnTo>
                      <a:cubicBezTo>
                        <a:pt x="12587" y="5137"/>
                        <a:pt x="12587" y="5210"/>
                        <a:pt x="12516" y="5253"/>
                      </a:cubicBezTo>
                      <a:lnTo>
                        <a:pt x="12185" y="5446"/>
                      </a:lnTo>
                      <a:cubicBezTo>
                        <a:pt x="12145" y="5464"/>
                        <a:pt x="12096" y="5473"/>
                        <a:pt x="12048" y="5473"/>
                      </a:cubicBezTo>
                      <a:cubicBezTo>
                        <a:pt x="12001" y="5473"/>
                        <a:pt x="11954" y="5464"/>
                        <a:pt x="11919" y="5446"/>
                      </a:cubicBezTo>
                      <a:lnTo>
                        <a:pt x="11581" y="5253"/>
                      </a:lnTo>
                      <a:cubicBezTo>
                        <a:pt x="11508" y="5210"/>
                        <a:pt x="11508" y="5137"/>
                        <a:pt x="11581" y="5094"/>
                      </a:cubicBezTo>
                      <a:lnTo>
                        <a:pt x="11912" y="4901"/>
                      </a:lnTo>
                      <a:cubicBezTo>
                        <a:pt x="11951" y="4879"/>
                        <a:pt x="11999" y="4869"/>
                        <a:pt x="12047" y="4869"/>
                      </a:cubicBezTo>
                      <a:close/>
                      <a:moveTo>
                        <a:pt x="10934" y="5055"/>
                      </a:moveTo>
                      <a:cubicBezTo>
                        <a:pt x="10980" y="5055"/>
                        <a:pt x="11027" y="5066"/>
                        <a:pt x="11063" y="5087"/>
                      </a:cubicBezTo>
                      <a:lnTo>
                        <a:pt x="11329" y="5237"/>
                      </a:lnTo>
                      <a:cubicBezTo>
                        <a:pt x="11401" y="5274"/>
                        <a:pt x="11401" y="5346"/>
                        <a:pt x="11329" y="5389"/>
                      </a:cubicBezTo>
                      <a:lnTo>
                        <a:pt x="11034" y="5562"/>
                      </a:lnTo>
                      <a:cubicBezTo>
                        <a:pt x="10994" y="5583"/>
                        <a:pt x="10946" y="5594"/>
                        <a:pt x="10898" y="5594"/>
                      </a:cubicBezTo>
                      <a:cubicBezTo>
                        <a:pt x="10851" y="5594"/>
                        <a:pt x="10804" y="5583"/>
                        <a:pt x="10768" y="5562"/>
                      </a:cubicBezTo>
                      <a:lnTo>
                        <a:pt x="10509" y="5410"/>
                      </a:lnTo>
                      <a:cubicBezTo>
                        <a:pt x="10430" y="5367"/>
                        <a:pt x="10430" y="5296"/>
                        <a:pt x="10503" y="5260"/>
                      </a:cubicBezTo>
                      <a:lnTo>
                        <a:pt x="10804" y="5087"/>
                      </a:lnTo>
                      <a:cubicBezTo>
                        <a:pt x="10841" y="5066"/>
                        <a:pt x="10887" y="5055"/>
                        <a:pt x="10934" y="5055"/>
                      </a:cubicBezTo>
                      <a:close/>
                      <a:moveTo>
                        <a:pt x="13937" y="5177"/>
                      </a:moveTo>
                      <a:cubicBezTo>
                        <a:pt x="13985" y="5177"/>
                        <a:pt x="14032" y="5188"/>
                        <a:pt x="14068" y="5210"/>
                      </a:cubicBezTo>
                      <a:lnTo>
                        <a:pt x="14377" y="5389"/>
                      </a:lnTo>
                      <a:cubicBezTo>
                        <a:pt x="14448" y="5432"/>
                        <a:pt x="14457" y="5496"/>
                        <a:pt x="14377" y="5539"/>
                      </a:cubicBezTo>
                      <a:lnTo>
                        <a:pt x="14082" y="5712"/>
                      </a:lnTo>
                      <a:cubicBezTo>
                        <a:pt x="14046" y="5733"/>
                        <a:pt x="13999" y="5744"/>
                        <a:pt x="13952" y="5744"/>
                      </a:cubicBezTo>
                      <a:cubicBezTo>
                        <a:pt x="13905" y="5744"/>
                        <a:pt x="13856" y="5733"/>
                        <a:pt x="13817" y="5712"/>
                      </a:cubicBezTo>
                      <a:lnTo>
                        <a:pt x="13508" y="5532"/>
                      </a:lnTo>
                      <a:cubicBezTo>
                        <a:pt x="13435" y="5496"/>
                        <a:pt x="13435" y="5425"/>
                        <a:pt x="13508" y="5382"/>
                      </a:cubicBezTo>
                      <a:lnTo>
                        <a:pt x="13801" y="5210"/>
                      </a:lnTo>
                      <a:cubicBezTo>
                        <a:pt x="13841" y="5188"/>
                        <a:pt x="13889" y="5177"/>
                        <a:pt x="13937" y="5177"/>
                      </a:cubicBezTo>
                      <a:close/>
                      <a:moveTo>
                        <a:pt x="15061" y="5328"/>
                      </a:moveTo>
                      <a:cubicBezTo>
                        <a:pt x="15108" y="5328"/>
                        <a:pt x="15157" y="5338"/>
                        <a:pt x="15197" y="5360"/>
                      </a:cubicBezTo>
                      <a:lnTo>
                        <a:pt x="15512" y="5548"/>
                      </a:lnTo>
                      <a:cubicBezTo>
                        <a:pt x="15592" y="5582"/>
                        <a:pt x="15592" y="5655"/>
                        <a:pt x="15519" y="5698"/>
                      </a:cubicBezTo>
                      <a:lnTo>
                        <a:pt x="15469" y="5727"/>
                      </a:lnTo>
                      <a:cubicBezTo>
                        <a:pt x="15433" y="5749"/>
                        <a:pt x="15385" y="5760"/>
                        <a:pt x="15336" y="5760"/>
                      </a:cubicBezTo>
                      <a:cubicBezTo>
                        <a:pt x="15288" y="5760"/>
                        <a:pt x="15240" y="5749"/>
                        <a:pt x="15204" y="5727"/>
                      </a:cubicBezTo>
                      <a:lnTo>
                        <a:pt x="14879" y="5539"/>
                      </a:lnTo>
                      <a:cubicBezTo>
                        <a:pt x="14808" y="5496"/>
                        <a:pt x="14808" y="5425"/>
                        <a:pt x="14879" y="5389"/>
                      </a:cubicBezTo>
                      <a:lnTo>
                        <a:pt x="14931" y="5360"/>
                      </a:lnTo>
                      <a:cubicBezTo>
                        <a:pt x="14966" y="5338"/>
                        <a:pt x="15013" y="5328"/>
                        <a:pt x="15061" y="5328"/>
                      </a:cubicBezTo>
                      <a:close/>
                      <a:moveTo>
                        <a:pt x="9859" y="5214"/>
                      </a:moveTo>
                      <a:cubicBezTo>
                        <a:pt x="9907" y="5214"/>
                        <a:pt x="9956" y="5224"/>
                        <a:pt x="9992" y="5246"/>
                      </a:cubicBezTo>
                      <a:lnTo>
                        <a:pt x="10301" y="5425"/>
                      </a:lnTo>
                      <a:cubicBezTo>
                        <a:pt x="10373" y="5469"/>
                        <a:pt x="10373" y="5532"/>
                        <a:pt x="10301" y="5575"/>
                      </a:cubicBezTo>
                      <a:lnTo>
                        <a:pt x="9992" y="5755"/>
                      </a:lnTo>
                      <a:cubicBezTo>
                        <a:pt x="9956" y="5776"/>
                        <a:pt x="9909" y="5787"/>
                        <a:pt x="9863" y="5787"/>
                      </a:cubicBezTo>
                      <a:cubicBezTo>
                        <a:pt x="9816" y="5787"/>
                        <a:pt x="9769" y="5776"/>
                        <a:pt x="9733" y="5755"/>
                      </a:cubicBezTo>
                      <a:lnTo>
                        <a:pt x="9417" y="5575"/>
                      </a:lnTo>
                      <a:cubicBezTo>
                        <a:pt x="9345" y="5532"/>
                        <a:pt x="9345" y="5469"/>
                        <a:pt x="9417" y="5425"/>
                      </a:cubicBezTo>
                      <a:lnTo>
                        <a:pt x="9726" y="5246"/>
                      </a:lnTo>
                      <a:cubicBezTo>
                        <a:pt x="9763" y="5224"/>
                        <a:pt x="9811" y="5214"/>
                        <a:pt x="9859" y="5214"/>
                      </a:cubicBezTo>
                      <a:close/>
                      <a:moveTo>
                        <a:pt x="12763" y="5284"/>
                      </a:moveTo>
                      <a:cubicBezTo>
                        <a:pt x="12812" y="5284"/>
                        <a:pt x="12860" y="5295"/>
                        <a:pt x="12895" y="5317"/>
                      </a:cubicBezTo>
                      <a:lnTo>
                        <a:pt x="13190" y="5489"/>
                      </a:lnTo>
                      <a:cubicBezTo>
                        <a:pt x="13263" y="5532"/>
                        <a:pt x="13263" y="5598"/>
                        <a:pt x="13190" y="5641"/>
                      </a:cubicBezTo>
                      <a:lnTo>
                        <a:pt x="12861" y="5834"/>
                      </a:lnTo>
                      <a:cubicBezTo>
                        <a:pt x="12825" y="5856"/>
                        <a:pt x="12776" y="5867"/>
                        <a:pt x="12727" y="5867"/>
                      </a:cubicBezTo>
                      <a:cubicBezTo>
                        <a:pt x="12678" y="5867"/>
                        <a:pt x="12630" y="5856"/>
                        <a:pt x="12593" y="5834"/>
                      </a:cubicBezTo>
                      <a:lnTo>
                        <a:pt x="12300" y="5662"/>
                      </a:lnTo>
                      <a:cubicBezTo>
                        <a:pt x="12228" y="5619"/>
                        <a:pt x="12228" y="5555"/>
                        <a:pt x="12300" y="5512"/>
                      </a:cubicBezTo>
                      <a:lnTo>
                        <a:pt x="12630" y="5317"/>
                      </a:lnTo>
                      <a:cubicBezTo>
                        <a:pt x="12666" y="5295"/>
                        <a:pt x="12715" y="5284"/>
                        <a:pt x="12763" y="5284"/>
                      </a:cubicBezTo>
                      <a:close/>
                      <a:moveTo>
                        <a:pt x="11573" y="5421"/>
                      </a:moveTo>
                      <a:cubicBezTo>
                        <a:pt x="11620" y="5421"/>
                        <a:pt x="11667" y="5431"/>
                        <a:pt x="11703" y="5453"/>
                      </a:cubicBezTo>
                      <a:lnTo>
                        <a:pt x="12041" y="5648"/>
                      </a:lnTo>
                      <a:cubicBezTo>
                        <a:pt x="12112" y="5691"/>
                        <a:pt x="12112" y="5764"/>
                        <a:pt x="12041" y="5798"/>
                      </a:cubicBezTo>
                      <a:lnTo>
                        <a:pt x="11746" y="5971"/>
                      </a:lnTo>
                      <a:cubicBezTo>
                        <a:pt x="11710" y="5992"/>
                        <a:pt x="11663" y="6003"/>
                        <a:pt x="11616" y="6003"/>
                      </a:cubicBezTo>
                      <a:cubicBezTo>
                        <a:pt x="11570" y="6003"/>
                        <a:pt x="11523" y="5992"/>
                        <a:pt x="11488" y="5971"/>
                      </a:cubicBezTo>
                      <a:lnTo>
                        <a:pt x="11149" y="5777"/>
                      </a:lnTo>
                      <a:cubicBezTo>
                        <a:pt x="11077" y="5741"/>
                        <a:pt x="11077" y="5669"/>
                        <a:pt x="11149" y="5626"/>
                      </a:cubicBezTo>
                      <a:lnTo>
                        <a:pt x="11444" y="5453"/>
                      </a:lnTo>
                      <a:cubicBezTo>
                        <a:pt x="11480" y="5431"/>
                        <a:pt x="11526" y="5421"/>
                        <a:pt x="11573" y="5421"/>
                      </a:cubicBezTo>
                      <a:close/>
                      <a:moveTo>
                        <a:pt x="14628" y="5579"/>
                      </a:moveTo>
                      <a:cubicBezTo>
                        <a:pt x="14675" y="5579"/>
                        <a:pt x="14722" y="5590"/>
                        <a:pt x="14758" y="5612"/>
                      </a:cubicBezTo>
                      <a:lnTo>
                        <a:pt x="15081" y="5798"/>
                      </a:lnTo>
                      <a:cubicBezTo>
                        <a:pt x="15153" y="5834"/>
                        <a:pt x="15153" y="5907"/>
                        <a:pt x="15081" y="5950"/>
                      </a:cubicBezTo>
                      <a:lnTo>
                        <a:pt x="14786" y="6122"/>
                      </a:lnTo>
                      <a:cubicBezTo>
                        <a:pt x="14751" y="6144"/>
                        <a:pt x="14702" y="6155"/>
                        <a:pt x="14654" y="6155"/>
                      </a:cubicBezTo>
                      <a:cubicBezTo>
                        <a:pt x="14605" y="6155"/>
                        <a:pt x="14557" y="6144"/>
                        <a:pt x="14520" y="6122"/>
                      </a:cubicBezTo>
                      <a:lnTo>
                        <a:pt x="14198" y="5936"/>
                      </a:lnTo>
                      <a:cubicBezTo>
                        <a:pt x="14125" y="5893"/>
                        <a:pt x="14125" y="5827"/>
                        <a:pt x="14198" y="5784"/>
                      </a:cubicBezTo>
                      <a:lnTo>
                        <a:pt x="14500" y="5612"/>
                      </a:lnTo>
                      <a:cubicBezTo>
                        <a:pt x="14535" y="5590"/>
                        <a:pt x="14582" y="5579"/>
                        <a:pt x="14628" y="5579"/>
                      </a:cubicBezTo>
                      <a:close/>
                      <a:moveTo>
                        <a:pt x="10549" y="5616"/>
                      </a:moveTo>
                      <a:cubicBezTo>
                        <a:pt x="10597" y="5616"/>
                        <a:pt x="10646" y="5626"/>
                        <a:pt x="10682" y="5648"/>
                      </a:cubicBezTo>
                      <a:lnTo>
                        <a:pt x="10941" y="5791"/>
                      </a:lnTo>
                      <a:cubicBezTo>
                        <a:pt x="11013" y="5834"/>
                        <a:pt x="11013" y="5907"/>
                        <a:pt x="10941" y="5950"/>
                      </a:cubicBezTo>
                      <a:lnTo>
                        <a:pt x="10632" y="6129"/>
                      </a:lnTo>
                      <a:cubicBezTo>
                        <a:pt x="10596" y="6147"/>
                        <a:pt x="10549" y="6156"/>
                        <a:pt x="10503" y="6156"/>
                      </a:cubicBezTo>
                      <a:cubicBezTo>
                        <a:pt x="10456" y="6156"/>
                        <a:pt x="10409" y="6147"/>
                        <a:pt x="10373" y="6129"/>
                      </a:cubicBezTo>
                      <a:lnTo>
                        <a:pt x="10108" y="5979"/>
                      </a:lnTo>
                      <a:cubicBezTo>
                        <a:pt x="10035" y="5936"/>
                        <a:pt x="10035" y="5864"/>
                        <a:pt x="10108" y="5820"/>
                      </a:cubicBezTo>
                      <a:lnTo>
                        <a:pt x="10416" y="5648"/>
                      </a:lnTo>
                      <a:cubicBezTo>
                        <a:pt x="10453" y="5626"/>
                        <a:pt x="10501" y="5616"/>
                        <a:pt x="10549" y="5616"/>
                      </a:cubicBezTo>
                      <a:close/>
                      <a:moveTo>
                        <a:pt x="15764" y="5731"/>
                      </a:moveTo>
                      <a:cubicBezTo>
                        <a:pt x="15811" y="5731"/>
                        <a:pt x="15857" y="5742"/>
                        <a:pt x="15894" y="5764"/>
                      </a:cubicBezTo>
                      <a:lnTo>
                        <a:pt x="16232" y="5957"/>
                      </a:lnTo>
                      <a:cubicBezTo>
                        <a:pt x="16302" y="6000"/>
                        <a:pt x="16302" y="6072"/>
                        <a:pt x="16232" y="6109"/>
                      </a:cubicBezTo>
                      <a:lnTo>
                        <a:pt x="16189" y="6136"/>
                      </a:lnTo>
                      <a:cubicBezTo>
                        <a:pt x="16149" y="6158"/>
                        <a:pt x="16100" y="6169"/>
                        <a:pt x="16052" y="6169"/>
                      </a:cubicBezTo>
                      <a:cubicBezTo>
                        <a:pt x="16005" y="6169"/>
                        <a:pt x="15958" y="6158"/>
                        <a:pt x="15923" y="6136"/>
                      </a:cubicBezTo>
                      <a:lnTo>
                        <a:pt x="15585" y="5943"/>
                      </a:lnTo>
                      <a:cubicBezTo>
                        <a:pt x="15512" y="5900"/>
                        <a:pt x="15512" y="5834"/>
                        <a:pt x="15585" y="5791"/>
                      </a:cubicBezTo>
                      <a:lnTo>
                        <a:pt x="15635" y="5764"/>
                      </a:lnTo>
                      <a:cubicBezTo>
                        <a:pt x="15671" y="5742"/>
                        <a:pt x="15718" y="5731"/>
                        <a:pt x="15764" y="5731"/>
                      </a:cubicBezTo>
                      <a:close/>
                      <a:moveTo>
                        <a:pt x="13442" y="5678"/>
                      </a:moveTo>
                      <a:cubicBezTo>
                        <a:pt x="13489" y="5678"/>
                        <a:pt x="13535" y="5687"/>
                        <a:pt x="13572" y="5705"/>
                      </a:cubicBezTo>
                      <a:lnTo>
                        <a:pt x="13880" y="5884"/>
                      </a:lnTo>
                      <a:cubicBezTo>
                        <a:pt x="13960" y="5927"/>
                        <a:pt x="13960" y="6000"/>
                        <a:pt x="13887" y="6043"/>
                      </a:cubicBezTo>
                      <a:lnTo>
                        <a:pt x="13551" y="6238"/>
                      </a:lnTo>
                      <a:cubicBezTo>
                        <a:pt x="13515" y="6255"/>
                        <a:pt x="13468" y="6264"/>
                        <a:pt x="13420" y="6264"/>
                      </a:cubicBezTo>
                      <a:cubicBezTo>
                        <a:pt x="13372" y="6264"/>
                        <a:pt x="13323" y="6255"/>
                        <a:pt x="13283" y="6238"/>
                      </a:cubicBezTo>
                      <a:lnTo>
                        <a:pt x="12975" y="6057"/>
                      </a:lnTo>
                      <a:cubicBezTo>
                        <a:pt x="12904" y="6014"/>
                        <a:pt x="12904" y="5943"/>
                        <a:pt x="12975" y="5900"/>
                      </a:cubicBezTo>
                      <a:lnTo>
                        <a:pt x="13313" y="5705"/>
                      </a:lnTo>
                      <a:cubicBezTo>
                        <a:pt x="13349" y="5687"/>
                        <a:pt x="13396" y="5678"/>
                        <a:pt x="13442" y="5678"/>
                      </a:cubicBezTo>
                      <a:close/>
                      <a:moveTo>
                        <a:pt x="12292" y="5838"/>
                      </a:moveTo>
                      <a:cubicBezTo>
                        <a:pt x="12339" y="5838"/>
                        <a:pt x="12386" y="5849"/>
                        <a:pt x="12421" y="5870"/>
                      </a:cubicBezTo>
                      <a:lnTo>
                        <a:pt x="12723" y="6043"/>
                      </a:lnTo>
                      <a:cubicBezTo>
                        <a:pt x="12795" y="6086"/>
                        <a:pt x="12795" y="6152"/>
                        <a:pt x="12723" y="6195"/>
                      </a:cubicBezTo>
                      <a:lnTo>
                        <a:pt x="12430" y="6367"/>
                      </a:lnTo>
                      <a:cubicBezTo>
                        <a:pt x="12393" y="6389"/>
                        <a:pt x="12345" y="6400"/>
                        <a:pt x="12296" y="6400"/>
                      </a:cubicBezTo>
                      <a:cubicBezTo>
                        <a:pt x="12247" y="6400"/>
                        <a:pt x="12198" y="6389"/>
                        <a:pt x="12162" y="6367"/>
                      </a:cubicBezTo>
                      <a:lnTo>
                        <a:pt x="11869" y="6195"/>
                      </a:lnTo>
                      <a:cubicBezTo>
                        <a:pt x="11790" y="6152"/>
                        <a:pt x="11790" y="6086"/>
                        <a:pt x="11860" y="6043"/>
                      </a:cubicBezTo>
                      <a:lnTo>
                        <a:pt x="12162" y="5870"/>
                      </a:lnTo>
                      <a:cubicBezTo>
                        <a:pt x="12198" y="5849"/>
                        <a:pt x="12245" y="5838"/>
                        <a:pt x="12292" y="5838"/>
                      </a:cubicBezTo>
                      <a:close/>
                      <a:moveTo>
                        <a:pt x="16483" y="6147"/>
                      </a:moveTo>
                      <a:cubicBezTo>
                        <a:pt x="16530" y="6147"/>
                        <a:pt x="16577" y="6158"/>
                        <a:pt x="16613" y="6179"/>
                      </a:cubicBezTo>
                      <a:lnTo>
                        <a:pt x="16915" y="6352"/>
                      </a:lnTo>
                      <a:cubicBezTo>
                        <a:pt x="16986" y="6388"/>
                        <a:pt x="16986" y="6460"/>
                        <a:pt x="16915" y="6504"/>
                      </a:cubicBezTo>
                      <a:lnTo>
                        <a:pt x="16863" y="6531"/>
                      </a:lnTo>
                      <a:cubicBezTo>
                        <a:pt x="16828" y="6553"/>
                        <a:pt x="16779" y="6564"/>
                        <a:pt x="16731" y="6564"/>
                      </a:cubicBezTo>
                      <a:cubicBezTo>
                        <a:pt x="16682" y="6564"/>
                        <a:pt x="16634" y="6553"/>
                        <a:pt x="16597" y="6531"/>
                      </a:cubicBezTo>
                      <a:lnTo>
                        <a:pt x="16302" y="6359"/>
                      </a:lnTo>
                      <a:cubicBezTo>
                        <a:pt x="16232" y="6316"/>
                        <a:pt x="16232" y="6252"/>
                        <a:pt x="16302" y="6209"/>
                      </a:cubicBezTo>
                      <a:lnTo>
                        <a:pt x="16354" y="6179"/>
                      </a:lnTo>
                      <a:cubicBezTo>
                        <a:pt x="16390" y="6158"/>
                        <a:pt x="16436" y="6147"/>
                        <a:pt x="16483" y="6147"/>
                      </a:cubicBezTo>
                      <a:close/>
                      <a:moveTo>
                        <a:pt x="11192" y="5981"/>
                      </a:moveTo>
                      <a:cubicBezTo>
                        <a:pt x="11239" y="5981"/>
                        <a:pt x="11286" y="5992"/>
                        <a:pt x="11322" y="6014"/>
                      </a:cubicBezTo>
                      <a:lnTo>
                        <a:pt x="11660" y="6209"/>
                      </a:lnTo>
                      <a:cubicBezTo>
                        <a:pt x="11731" y="6252"/>
                        <a:pt x="11731" y="6316"/>
                        <a:pt x="11660" y="6359"/>
                      </a:cubicBezTo>
                      <a:lnTo>
                        <a:pt x="11351" y="6540"/>
                      </a:lnTo>
                      <a:cubicBezTo>
                        <a:pt x="11315" y="6561"/>
                        <a:pt x="11268" y="6572"/>
                        <a:pt x="11220" y="6572"/>
                      </a:cubicBezTo>
                      <a:cubicBezTo>
                        <a:pt x="11172" y="6572"/>
                        <a:pt x="11124" y="6561"/>
                        <a:pt x="11084" y="6540"/>
                      </a:cubicBezTo>
                      <a:lnTo>
                        <a:pt x="10754" y="6345"/>
                      </a:lnTo>
                      <a:cubicBezTo>
                        <a:pt x="10682" y="6302"/>
                        <a:pt x="10675" y="6238"/>
                        <a:pt x="10754" y="6195"/>
                      </a:cubicBezTo>
                      <a:lnTo>
                        <a:pt x="11056" y="6014"/>
                      </a:lnTo>
                      <a:cubicBezTo>
                        <a:pt x="11096" y="5992"/>
                        <a:pt x="11144" y="5981"/>
                        <a:pt x="11192" y="5981"/>
                      </a:cubicBezTo>
                      <a:close/>
                      <a:moveTo>
                        <a:pt x="14132" y="6076"/>
                      </a:moveTo>
                      <a:cubicBezTo>
                        <a:pt x="14179" y="6076"/>
                        <a:pt x="14225" y="6087"/>
                        <a:pt x="14262" y="6109"/>
                      </a:cubicBezTo>
                      <a:lnTo>
                        <a:pt x="14586" y="6295"/>
                      </a:lnTo>
                      <a:cubicBezTo>
                        <a:pt x="14657" y="6338"/>
                        <a:pt x="14664" y="6402"/>
                        <a:pt x="14586" y="6445"/>
                      </a:cubicBezTo>
                      <a:lnTo>
                        <a:pt x="14255" y="6640"/>
                      </a:lnTo>
                      <a:cubicBezTo>
                        <a:pt x="14218" y="6661"/>
                        <a:pt x="14170" y="6672"/>
                        <a:pt x="14121" y="6672"/>
                      </a:cubicBezTo>
                      <a:cubicBezTo>
                        <a:pt x="14073" y="6672"/>
                        <a:pt x="14024" y="6661"/>
                        <a:pt x="13989" y="6640"/>
                      </a:cubicBezTo>
                      <a:lnTo>
                        <a:pt x="13665" y="6454"/>
                      </a:lnTo>
                      <a:cubicBezTo>
                        <a:pt x="13594" y="6410"/>
                        <a:pt x="13594" y="6345"/>
                        <a:pt x="13665" y="6302"/>
                      </a:cubicBezTo>
                      <a:lnTo>
                        <a:pt x="14003" y="6109"/>
                      </a:lnTo>
                      <a:cubicBezTo>
                        <a:pt x="14039" y="6087"/>
                        <a:pt x="14086" y="6076"/>
                        <a:pt x="14132" y="6076"/>
                      </a:cubicBezTo>
                      <a:close/>
                      <a:moveTo>
                        <a:pt x="12972" y="6226"/>
                      </a:moveTo>
                      <a:cubicBezTo>
                        <a:pt x="13020" y="6226"/>
                        <a:pt x="13069" y="6237"/>
                        <a:pt x="13104" y="6259"/>
                      </a:cubicBezTo>
                      <a:lnTo>
                        <a:pt x="13413" y="6438"/>
                      </a:lnTo>
                      <a:cubicBezTo>
                        <a:pt x="13485" y="6481"/>
                        <a:pt x="13485" y="6554"/>
                        <a:pt x="13413" y="6590"/>
                      </a:cubicBezTo>
                      <a:lnTo>
                        <a:pt x="13120" y="6762"/>
                      </a:lnTo>
                      <a:cubicBezTo>
                        <a:pt x="13083" y="6784"/>
                        <a:pt x="13035" y="6795"/>
                        <a:pt x="12986" y="6795"/>
                      </a:cubicBezTo>
                      <a:cubicBezTo>
                        <a:pt x="12937" y="6795"/>
                        <a:pt x="12888" y="6784"/>
                        <a:pt x="12852" y="6762"/>
                      </a:cubicBezTo>
                      <a:lnTo>
                        <a:pt x="12543" y="6583"/>
                      </a:lnTo>
                      <a:cubicBezTo>
                        <a:pt x="12473" y="6547"/>
                        <a:pt x="12473" y="6474"/>
                        <a:pt x="12543" y="6431"/>
                      </a:cubicBezTo>
                      <a:lnTo>
                        <a:pt x="12838" y="6259"/>
                      </a:lnTo>
                      <a:cubicBezTo>
                        <a:pt x="12875" y="6237"/>
                        <a:pt x="12923" y="6226"/>
                        <a:pt x="12972" y="6226"/>
                      </a:cubicBezTo>
                      <a:close/>
                      <a:moveTo>
                        <a:pt x="15333" y="5981"/>
                      </a:moveTo>
                      <a:cubicBezTo>
                        <a:pt x="15379" y="5981"/>
                        <a:pt x="15426" y="5992"/>
                        <a:pt x="15462" y="6014"/>
                      </a:cubicBezTo>
                      <a:lnTo>
                        <a:pt x="16475" y="6604"/>
                      </a:lnTo>
                      <a:cubicBezTo>
                        <a:pt x="16547" y="6647"/>
                        <a:pt x="16554" y="6712"/>
                        <a:pt x="16475" y="6755"/>
                      </a:cubicBezTo>
                      <a:lnTo>
                        <a:pt x="16182" y="6928"/>
                      </a:lnTo>
                      <a:cubicBezTo>
                        <a:pt x="16145" y="6950"/>
                        <a:pt x="16097" y="6960"/>
                        <a:pt x="16048" y="6960"/>
                      </a:cubicBezTo>
                      <a:cubicBezTo>
                        <a:pt x="15999" y="6960"/>
                        <a:pt x="15950" y="6950"/>
                        <a:pt x="15914" y="6928"/>
                      </a:cubicBezTo>
                      <a:lnTo>
                        <a:pt x="14902" y="6338"/>
                      </a:lnTo>
                      <a:cubicBezTo>
                        <a:pt x="14829" y="6302"/>
                        <a:pt x="14829" y="6229"/>
                        <a:pt x="14902" y="6186"/>
                      </a:cubicBezTo>
                      <a:lnTo>
                        <a:pt x="15204" y="6014"/>
                      </a:lnTo>
                      <a:cubicBezTo>
                        <a:pt x="15240" y="5992"/>
                        <a:pt x="15286" y="5981"/>
                        <a:pt x="15333" y="5981"/>
                      </a:cubicBezTo>
                      <a:close/>
                      <a:moveTo>
                        <a:pt x="11908" y="6399"/>
                      </a:moveTo>
                      <a:cubicBezTo>
                        <a:pt x="11956" y="6399"/>
                        <a:pt x="12005" y="6410"/>
                        <a:pt x="12041" y="6431"/>
                      </a:cubicBezTo>
                      <a:lnTo>
                        <a:pt x="12335" y="6604"/>
                      </a:lnTo>
                      <a:cubicBezTo>
                        <a:pt x="12407" y="6640"/>
                        <a:pt x="12407" y="6712"/>
                        <a:pt x="12335" y="6755"/>
                      </a:cubicBezTo>
                      <a:lnTo>
                        <a:pt x="12026" y="6935"/>
                      </a:lnTo>
                      <a:cubicBezTo>
                        <a:pt x="11992" y="6956"/>
                        <a:pt x="11948" y="6965"/>
                        <a:pt x="11903" y="6965"/>
                      </a:cubicBezTo>
                      <a:cubicBezTo>
                        <a:pt x="11854" y="6965"/>
                        <a:pt x="11805" y="6954"/>
                        <a:pt x="11767" y="6935"/>
                      </a:cubicBezTo>
                      <a:lnTo>
                        <a:pt x="11465" y="6762"/>
                      </a:lnTo>
                      <a:cubicBezTo>
                        <a:pt x="11394" y="6719"/>
                        <a:pt x="11394" y="6647"/>
                        <a:pt x="11465" y="6611"/>
                      </a:cubicBezTo>
                      <a:lnTo>
                        <a:pt x="11774" y="6431"/>
                      </a:lnTo>
                      <a:cubicBezTo>
                        <a:pt x="11810" y="6410"/>
                        <a:pt x="11859" y="6399"/>
                        <a:pt x="11908" y="6399"/>
                      </a:cubicBezTo>
                      <a:close/>
                      <a:moveTo>
                        <a:pt x="7189" y="4465"/>
                      </a:moveTo>
                      <a:cubicBezTo>
                        <a:pt x="7235" y="4465"/>
                        <a:pt x="7282" y="4476"/>
                        <a:pt x="7318" y="4497"/>
                      </a:cubicBezTo>
                      <a:lnTo>
                        <a:pt x="10970" y="6611"/>
                      </a:lnTo>
                      <a:cubicBezTo>
                        <a:pt x="11049" y="6647"/>
                        <a:pt x="11049" y="6719"/>
                        <a:pt x="10977" y="6762"/>
                      </a:cubicBezTo>
                      <a:lnTo>
                        <a:pt x="10668" y="6942"/>
                      </a:lnTo>
                      <a:cubicBezTo>
                        <a:pt x="10632" y="6960"/>
                        <a:pt x="10583" y="6969"/>
                        <a:pt x="10535" y="6969"/>
                      </a:cubicBezTo>
                      <a:cubicBezTo>
                        <a:pt x="10486" y="6969"/>
                        <a:pt x="10438" y="6960"/>
                        <a:pt x="10403" y="6942"/>
                      </a:cubicBezTo>
                      <a:lnTo>
                        <a:pt x="6750" y="4829"/>
                      </a:lnTo>
                      <a:cubicBezTo>
                        <a:pt x="6678" y="4785"/>
                        <a:pt x="6678" y="4720"/>
                        <a:pt x="6750" y="4677"/>
                      </a:cubicBezTo>
                      <a:lnTo>
                        <a:pt x="7059" y="4497"/>
                      </a:lnTo>
                      <a:cubicBezTo>
                        <a:pt x="7095" y="4476"/>
                        <a:pt x="7142" y="4465"/>
                        <a:pt x="7189" y="4465"/>
                      </a:cubicBezTo>
                      <a:close/>
                      <a:moveTo>
                        <a:pt x="17160" y="6535"/>
                      </a:moveTo>
                      <a:cubicBezTo>
                        <a:pt x="17207" y="6535"/>
                        <a:pt x="17256" y="6546"/>
                        <a:pt x="17294" y="6567"/>
                      </a:cubicBezTo>
                      <a:lnTo>
                        <a:pt x="17662" y="6783"/>
                      </a:lnTo>
                      <a:cubicBezTo>
                        <a:pt x="17734" y="6826"/>
                        <a:pt x="17734" y="6892"/>
                        <a:pt x="17662" y="6935"/>
                      </a:cubicBezTo>
                      <a:lnTo>
                        <a:pt x="17612" y="6962"/>
                      </a:lnTo>
                      <a:cubicBezTo>
                        <a:pt x="17576" y="6984"/>
                        <a:pt x="17529" y="6995"/>
                        <a:pt x="17482" y="6995"/>
                      </a:cubicBezTo>
                      <a:cubicBezTo>
                        <a:pt x="17435" y="6995"/>
                        <a:pt x="17388" y="6984"/>
                        <a:pt x="17353" y="6962"/>
                      </a:cubicBezTo>
                      <a:lnTo>
                        <a:pt x="16979" y="6747"/>
                      </a:lnTo>
                      <a:cubicBezTo>
                        <a:pt x="16906" y="6712"/>
                        <a:pt x="16906" y="6640"/>
                        <a:pt x="16979" y="6597"/>
                      </a:cubicBezTo>
                      <a:lnTo>
                        <a:pt x="17029" y="6567"/>
                      </a:lnTo>
                      <a:cubicBezTo>
                        <a:pt x="17065" y="6546"/>
                        <a:pt x="17112" y="6535"/>
                        <a:pt x="17160" y="6535"/>
                      </a:cubicBezTo>
                      <a:close/>
                      <a:moveTo>
                        <a:pt x="11221" y="6794"/>
                      </a:moveTo>
                      <a:cubicBezTo>
                        <a:pt x="11268" y="6794"/>
                        <a:pt x="11315" y="6805"/>
                        <a:pt x="11351" y="6826"/>
                      </a:cubicBezTo>
                      <a:lnTo>
                        <a:pt x="11653" y="6999"/>
                      </a:lnTo>
                      <a:cubicBezTo>
                        <a:pt x="11724" y="7042"/>
                        <a:pt x="11724" y="7107"/>
                        <a:pt x="11653" y="7151"/>
                      </a:cubicBezTo>
                      <a:lnTo>
                        <a:pt x="11343" y="7330"/>
                      </a:lnTo>
                      <a:cubicBezTo>
                        <a:pt x="11307" y="7351"/>
                        <a:pt x="11261" y="7362"/>
                        <a:pt x="11213" y="7362"/>
                      </a:cubicBezTo>
                      <a:cubicBezTo>
                        <a:pt x="11165" y="7362"/>
                        <a:pt x="11117" y="7351"/>
                        <a:pt x="11077" y="7330"/>
                      </a:cubicBezTo>
                      <a:lnTo>
                        <a:pt x="10782" y="7157"/>
                      </a:lnTo>
                      <a:cubicBezTo>
                        <a:pt x="10711" y="7114"/>
                        <a:pt x="10711" y="7049"/>
                        <a:pt x="10782" y="7006"/>
                      </a:cubicBezTo>
                      <a:lnTo>
                        <a:pt x="11093" y="6826"/>
                      </a:lnTo>
                      <a:cubicBezTo>
                        <a:pt x="11128" y="6805"/>
                        <a:pt x="11175" y="6794"/>
                        <a:pt x="11221" y="6794"/>
                      </a:cubicBezTo>
                      <a:close/>
                      <a:moveTo>
                        <a:pt x="14837" y="6483"/>
                      </a:moveTo>
                      <a:cubicBezTo>
                        <a:pt x="14884" y="6483"/>
                        <a:pt x="14930" y="6492"/>
                        <a:pt x="14965" y="6511"/>
                      </a:cubicBezTo>
                      <a:lnTo>
                        <a:pt x="15800" y="6992"/>
                      </a:lnTo>
                      <a:cubicBezTo>
                        <a:pt x="15871" y="7035"/>
                        <a:pt x="15871" y="7107"/>
                        <a:pt x="15800" y="7151"/>
                      </a:cubicBezTo>
                      <a:lnTo>
                        <a:pt x="15469" y="7344"/>
                      </a:lnTo>
                      <a:cubicBezTo>
                        <a:pt x="15433" y="7362"/>
                        <a:pt x="15385" y="7371"/>
                        <a:pt x="15336" y="7371"/>
                      </a:cubicBezTo>
                      <a:cubicBezTo>
                        <a:pt x="15288" y="7371"/>
                        <a:pt x="15240" y="7362"/>
                        <a:pt x="15204" y="7344"/>
                      </a:cubicBezTo>
                      <a:lnTo>
                        <a:pt x="14370" y="6862"/>
                      </a:lnTo>
                      <a:cubicBezTo>
                        <a:pt x="14298" y="6819"/>
                        <a:pt x="14298" y="6747"/>
                        <a:pt x="14370" y="6704"/>
                      </a:cubicBezTo>
                      <a:lnTo>
                        <a:pt x="14707" y="6511"/>
                      </a:lnTo>
                      <a:cubicBezTo>
                        <a:pt x="14743" y="6492"/>
                        <a:pt x="14790" y="6483"/>
                        <a:pt x="14837" y="6483"/>
                      </a:cubicBezTo>
                      <a:close/>
                      <a:moveTo>
                        <a:pt x="16727" y="6787"/>
                      </a:moveTo>
                      <a:cubicBezTo>
                        <a:pt x="16774" y="6787"/>
                        <a:pt x="16821" y="6798"/>
                        <a:pt x="16856" y="6819"/>
                      </a:cubicBezTo>
                      <a:lnTo>
                        <a:pt x="17231" y="7035"/>
                      </a:lnTo>
                      <a:cubicBezTo>
                        <a:pt x="17303" y="7078"/>
                        <a:pt x="17303" y="7144"/>
                        <a:pt x="17231" y="7187"/>
                      </a:cubicBezTo>
                      <a:lnTo>
                        <a:pt x="16929" y="7359"/>
                      </a:lnTo>
                      <a:cubicBezTo>
                        <a:pt x="16892" y="7381"/>
                        <a:pt x="16846" y="7392"/>
                        <a:pt x="16799" y="7392"/>
                      </a:cubicBezTo>
                      <a:cubicBezTo>
                        <a:pt x="16753" y="7392"/>
                        <a:pt x="16706" y="7381"/>
                        <a:pt x="16670" y="7359"/>
                      </a:cubicBezTo>
                      <a:lnTo>
                        <a:pt x="16296" y="7151"/>
                      </a:lnTo>
                      <a:cubicBezTo>
                        <a:pt x="16225" y="7107"/>
                        <a:pt x="16225" y="7035"/>
                        <a:pt x="16296" y="6992"/>
                      </a:cubicBezTo>
                      <a:lnTo>
                        <a:pt x="16597" y="6819"/>
                      </a:lnTo>
                      <a:cubicBezTo>
                        <a:pt x="16634" y="6798"/>
                        <a:pt x="16681" y="6787"/>
                        <a:pt x="16727" y="6787"/>
                      </a:cubicBezTo>
                      <a:close/>
                      <a:moveTo>
                        <a:pt x="11901" y="7189"/>
                      </a:moveTo>
                      <a:cubicBezTo>
                        <a:pt x="11949" y="7189"/>
                        <a:pt x="11997" y="7200"/>
                        <a:pt x="12033" y="7221"/>
                      </a:cubicBezTo>
                      <a:lnTo>
                        <a:pt x="12300" y="7373"/>
                      </a:lnTo>
                      <a:cubicBezTo>
                        <a:pt x="12371" y="7416"/>
                        <a:pt x="12371" y="7480"/>
                        <a:pt x="12300" y="7523"/>
                      </a:cubicBezTo>
                      <a:lnTo>
                        <a:pt x="11990" y="7704"/>
                      </a:lnTo>
                      <a:cubicBezTo>
                        <a:pt x="11954" y="7726"/>
                        <a:pt x="11908" y="7737"/>
                        <a:pt x="11861" y="7737"/>
                      </a:cubicBezTo>
                      <a:cubicBezTo>
                        <a:pt x="11814" y="7737"/>
                        <a:pt x="11767" y="7726"/>
                        <a:pt x="11731" y="7704"/>
                      </a:cubicBezTo>
                      <a:lnTo>
                        <a:pt x="11458" y="7552"/>
                      </a:lnTo>
                      <a:cubicBezTo>
                        <a:pt x="11386" y="7509"/>
                        <a:pt x="11386" y="7437"/>
                        <a:pt x="11458" y="7394"/>
                      </a:cubicBezTo>
                      <a:lnTo>
                        <a:pt x="11767" y="7221"/>
                      </a:lnTo>
                      <a:cubicBezTo>
                        <a:pt x="11803" y="7200"/>
                        <a:pt x="11852" y="7189"/>
                        <a:pt x="11901" y="7189"/>
                      </a:cubicBezTo>
                      <a:close/>
                      <a:moveTo>
                        <a:pt x="12587" y="6787"/>
                      </a:moveTo>
                      <a:cubicBezTo>
                        <a:pt x="12634" y="6787"/>
                        <a:pt x="12681" y="6798"/>
                        <a:pt x="12716" y="6819"/>
                      </a:cubicBezTo>
                      <a:lnTo>
                        <a:pt x="13701" y="7387"/>
                      </a:lnTo>
                      <a:cubicBezTo>
                        <a:pt x="13773" y="7430"/>
                        <a:pt x="13780" y="7502"/>
                        <a:pt x="13708" y="7546"/>
                      </a:cubicBezTo>
                      <a:lnTo>
                        <a:pt x="13399" y="7718"/>
                      </a:lnTo>
                      <a:cubicBezTo>
                        <a:pt x="13363" y="7740"/>
                        <a:pt x="13315" y="7750"/>
                        <a:pt x="13266" y="7750"/>
                      </a:cubicBezTo>
                      <a:cubicBezTo>
                        <a:pt x="13218" y="7750"/>
                        <a:pt x="13170" y="7740"/>
                        <a:pt x="13133" y="7718"/>
                      </a:cubicBezTo>
                      <a:lnTo>
                        <a:pt x="12148" y="7151"/>
                      </a:lnTo>
                      <a:cubicBezTo>
                        <a:pt x="12076" y="7107"/>
                        <a:pt x="12076" y="7042"/>
                        <a:pt x="12148" y="6999"/>
                      </a:cubicBezTo>
                      <a:lnTo>
                        <a:pt x="12457" y="6819"/>
                      </a:lnTo>
                      <a:cubicBezTo>
                        <a:pt x="12493" y="6798"/>
                        <a:pt x="12540" y="6787"/>
                        <a:pt x="12587" y="6787"/>
                      </a:cubicBezTo>
                      <a:close/>
                      <a:moveTo>
                        <a:pt x="13662" y="6628"/>
                      </a:moveTo>
                      <a:cubicBezTo>
                        <a:pt x="13710" y="6628"/>
                        <a:pt x="13759" y="6639"/>
                        <a:pt x="13794" y="6661"/>
                      </a:cubicBezTo>
                      <a:lnTo>
                        <a:pt x="15088" y="7409"/>
                      </a:lnTo>
                      <a:cubicBezTo>
                        <a:pt x="15160" y="7452"/>
                        <a:pt x="15160" y="7516"/>
                        <a:pt x="15088" y="7559"/>
                      </a:cubicBezTo>
                      <a:lnTo>
                        <a:pt x="14793" y="7732"/>
                      </a:lnTo>
                      <a:cubicBezTo>
                        <a:pt x="14758" y="7753"/>
                        <a:pt x="14711" y="7764"/>
                        <a:pt x="14663" y="7764"/>
                      </a:cubicBezTo>
                      <a:cubicBezTo>
                        <a:pt x="14616" y="7764"/>
                        <a:pt x="14567" y="7753"/>
                        <a:pt x="14527" y="7732"/>
                      </a:cubicBezTo>
                      <a:lnTo>
                        <a:pt x="13233" y="6985"/>
                      </a:lnTo>
                      <a:cubicBezTo>
                        <a:pt x="13163" y="6942"/>
                        <a:pt x="13163" y="6876"/>
                        <a:pt x="13233" y="6833"/>
                      </a:cubicBezTo>
                      <a:lnTo>
                        <a:pt x="13528" y="6661"/>
                      </a:lnTo>
                      <a:cubicBezTo>
                        <a:pt x="13565" y="6639"/>
                        <a:pt x="13613" y="6628"/>
                        <a:pt x="13662" y="6628"/>
                      </a:cubicBezTo>
                      <a:close/>
                      <a:moveTo>
                        <a:pt x="16052" y="7182"/>
                      </a:moveTo>
                      <a:cubicBezTo>
                        <a:pt x="16098" y="7182"/>
                        <a:pt x="16145" y="7193"/>
                        <a:pt x="16182" y="7214"/>
                      </a:cubicBezTo>
                      <a:lnTo>
                        <a:pt x="16554" y="7430"/>
                      </a:lnTo>
                      <a:cubicBezTo>
                        <a:pt x="16627" y="7466"/>
                        <a:pt x="16627" y="7539"/>
                        <a:pt x="16554" y="7582"/>
                      </a:cubicBezTo>
                      <a:lnTo>
                        <a:pt x="16216" y="7775"/>
                      </a:lnTo>
                      <a:cubicBezTo>
                        <a:pt x="16181" y="7797"/>
                        <a:pt x="16134" y="7807"/>
                        <a:pt x="16087" y="7807"/>
                      </a:cubicBezTo>
                      <a:cubicBezTo>
                        <a:pt x="16039" y="7807"/>
                        <a:pt x="15990" y="7797"/>
                        <a:pt x="15950" y="7775"/>
                      </a:cubicBezTo>
                      <a:lnTo>
                        <a:pt x="15585" y="7559"/>
                      </a:lnTo>
                      <a:cubicBezTo>
                        <a:pt x="15512" y="7516"/>
                        <a:pt x="15512" y="7452"/>
                        <a:pt x="15585" y="7409"/>
                      </a:cubicBezTo>
                      <a:lnTo>
                        <a:pt x="15923" y="7214"/>
                      </a:lnTo>
                      <a:cubicBezTo>
                        <a:pt x="15958" y="7193"/>
                        <a:pt x="16005" y="7182"/>
                        <a:pt x="16052" y="7182"/>
                      </a:cubicBezTo>
                      <a:close/>
                      <a:moveTo>
                        <a:pt x="12547" y="7563"/>
                      </a:moveTo>
                      <a:cubicBezTo>
                        <a:pt x="12596" y="7563"/>
                        <a:pt x="12644" y="7574"/>
                        <a:pt x="12680" y="7596"/>
                      </a:cubicBezTo>
                      <a:lnTo>
                        <a:pt x="13018" y="7791"/>
                      </a:lnTo>
                      <a:cubicBezTo>
                        <a:pt x="13090" y="7834"/>
                        <a:pt x="13090" y="7897"/>
                        <a:pt x="13018" y="7941"/>
                      </a:cubicBezTo>
                      <a:lnTo>
                        <a:pt x="12709" y="8120"/>
                      </a:lnTo>
                      <a:cubicBezTo>
                        <a:pt x="12673" y="8142"/>
                        <a:pt x="12626" y="8152"/>
                        <a:pt x="12580" y="8152"/>
                      </a:cubicBezTo>
                      <a:cubicBezTo>
                        <a:pt x="12533" y="8152"/>
                        <a:pt x="12486" y="8142"/>
                        <a:pt x="12450" y="8120"/>
                      </a:cubicBezTo>
                      <a:lnTo>
                        <a:pt x="12105" y="7927"/>
                      </a:lnTo>
                      <a:cubicBezTo>
                        <a:pt x="12033" y="7884"/>
                        <a:pt x="12033" y="7811"/>
                        <a:pt x="12105" y="7768"/>
                      </a:cubicBezTo>
                      <a:lnTo>
                        <a:pt x="12414" y="7596"/>
                      </a:lnTo>
                      <a:cubicBezTo>
                        <a:pt x="12450" y="7574"/>
                        <a:pt x="12499" y="7563"/>
                        <a:pt x="12547" y="7563"/>
                      </a:cubicBezTo>
                      <a:close/>
                      <a:moveTo>
                        <a:pt x="13953" y="7577"/>
                      </a:moveTo>
                      <a:cubicBezTo>
                        <a:pt x="13999" y="7577"/>
                        <a:pt x="14046" y="7588"/>
                        <a:pt x="14082" y="7609"/>
                      </a:cubicBezTo>
                      <a:lnTo>
                        <a:pt x="14413" y="7797"/>
                      </a:lnTo>
                      <a:cubicBezTo>
                        <a:pt x="14484" y="7841"/>
                        <a:pt x="14491" y="7911"/>
                        <a:pt x="14420" y="7954"/>
                      </a:cubicBezTo>
                      <a:lnTo>
                        <a:pt x="14112" y="8136"/>
                      </a:lnTo>
                      <a:cubicBezTo>
                        <a:pt x="14072" y="8153"/>
                        <a:pt x="14023" y="8161"/>
                        <a:pt x="13975" y="8161"/>
                      </a:cubicBezTo>
                      <a:cubicBezTo>
                        <a:pt x="13927" y="8161"/>
                        <a:pt x="13880" y="8153"/>
                        <a:pt x="13844" y="8136"/>
                      </a:cubicBezTo>
                      <a:lnTo>
                        <a:pt x="13515" y="7941"/>
                      </a:lnTo>
                      <a:cubicBezTo>
                        <a:pt x="13442" y="7897"/>
                        <a:pt x="13442" y="7834"/>
                        <a:pt x="13515" y="7791"/>
                      </a:cubicBezTo>
                      <a:lnTo>
                        <a:pt x="13823" y="7609"/>
                      </a:lnTo>
                      <a:cubicBezTo>
                        <a:pt x="13860" y="7588"/>
                        <a:pt x="13906" y="7577"/>
                        <a:pt x="13953" y="7577"/>
                      </a:cubicBezTo>
                      <a:close/>
                      <a:moveTo>
                        <a:pt x="15336" y="7599"/>
                      </a:moveTo>
                      <a:cubicBezTo>
                        <a:pt x="15385" y="7599"/>
                        <a:pt x="15433" y="7610"/>
                        <a:pt x="15469" y="7632"/>
                      </a:cubicBezTo>
                      <a:lnTo>
                        <a:pt x="15837" y="7841"/>
                      </a:lnTo>
                      <a:cubicBezTo>
                        <a:pt x="15914" y="7884"/>
                        <a:pt x="15914" y="7954"/>
                        <a:pt x="15844" y="7991"/>
                      </a:cubicBezTo>
                      <a:lnTo>
                        <a:pt x="15542" y="8163"/>
                      </a:lnTo>
                      <a:cubicBezTo>
                        <a:pt x="15505" y="8185"/>
                        <a:pt x="15458" y="8196"/>
                        <a:pt x="15412" y="8196"/>
                      </a:cubicBezTo>
                      <a:cubicBezTo>
                        <a:pt x="15365" y="8196"/>
                        <a:pt x="15318" y="8185"/>
                        <a:pt x="15283" y="8163"/>
                      </a:cubicBezTo>
                      <a:lnTo>
                        <a:pt x="14909" y="7954"/>
                      </a:lnTo>
                      <a:cubicBezTo>
                        <a:pt x="14836" y="7911"/>
                        <a:pt x="14836" y="7841"/>
                        <a:pt x="14909" y="7797"/>
                      </a:cubicBezTo>
                      <a:lnTo>
                        <a:pt x="15204" y="7632"/>
                      </a:lnTo>
                      <a:cubicBezTo>
                        <a:pt x="15240" y="7610"/>
                        <a:pt x="15288" y="7599"/>
                        <a:pt x="15336" y="7599"/>
                      </a:cubicBezTo>
                      <a:close/>
                      <a:moveTo>
                        <a:pt x="13266" y="7974"/>
                      </a:moveTo>
                      <a:cubicBezTo>
                        <a:pt x="13315" y="7974"/>
                        <a:pt x="13363" y="7985"/>
                        <a:pt x="13399" y="8006"/>
                      </a:cubicBezTo>
                      <a:lnTo>
                        <a:pt x="13730" y="8199"/>
                      </a:lnTo>
                      <a:cubicBezTo>
                        <a:pt x="13801" y="8243"/>
                        <a:pt x="13801" y="8308"/>
                        <a:pt x="13730" y="8351"/>
                      </a:cubicBezTo>
                      <a:lnTo>
                        <a:pt x="13421" y="8531"/>
                      </a:lnTo>
                      <a:cubicBezTo>
                        <a:pt x="13385" y="8552"/>
                        <a:pt x="13338" y="8563"/>
                        <a:pt x="13291" y="8563"/>
                      </a:cubicBezTo>
                      <a:cubicBezTo>
                        <a:pt x="13245" y="8563"/>
                        <a:pt x="13198" y="8552"/>
                        <a:pt x="13163" y="8531"/>
                      </a:cubicBezTo>
                      <a:lnTo>
                        <a:pt x="12831" y="8336"/>
                      </a:lnTo>
                      <a:cubicBezTo>
                        <a:pt x="12752" y="8299"/>
                        <a:pt x="12752" y="8229"/>
                        <a:pt x="12825" y="8186"/>
                      </a:cubicBezTo>
                      <a:lnTo>
                        <a:pt x="13133" y="8006"/>
                      </a:lnTo>
                      <a:cubicBezTo>
                        <a:pt x="13170" y="7985"/>
                        <a:pt x="13218" y="7974"/>
                        <a:pt x="13266" y="7974"/>
                      </a:cubicBezTo>
                      <a:close/>
                      <a:moveTo>
                        <a:pt x="14664" y="7988"/>
                      </a:moveTo>
                      <a:cubicBezTo>
                        <a:pt x="14711" y="7988"/>
                        <a:pt x="14758" y="7998"/>
                        <a:pt x="14793" y="8020"/>
                      </a:cubicBezTo>
                      <a:lnTo>
                        <a:pt x="15167" y="8236"/>
                      </a:lnTo>
                      <a:cubicBezTo>
                        <a:pt x="15240" y="8279"/>
                        <a:pt x="15240" y="8343"/>
                        <a:pt x="15167" y="8386"/>
                      </a:cubicBezTo>
                      <a:lnTo>
                        <a:pt x="14858" y="8567"/>
                      </a:lnTo>
                      <a:cubicBezTo>
                        <a:pt x="14822" y="8588"/>
                        <a:pt x="14774" y="8599"/>
                        <a:pt x="14725" y="8599"/>
                      </a:cubicBezTo>
                      <a:cubicBezTo>
                        <a:pt x="14676" y="8599"/>
                        <a:pt x="14628" y="8588"/>
                        <a:pt x="14593" y="8567"/>
                      </a:cubicBezTo>
                      <a:lnTo>
                        <a:pt x="14225" y="8351"/>
                      </a:lnTo>
                      <a:cubicBezTo>
                        <a:pt x="14155" y="8308"/>
                        <a:pt x="14155" y="8243"/>
                        <a:pt x="14225" y="8199"/>
                      </a:cubicBezTo>
                      <a:lnTo>
                        <a:pt x="14534" y="8020"/>
                      </a:lnTo>
                      <a:cubicBezTo>
                        <a:pt x="14570" y="7998"/>
                        <a:pt x="14617" y="7988"/>
                        <a:pt x="14664" y="7988"/>
                      </a:cubicBezTo>
                      <a:close/>
                      <a:moveTo>
                        <a:pt x="5938" y="4634"/>
                      </a:moveTo>
                      <a:cubicBezTo>
                        <a:pt x="5974" y="4634"/>
                        <a:pt x="6010" y="4641"/>
                        <a:pt x="6038" y="4656"/>
                      </a:cubicBezTo>
                      <a:lnTo>
                        <a:pt x="10566" y="7273"/>
                      </a:lnTo>
                      <a:cubicBezTo>
                        <a:pt x="10618" y="7308"/>
                        <a:pt x="10625" y="7359"/>
                        <a:pt x="10566" y="7387"/>
                      </a:cubicBezTo>
                      <a:lnTo>
                        <a:pt x="9100" y="8236"/>
                      </a:lnTo>
                      <a:lnTo>
                        <a:pt x="8439" y="8624"/>
                      </a:lnTo>
                      <a:cubicBezTo>
                        <a:pt x="8414" y="8638"/>
                        <a:pt x="8380" y="8646"/>
                        <a:pt x="8345" y="8646"/>
                      </a:cubicBezTo>
                      <a:cubicBezTo>
                        <a:pt x="8310" y="8646"/>
                        <a:pt x="8275" y="8638"/>
                        <a:pt x="8246" y="8624"/>
                      </a:cubicBezTo>
                      <a:lnTo>
                        <a:pt x="5809" y="7214"/>
                      </a:lnTo>
                      <a:lnTo>
                        <a:pt x="3718" y="6007"/>
                      </a:lnTo>
                      <a:cubicBezTo>
                        <a:pt x="3659" y="5979"/>
                        <a:pt x="3659" y="5927"/>
                        <a:pt x="3718" y="5893"/>
                      </a:cubicBezTo>
                      <a:lnTo>
                        <a:pt x="4378" y="5512"/>
                      </a:lnTo>
                      <a:lnTo>
                        <a:pt x="5838" y="4656"/>
                      </a:lnTo>
                      <a:cubicBezTo>
                        <a:pt x="5866" y="4641"/>
                        <a:pt x="5902" y="4634"/>
                        <a:pt x="5938" y="4634"/>
                      </a:cubicBezTo>
                      <a:close/>
                      <a:moveTo>
                        <a:pt x="13978" y="8388"/>
                      </a:moveTo>
                      <a:cubicBezTo>
                        <a:pt x="14027" y="8388"/>
                        <a:pt x="14075" y="8397"/>
                        <a:pt x="14112" y="8415"/>
                      </a:cubicBezTo>
                      <a:lnTo>
                        <a:pt x="14477" y="8631"/>
                      </a:lnTo>
                      <a:cubicBezTo>
                        <a:pt x="14550" y="8674"/>
                        <a:pt x="14550" y="8746"/>
                        <a:pt x="14477" y="8782"/>
                      </a:cubicBezTo>
                      <a:lnTo>
                        <a:pt x="14175" y="8962"/>
                      </a:lnTo>
                      <a:cubicBezTo>
                        <a:pt x="14139" y="8983"/>
                        <a:pt x="14091" y="8994"/>
                        <a:pt x="14043" y="8994"/>
                      </a:cubicBezTo>
                      <a:cubicBezTo>
                        <a:pt x="13994" y="8994"/>
                        <a:pt x="13946" y="8983"/>
                        <a:pt x="13910" y="8962"/>
                      </a:cubicBezTo>
                      <a:lnTo>
                        <a:pt x="13542" y="8753"/>
                      </a:lnTo>
                      <a:cubicBezTo>
                        <a:pt x="13465" y="8710"/>
                        <a:pt x="13465" y="8638"/>
                        <a:pt x="13535" y="8594"/>
                      </a:cubicBezTo>
                      <a:lnTo>
                        <a:pt x="13844" y="8415"/>
                      </a:lnTo>
                      <a:cubicBezTo>
                        <a:pt x="13880" y="8397"/>
                        <a:pt x="13929" y="8388"/>
                        <a:pt x="13978" y="8388"/>
                      </a:cubicBezTo>
                      <a:close/>
                      <a:moveTo>
                        <a:pt x="6931" y="1"/>
                      </a:moveTo>
                      <a:cubicBezTo>
                        <a:pt x="6848" y="1"/>
                        <a:pt x="6763" y="21"/>
                        <a:pt x="6700" y="55"/>
                      </a:cubicBezTo>
                      <a:lnTo>
                        <a:pt x="95" y="4102"/>
                      </a:lnTo>
                      <a:cubicBezTo>
                        <a:pt x="29" y="4138"/>
                        <a:pt x="0" y="4189"/>
                        <a:pt x="0" y="4239"/>
                      </a:cubicBezTo>
                      <a:cubicBezTo>
                        <a:pt x="0" y="4268"/>
                        <a:pt x="9" y="4304"/>
                        <a:pt x="36" y="4332"/>
                      </a:cubicBezTo>
                      <a:cubicBezTo>
                        <a:pt x="43" y="4332"/>
                        <a:pt x="43" y="4340"/>
                        <a:pt x="52" y="4340"/>
                      </a:cubicBezTo>
                      <a:cubicBezTo>
                        <a:pt x="52" y="4347"/>
                        <a:pt x="59" y="4347"/>
                        <a:pt x="66" y="4354"/>
                      </a:cubicBezTo>
                      <a:cubicBezTo>
                        <a:pt x="73" y="4361"/>
                        <a:pt x="86" y="4368"/>
                        <a:pt x="102" y="4375"/>
                      </a:cubicBezTo>
                      <a:lnTo>
                        <a:pt x="11394" y="10903"/>
                      </a:lnTo>
                      <a:cubicBezTo>
                        <a:pt x="11459" y="10938"/>
                        <a:pt x="11547" y="10956"/>
                        <a:pt x="11635" y="10956"/>
                      </a:cubicBezTo>
                      <a:cubicBezTo>
                        <a:pt x="11723" y="10956"/>
                        <a:pt x="11811" y="10938"/>
                        <a:pt x="11876" y="10903"/>
                      </a:cubicBezTo>
                      <a:lnTo>
                        <a:pt x="18481" y="6856"/>
                      </a:lnTo>
                      <a:cubicBezTo>
                        <a:pt x="18517" y="6833"/>
                        <a:pt x="18538" y="6812"/>
                        <a:pt x="18561" y="6783"/>
                      </a:cubicBezTo>
                      <a:cubicBezTo>
                        <a:pt x="18524" y="6783"/>
                        <a:pt x="18488" y="6776"/>
                        <a:pt x="18452" y="6755"/>
                      </a:cubicBezTo>
                      <a:lnTo>
                        <a:pt x="7152" y="228"/>
                      </a:lnTo>
                      <a:cubicBezTo>
                        <a:pt x="7073" y="185"/>
                        <a:pt x="7023" y="98"/>
                        <a:pt x="6995" y="5"/>
                      </a:cubicBezTo>
                      <a:cubicBezTo>
                        <a:pt x="6974" y="2"/>
                        <a:pt x="6953" y="1"/>
                        <a:pt x="6931"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6" name="Google Shape;1496;p42"/>
                <p:cNvSpPr/>
                <p:nvPr/>
              </p:nvSpPr>
              <p:spPr>
                <a:xfrm>
                  <a:off x="-1495573" y="245308"/>
                  <a:ext cx="1155531" cy="1296556"/>
                </a:xfrm>
                <a:custGeom>
                  <a:rect b="b" l="l" r="r" t="t"/>
                  <a:pathLst>
                    <a:path extrusionOk="0" h="15657" w="13954">
                      <a:moveTo>
                        <a:pt x="2383" y="510"/>
                      </a:moveTo>
                      <a:cubicBezTo>
                        <a:pt x="2394" y="510"/>
                        <a:pt x="2405" y="513"/>
                        <a:pt x="2416" y="518"/>
                      </a:cubicBezTo>
                      <a:lnTo>
                        <a:pt x="13557" y="6951"/>
                      </a:lnTo>
                      <a:cubicBezTo>
                        <a:pt x="13600" y="6980"/>
                        <a:pt x="13623" y="7046"/>
                        <a:pt x="13609" y="7103"/>
                      </a:cubicBezTo>
                      <a:lnTo>
                        <a:pt x="11739" y="14585"/>
                      </a:lnTo>
                      <a:cubicBezTo>
                        <a:pt x="11728" y="14629"/>
                        <a:pt x="11702" y="14651"/>
                        <a:pt x="11668" y="14651"/>
                      </a:cubicBezTo>
                      <a:cubicBezTo>
                        <a:pt x="11657" y="14651"/>
                        <a:pt x="11644" y="14649"/>
                        <a:pt x="11632" y="14643"/>
                      </a:cubicBezTo>
                      <a:lnTo>
                        <a:pt x="498" y="8211"/>
                      </a:lnTo>
                      <a:cubicBezTo>
                        <a:pt x="446" y="8188"/>
                        <a:pt x="425" y="8116"/>
                        <a:pt x="439" y="8059"/>
                      </a:cubicBezTo>
                      <a:lnTo>
                        <a:pt x="2309" y="577"/>
                      </a:lnTo>
                      <a:cubicBezTo>
                        <a:pt x="2320" y="533"/>
                        <a:pt x="2350" y="510"/>
                        <a:pt x="2383" y="510"/>
                      </a:cubicBezTo>
                      <a:close/>
                      <a:moveTo>
                        <a:pt x="2309" y="1"/>
                      </a:moveTo>
                      <a:cubicBezTo>
                        <a:pt x="2230" y="23"/>
                        <a:pt x="2157" y="87"/>
                        <a:pt x="2128" y="196"/>
                      </a:cubicBezTo>
                      <a:lnTo>
                        <a:pt x="15" y="8656"/>
                      </a:lnTo>
                      <a:cubicBezTo>
                        <a:pt x="1" y="8728"/>
                        <a:pt x="1" y="8806"/>
                        <a:pt x="23" y="8878"/>
                      </a:cubicBezTo>
                      <a:cubicBezTo>
                        <a:pt x="51" y="8971"/>
                        <a:pt x="101" y="9058"/>
                        <a:pt x="180" y="9101"/>
                      </a:cubicBezTo>
                      <a:lnTo>
                        <a:pt x="11480" y="15628"/>
                      </a:lnTo>
                      <a:cubicBezTo>
                        <a:pt x="11516" y="15649"/>
                        <a:pt x="11552" y="15656"/>
                        <a:pt x="11589" y="15656"/>
                      </a:cubicBezTo>
                      <a:cubicBezTo>
                        <a:pt x="11595" y="15635"/>
                        <a:pt x="11602" y="15613"/>
                        <a:pt x="11602" y="15592"/>
                      </a:cubicBezTo>
                      <a:lnTo>
                        <a:pt x="11602" y="15656"/>
                      </a:lnTo>
                      <a:cubicBezTo>
                        <a:pt x="11609" y="15656"/>
                        <a:pt x="11616" y="15649"/>
                        <a:pt x="11616" y="15649"/>
                      </a:cubicBezTo>
                      <a:cubicBezTo>
                        <a:pt x="11632" y="15649"/>
                        <a:pt x="11639" y="15649"/>
                        <a:pt x="11646" y="15642"/>
                      </a:cubicBezTo>
                      <a:cubicBezTo>
                        <a:pt x="11659" y="15642"/>
                        <a:pt x="11668" y="15635"/>
                        <a:pt x="11675" y="15628"/>
                      </a:cubicBezTo>
                      <a:cubicBezTo>
                        <a:pt x="11682" y="15628"/>
                        <a:pt x="11689" y="15628"/>
                        <a:pt x="11689" y="15620"/>
                      </a:cubicBezTo>
                      <a:cubicBezTo>
                        <a:pt x="11696" y="15620"/>
                        <a:pt x="11696" y="15613"/>
                        <a:pt x="11702" y="15613"/>
                      </a:cubicBezTo>
                      <a:cubicBezTo>
                        <a:pt x="11725" y="15599"/>
                        <a:pt x="11739" y="15577"/>
                        <a:pt x="11754" y="15556"/>
                      </a:cubicBezTo>
                      <a:cubicBezTo>
                        <a:pt x="11761" y="15549"/>
                        <a:pt x="11761" y="15542"/>
                        <a:pt x="11768" y="15534"/>
                      </a:cubicBezTo>
                      <a:cubicBezTo>
                        <a:pt x="11775" y="15520"/>
                        <a:pt x="11775" y="15513"/>
                        <a:pt x="11782" y="15506"/>
                      </a:cubicBezTo>
                      <a:lnTo>
                        <a:pt x="11782" y="15499"/>
                      </a:lnTo>
                      <a:cubicBezTo>
                        <a:pt x="11782" y="15499"/>
                        <a:pt x="11782" y="15490"/>
                        <a:pt x="11789" y="15484"/>
                      </a:cubicBezTo>
                      <a:cubicBezTo>
                        <a:pt x="11789" y="15477"/>
                        <a:pt x="11789" y="15470"/>
                        <a:pt x="11797" y="15456"/>
                      </a:cubicBezTo>
                      <a:lnTo>
                        <a:pt x="13911" y="6994"/>
                      </a:lnTo>
                      <a:cubicBezTo>
                        <a:pt x="13954" y="6830"/>
                        <a:pt x="13874" y="6629"/>
                        <a:pt x="13745" y="6549"/>
                      </a:cubicBezTo>
                      <a:lnTo>
                        <a:pt x="2445" y="30"/>
                      </a:lnTo>
                      <a:cubicBezTo>
                        <a:pt x="2430" y="23"/>
                        <a:pt x="2409" y="16"/>
                        <a:pt x="2395" y="8"/>
                      </a:cubicBezTo>
                      <a:cubicBezTo>
                        <a:pt x="2373" y="1"/>
                        <a:pt x="2359" y="1"/>
                        <a:pt x="2344" y="1"/>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7" name="Google Shape;1497;p42"/>
                <p:cNvSpPr/>
                <p:nvPr/>
              </p:nvSpPr>
              <p:spPr>
                <a:xfrm>
                  <a:off x="-1460379" y="287542"/>
                  <a:ext cx="1092926" cy="1171099"/>
                </a:xfrm>
                <a:custGeom>
                  <a:rect b="b" l="l" r="r" t="t"/>
                  <a:pathLst>
                    <a:path extrusionOk="0" h="14142" w="13198">
                      <a:moveTo>
                        <a:pt x="5263" y="4953"/>
                      </a:moveTo>
                      <a:cubicBezTo>
                        <a:pt x="5384" y="4953"/>
                        <a:pt x="5513" y="4987"/>
                        <a:pt x="5643" y="5061"/>
                      </a:cubicBezTo>
                      <a:lnTo>
                        <a:pt x="7310" y="6025"/>
                      </a:lnTo>
                      <a:cubicBezTo>
                        <a:pt x="7784" y="6298"/>
                        <a:pt x="8095" y="7010"/>
                        <a:pt x="7993" y="7606"/>
                      </a:cubicBezTo>
                      <a:lnTo>
                        <a:pt x="7950" y="7844"/>
                      </a:lnTo>
                      <a:cubicBezTo>
                        <a:pt x="7877" y="8277"/>
                        <a:pt x="7611" y="8532"/>
                        <a:pt x="7287" y="8532"/>
                      </a:cubicBezTo>
                      <a:cubicBezTo>
                        <a:pt x="7164" y="8532"/>
                        <a:pt x="7033" y="8495"/>
                        <a:pt x="6901" y="8418"/>
                      </a:cubicBezTo>
                      <a:lnTo>
                        <a:pt x="5233" y="7456"/>
                      </a:lnTo>
                      <a:cubicBezTo>
                        <a:pt x="4758" y="7183"/>
                        <a:pt x="4449" y="6477"/>
                        <a:pt x="4550" y="5881"/>
                      </a:cubicBezTo>
                      <a:lnTo>
                        <a:pt x="4593" y="5637"/>
                      </a:lnTo>
                      <a:cubicBezTo>
                        <a:pt x="4667" y="5207"/>
                        <a:pt x="4936" y="4953"/>
                        <a:pt x="5263" y="4953"/>
                      </a:cubicBezTo>
                      <a:close/>
                      <a:moveTo>
                        <a:pt x="645" y="7298"/>
                      </a:moveTo>
                      <a:cubicBezTo>
                        <a:pt x="650" y="7298"/>
                        <a:pt x="656" y="7300"/>
                        <a:pt x="661" y="7304"/>
                      </a:cubicBezTo>
                      <a:lnTo>
                        <a:pt x="10710" y="13105"/>
                      </a:lnTo>
                      <a:cubicBezTo>
                        <a:pt x="10732" y="13119"/>
                        <a:pt x="10746" y="13148"/>
                        <a:pt x="10739" y="13178"/>
                      </a:cubicBezTo>
                      <a:cubicBezTo>
                        <a:pt x="10734" y="13198"/>
                        <a:pt x="10721" y="13211"/>
                        <a:pt x="10706" y="13211"/>
                      </a:cubicBezTo>
                      <a:cubicBezTo>
                        <a:pt x="10701" y="13211"/>
                        <a:pt x="10695" y="13210"/>
                        <a:pt x="10689" y="13205"/>
                      </a:cubicBezTo>
                      <a:lnTo>
                        <a:pt x="2911" y="8713"/>
                      </a:lnTo>
                      <a:lnTo>
                        <a:pt x="2904" y="8713"/>
                      </a:lnTo>
                      <a:lnTo>
                        <a:pt x="640" y="7406"/>
                      </a:lnTo>
                      <a:cubicBezTo>
                        <a:pt x="618" y="7390"/>
                        <a:pt x="604" y="7362"/>
                        <a:pt x="611" y="7333"/>
                      </a:cubicBezTo>
                      <a:cubicBezTo>
                        <a:pt x="616" y="7312"/>
                        <a:pt x="630" y="7298"/>
                        <a:pt x="645" y="7298"/>
                      </a:cubicBezTo>
                      <a:close/>
                      <a:moveTo>
                        <a:pt x="1958" y="0"/>
                      </a:moveTo>
                      <a:cubicBezTo>
                        <a:pt x="1925" y="0"/>
                        <a:pt x="1895" y="23"/>
                        <a:pt x="1884" y="67"/>
                      </a:cubicBezTo>
                      <a:lnTo>
                        <a:pt x="14" y="7549"/>
                      </a:lnTo>
                      <a:cubicBezTo>
                        <a:pt x="0" y="7606"/>
                        <a:pt x="21" y="7678"/>
                        <a:pt x="73" y="7701"/>
                      </a:cubicBezTo>
                      <a:lnTo>
                        <a:pt x="11207" y="14133"/>
                      </a:lnTo>
                      <a:cubicBezTo>
                        <a:pt x="11219" y="14139"/>
                        <a:pt x="11232" y="14141"/>
                        <a:pt x="11243" y="14141"/>
                      </a:cubicBezTo>
                      <a:cubicBezTo>
                        <a:pt x="11277" y="14141"/>
                        <a:pt x="11303" y="14119"/>
                        <a:pt x="11314" y="14075"/>
                      </a:cubicBezTo>
                      <a:lnTo>
                        <a:pt x="13184" y="6593"/>
                      </a:lnTo>
                      <a:cubicBezTo>
                        <a:pt x="13198" y="6536"/>
                        <a:pt x="13175" y="6470"/>
                        <a:pt x="13132" y="6441"/>
                      </a:cubicBezTo>
                      <a:lnTo>
                        <a:pt x="1991" y="8"/>
                      </a:lnTo>
                      <a:cubicBezTo>
                        <a:pt x="1980" y="3"/>
                        <a:pt x="1969" y="0"/>
                        <a:pt x="1958" y="0"/>
                      </a:cubicBezTo>
                      <a:close/>
                    </a:path>
                  </a:pathLst>
                </a:custGeom>
                <a:solidFill>
                  <a:schemeClr val="dk2"/>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8" name="Google Shape;1498;p42"/>
                <p:cNvSpPr/>
                <p:nvPr/>
              </p:nvSpPr>
              <p:spPr>
                <a:xfrm>
                  <a:off x="-1410361" y="891900"/>
                  <a:ext cx="194603" cy="117342"/>
                </a:xfrm>
                <a:custGeom>
                  <a:rect b="b" l="l" r="r" t="t"/>
                  <a:pathLst>
                    <a:path extrusionOk="0" h="1417" w="2350">
                      <a:moveTo>
                        <a:pt x="41" y="0"/>
                      </a:moveTo>
                      <a:cubicBezTo>
                        <a:pt x="26" y="0"/>
                        <a:pt x="12" y="14"/>
                        <a:pt x="7" y="35"/>
                      </a:cubicBezTo>
                      <a:cubicBezTo>
                        <a:pt x="0" y="64"/>
                        <a:pt x="14" y="92"/>
                        <a:pt x="36" y="108"/>
                      </a:cubicBezTo>
                      <a:lnTo>
                        <a:pt x="2307" y="1415"/>
                      </a:lnTo>
                      <a:cubicBezTo>
                        <a:pt x="2311" y="1416"/>
                        <a:pt x="2314" y="1417"/>
                        <a:pt x="2318" y="1417"/>
                      </a:cubicBezTo>
                      <a:cubicBezTo>
                        <a:pt x="2334" y="1417"/>
                        <a:pt x="2344" y="1404"/>
                        <a:pt x="2350" y="1386"/>
                      </a:cubicBezTo>
                      <a:cubicBezTo>
                        <a:pt x="2350" y="1358"/>
                        <a:pt x="2336" y="1322"/>
                        <a:pt x="2315" y="1315"/>
                      </a:cubicBezTo>
                      <a:lnTo>
                        <a:pt x="57" y="6"/>
                      </a:lnTo>
                      <a:cubicBezTo>
                        <a:pt x="52" y="2"/>
                        <a:pt x="46" y="0"/>
                        <a:pt x="41" y="0"/>
                      </a:cubicBezTo>
                      <a:close/>
                    </a:path>
                  </a:pathLst>
                </a:custGeom>
                <a:solidFill>
                  <a:schemeClr val="lt1"/>
                </a:solidFill>
                <a:ln cap="flat" cmpd="sng" w="9525">
                  <a:solidFill>
                    <a:schemeClr val="lt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9" name="Google Shape;1499;p42"/>
                <p:cNvSpPr/>
                <p:nvPr/>
              </p:nvSpPr>
              <p:spPr>
                <a:xfrm>
                  <a:off x="-1076549" y="1606396"/>
                  <a:ext cx="87696" cy="48858"/>
                </a:xfrm>
                <a:custGeom>
                  <a:rect b="b" l="l" r="r" t="t"/>
                  <a:pathLst>
                    <a:path extrusionOk="0" h="590" w="1059">
                      <a:moveTo>
                        <a:pt x="515" y="0"/>
                      </a:moveTo>
                      <a:cubicBezTo>
                        <a:pt x="467" y="0"/>
                        <a:pt x="418" y="11"/>
                        <a:pt x="382" y="33"/>
                      </a:cubicBezTo>
                      <a:lnTo>
                        <a:pt x="73" y="205"/>
                      </a:lnTo>
                      <a:cubicBezTo>
                        <a:pt x="1" y="248"/>
                        <a:pt x="1" y="321"/>
                        <a:pt x="73" y="364"/>
                      </a:cubicBezTo>
                      <a:lnTo>
                        <a:pt x="418" y="557"/>
                      </a:lnTo>
                      <a:cubicBezTo>
                        <a:pt x="454" y="579"/>
                        <a:pt x="501" y="589"/>
                        <a:pt x="548" y="589"/>
                      </a:cubicBezTo>
                      <a:cubicBezTo>
                        <a:pt x="594" y="589"/>
                        <a:pt x="641" y="579"/>
                        <a:pt x="677" y="557"/>
                      </a:cubicBezTo>
                      <a:lnTo>
                        <a:pt x="986" y="378"/>
                      </a:lnTo>
                      <a:cubicBezTo>
                        <a:pt x="1058" y="334"/>
                        <a:pt x="1058" y="271"/>
                        <a:pt x="986" y="228"/>
                      </a:cubicBezTo>
                      <a:lnTo>
                        <a:pt x="648" y="33"/>
                      </a:lnTo>
                      <a:cubicBezTo>
                        <a:pt x="612" y="11"/>
                        <a:pt x="564" y="0"/>
                        <a:pt x="515"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42"/>
                <p:cNvSpPr/>
                <p:nvPr/>
              </p:nvSpPr>
              <p:spPr>
                <a:xfrm>
                  <a:off x="-959785" y="1607556"/>
                  <a:ext cx="86950" cy="48444"/>
                </a:xfrm>
                <a:custGeom>
                  <a:rect b="b" l="l" r="r" t="t"/>
                  <a:pathLst>
                    <a:path extrusionOk="0" h="585" w="1050">
                      <a:moveTo>
                        <a:pt x="511" y="0"/>
                      </a:moveTo>
                      <a:cubicBezTo>
                        <a:pt x="464" y="0"/>
                        <a:pt x="418" y="11"/>
                        <a:pt x="381" y="32"/>
                      </a:cubicBezTo>
                      <a:lnTo>
                        <a:pt x="73" y="214"/>
                      </a:lnTo>
                      <a:cubicBezTo>
                        <a:pt x="0" y="257"/>
                        <a:pt x="0" y="320"/>
                        <a:pt x="73" y="364"/>
                      </a:cubicBezTo>
                      <a:lnTo>
                        <a:pt x="402" y="559"/>
                      </a:lnTo>
                      <a:cubicBezTo>
                        <a:pt x="438" y="576"/>
                        <a:pt x="485" y="584"/>
                        <a:pt x="533" y="584"/>
                      </a:cubicBezTo>
                      <a:cubicBezTo>
                        <a:pt x="581" y="584"/>
                        <a:pt x="630" y="576"/>
                        <a:pt x="670" y="559"/>
                      </a:cubicBezTo>
                      <a:lnTo>
                        <a:pt x="978" y="377"/>
                      </a:lnTo>
                      <a:cubicBezTo>
                        <a:pt x="1049" y="334"/>
                        <a:pt x="1042" y="264"/>
                        <a:pt x="971" y="220"/>
                      </a:cubicBezTo>
                      <a:lnTo>
                        <a:pt x="640" y="32"/>
                      </a:lnTo>
                      <a:cubicBezTo>
                        <a:pt x="604" y="11"/>
                        <a:pt x="557" y="0"/>
                        <a:pt x="511"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1" name="Google Shape;1501;p42"/>
                <p:cNvSpPr/>
                <p:nvPr/>
              </p:nvSpPr>
              <p:spPr>
                <a:xfrm>
                  <a:off x="-1016925" y="1640349"/>
                  <a:ext cx="86868" cy="48858"/>
                </a:xfrm>
                <a:custGeom>
                  <a:rect b="b" l="l" r="r" t="t"/>
                  <a:pathLst>
                    <a:path extrusionOk="0" h="590" w="1049">
                      <a:moveTo>
                        <a:pt x="514" y="1"/>
                      </a:moveTo>
                      <a:cubicBezTo>
                        <a:pt x="466" y="1"/>
                        <a:pt x="418" y="12"/>
                        <a:pt x="381" y="33"/>
                      </a:cubicBezTo>
                      <a:lnTo>
                        <a:pt x="73" y="213"/>
                      </a:lnTo>
                      <a:cubicBezTo>
                        <a:pt x="0" y="256"/>
                        <a:pt x="0" y="326"/>
                        <a:pt x="79" y="363"/>
                      </a:cubicBezTo>
                      <a:lnTo>
                        <a:pt x="411" y="558"/>
                      </a:lnTo>
                      <a:cubicBezTo>
                        <a:pt x="446" y="579"/>
                        <a:pt x="493" y="590"/>
                        <a:pt x="539" y="590"/>
                      </a:cubicBezTo>
                      <a:cubicBezTo>
                        <a:pt x="586" y="590"/>
                        <a:pt x="633" y="579"/>
                        <a:pt x="669" y="558"/>
                      </a:cubicBezTo>
                      <a:lnTo>
                        <a:pt x="978" y="378"/>
                      </a:lnTo>
                      <a:cubicBezTo>
                        <a:pt x="1049" y="335"/>
                        <a:pt x="1049" y="270"/>
                        <a:pt x="978" y="226"/>
                      </a:cubicBezTo>
                      <a:lnTo>
                        <a:pt x="647" y="33"/>
                      </a:lnTo>
                      <a:cubicBezTo>
                        <a:pt x="611" y="12"/>
                        <a:pt x="563" y="1"/>
                        <a:pt x="514"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2" name="Google Shape;1502;p42"/>
                <p:cNvSpPr/>
                <p:nvPr/>
              </p:nvSpPr>
              <p:spPr>
                <a:xfrm>
                  <a:off x="-1072988" y="1542052"/>
                  <a:ext cx="141274" cy="79912"/>
                </a:xfrm>
                <a:custGeom>
                  <a:rect b="b" l="l" r="r" t="t"/>
                  <a:pathLst>
                    <a:path extrusionOk="0" h="965" w="1706">
                      <a:moveTo>
                        <a:pt x="512" y="1"/>
                      </a:moveTo>
                      <a:cubicBezTo>
                        <a:pt x="465" y="1"/>
                        <a:pt x="418" y="12"/>
                        <a:pt x="382" y="33"/>
                      </a:cubicBezTo>
                      <a:lnTo>
                        <a:pt x="73" y="213"/>
                      </a:lnTo>
                      <a:cubicBezTo>
                        <a:pt x="1" y="256"/>
                        <a:pt x="1" y="321"/>
                        <a:pt x="73" y="365"/>
                      </a:cubicBezTo>
                      <a:lnTo>
                        <a:pt x="1058" y="932"/>
                      </a:lnTo>
                      <a:cubicBezTo>
                        <a:pt x="1095" y="954"/>
                        <a:pt x="1143" y="964"/>
                        <a:pt x="1191" y="964"/>
                      </a:cubicBezTo>
                      <a:cubicBezTo>
                        <a:pt x="1240" y="964"/>
                        <a:pt x="1288" y="954"/>
                        <a:pt x="1324" y="932"/>
                      </a:cubicBezTo>
                      <a:lnTo>
                        <a:pt x="1633" y="760"/>
                      </a:lnTo>
                      <a:cubicBezTo>
                        <a:pt x="1705" y="716"/>
                        <a:pt x="1698" y="644"/>
                        <a:pt x="1626" y="601"/>
                      </a:cubicBezTo>
                      <a:lnTo>
                        <a:pt x="641" y="33"/>
                      </a:lnTo>
                      <a:cubicBezTo>
                        <a:pt x="606" y="12"/>
                        <a:pt x="559" y="1"/>
                        <a:pt x="512"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3" name="Google Shape;1503;p42"/>
                <p:cNvSpPr/>
                <p:nvPr/>
              </p:nvSpPr>
              <p:spPr>
                <a:xfrm>
                  <a:off x="-1129383" y="1509921"/>
                  <a:ext cx="83969" cy="46953"/>
                </a:xfrm>
                <a:custGeom>
                  <a:rect b="b" l="l" r="r" t="t"/>
                  <a:pathLst>
                    <a:path extrusionOk="0" h="567" w="1014">
                      <a:moveTo>
                        <a:pt x="514" y="1"/>
                      </a:moveTo>
                      <a:cubicBezTo>
                        <a:pt x="465" y="1"/>
                        <a:pt x="416" y="12"/>
                        <a:pt x="380" y="33"/>
                      </a:cubicBezTo>
                      <a:lnTo>
                        <a:pt x="71" y="213"/>
                      </a:lnTo>
                      <a:cubicBezTo>
                        <a:pt x="0" y="249"/>
                        <a:pt x="0" y="321"/>
                        <a:pt x="71" y="364"/>
                      </a:cubicBezTo>
                      <a:lnTo>
                        <a:pt x="373" y="537"/>
                      </a:lnTo>
                      <a:cubicBezTo>
                        <a:pt x="411" y="556"/>
                        <a:pt x="460" y="567"/>
                        <a:pt x="509" y="567"/>
                      </a:cubicBezTo>
                      <a:cubicBezTo>
                        <a:pt x="554" y="567"/>
                        <a:pt x="598" y="558"/>
                        <a:pt x="632" y="537"/>
                      </a:cubicBezTo>
                      <a:lnTo>
                        <a:pt x="941" y="357"/>
                      </a:lnTo>
                      <a:cubicBezTo>
                        <a:pt x="1013" y="314"/>
                        <a:pt x="1013" y="242"/>
                        <a:pt x="941" y="206"/>
                      </a:cubicBezTo>
                      <a:lnTo>
                        <a:pt x="647" y="33"/>
                      </a:lnTo>
                      <a:cubicBezTo>
                        <a:pt x="611" y="12"/>
                        <a:pt x="562" y="1"/>
                        <a:pt x="514"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4" name="Google Shape;1504;p42"/>
                <p:cNvSpPr/>
                <p:nvPr/>
              </p:nvSpPr>
              <p:spPr>
                <a:xfrm>
                  <a:off x="-1060401" y="1417669"/>
                  <a:ext cx="85791" cy="48278"/>
                </a:xfrm>
                <a:custGeom>
                  <a:rect b="b" l="l" r="r" t="t"/>
                  <a:pathLst>
                    <a:path extrusionOk="0" h="583" w="1036">
                      <a:moveTo>
                        <a:pt x="536" y="0"/>
                      </a:moveTo>
                      <a:cubicBezTo>
                        <a:pt x="488" y="0"/>
                        <a:pt x="439" y="11"/>
                        <a:pt x="403" y="33"/>
                      </a:cubicBezTo>
                      <a:lnTo>
                        <a:pt x="73" y="228"/>
                      </a:lnTo>
                      <a:cubicBezTo>
                        <a:pt x="1" y="271"/>
                        <a:pt x="1" y="335"/>
                        <a:pt x="73" y="378"/>
                      </a:cubicBezTo>
                      <a:lnTo>
                        <a:pt x="366" y="550"/>
                      </a:lnTo>
                      <a:cubicBezTo>
                        <a:pt x="403" y="572"/>
                        <a:pt x="451" y="583"/>
                        <a:pt x="500" y="583"/>
                      </a:cubicBezTo>
                      <a:cubicBezTo>
                        <a:pt x="549" y="583"/>
                        <a:pt x="598" y="572"/>
                        <a:pt x="634" y="550"/>
                      </a:cubicBezTo>
                      <a:lnTo>
                        <a:pt x="963" y="357"/>
                      </a:lnTo>
                      <a:cubicBezTo>
                        <a:pt x="1036" y="314"/>
                        <a:pt x="1036" y="248"/>
                        <a:pt x="963" y="205"/>
                      </a:cubicBezTo>
                      <a:lnTo>
                        <a:pt x="668" y="33"/>
                      </a:lnTo>
                      <a:cubicBezTo>
                        <a:pt x="633" y="11"/>
                        <a:pt x="585" y="0"/>
                        <a:pt x="536"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5" name="Google Shape;1505;p42"/>
                <p:cNvSpPr/>
                <p:nvPr/>
              </p:nvSpPr>
              <p:spPr>
                <a:xfrm>
                  <a:off x="-1004420" y="1450214"/>
                  <a:ext cx="87530" cy="48609"/>
                </a:xfrm>
                <a:custGeom>
                  <a:rect b="b" l="l" r="r" t="t"/>
                  <a:pathLst>
                    <a:path extrusionOk="0" h="587" w="1057">
                      <a:moveTo>
                        <a:pt x="539" y="1"/>
                      </a:moveTo>
                      <a:cubicBezTo>
                        <a:pt x="493" y="1"/>
                        <a:pt x="446" y="10"/>
                        <a:pt x="410" y="28"/>
                      </a:cubicBezTo>
                      <a:lnTo>
                        <a:pt x="72" y="223"/>
                      </a:lnTo>
                      <a:cubicBezTo>
                        <a:pt x="1" y="266"/>
                        <a:pt x="1" y="337"/>
                        <a:pt x="72" y="380"/>
                      </a:cubicBezTo>
                      <a:lnTo>
                        <a:pt x="380" y="561"/>
                      </a:lnTo>
                      <a:cubicBezTo>
                        <a:pt x="420" y="578"/>
                        <a:pt x="469" y="587"/>
                        <a:pt x="517" y="587"/>
                      </a:cubicBezTo>
                      <a:cubicBezTo>
                        <a:pt x="565" y="587"/>
                        <a:pt x="612" y="578"/>
                        <a:pt x="648" y="561"/>
                      </a:cubicBezTo>
                      <a:lnTo>
                        <a:pt x="984" y="366"/>
                      </a:lnTo>
                      <a:cubicBezTo>
                        <a:pt x="1057" y="323"/>
                        <a:pt x="1057" y="250"/>
                        <a:pt x="977" y="207"/>
                      </a:cubicBezTo>
                      <a:lnTo>
                        <a:pt x="669" y="28"/>
                      </a:lnTo>
                      <a:cubicBezTo>
                        <a:pt x="632" y="10"/>
                        <a:pt x="586" y="1"/>
                        <a:pt x="539"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6" name="Google Shape;1506;p42"/>
                <p:cNvSpPr/>
                <p:nvPr/>
              </p:nvSpPr>
              <p:spPr>
                <a:xfrm>
                  <a:off x="-1072243" y="1290968"/>
                  <a:ext cx="59540" cy="32462"/>
                </a:xfrm>
                <a:custGeom>
                  <a:rect b="b" l="l" r="r" t="t"/>
                  <a:pathLst>
                    <a:path extrusionOk="0" h="392" w="719">
                      <a:moveTo>
                        <a:pt x="248" y="0"/>
                      </a:moveTo>
                      <a:cubicBezTo>
                        <a:pt x="199" y="0"/>
                        <a:pt x="151" y="11"/>
                        <a:pt x="114" y="33"/>
                      </a:cubicBezTo>
                      <a:lnTo>
                        <a:pt x="71" y="60"/>
                      </a:lnTo>
                      <a:cubicBezTo>
                        <a:pt x="1" y="96"/>
                        <a:pt x="1" y="169"/>
                        <a:pt x="71" y="212"/>
                      </a:cubicBezTo>
                      <a:lnTo>
                        <a:pt x="330" y="362"/>
                      </a:lnTo>
                      <a:cubicBezTo>
                        <a:pt x="365" y="383"/>
                        <a:pt x="411" y="392"/>
                        <a:pt x="457" y="392"/>
                      </a:cubicBezTo>
                      <a:cubicBezTo>
                        <a:pt x="508" y="392"/>
                        <a:pt x="559" y="381"/>
                        <a:pt x="596" y="362"/>
                      </a:cubicBezTo>
                      <a:lnTo>
                        <a:pt x="639" y="334"/>
                      </a:lnTo>
                      <a:cubicBezTo>
                        <a:pt x="718" y="291"/>
                        <a:pt x="711" y="219"/>
                        <a:pt x="639" y="176"/>
                      </a:cubicBezTo>
                      <a:lnTo>
                        <a:pt x="380" y="33"/>
                      </a:lnTo>
                      <a:cubicBezTo>
                        <a:pt x="345" y="11"/>
                        <a:pt x="296" y="0"/>
                        <a:pt x="248"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7" name="Google Shape;1507;p42"/>
                <p:cNvSpPr/>
                <p:nvPr/>
              </p:nvSpPr>
              <p:spPr>
                <a:xfrm>
                  <a:off x="-1019409" y="1321194"/>
                  <a:ext cx="65668" cy="36436"/>
                </a:xfrm>
                <a:custGeom>
                  <a:rect b="b" l="l" r="r" t="t"/>
                  <a:pathLst>
                    <a:path extrusionOk="0" h="440" w="793">
                      <a:moveTo>
                        <a:pt x="253" y="1"/>
                      </a:moveTo>
                      <a:cubicBezTo>
                        <a:pt x="207" y="1"/>
                        <a:pt x="160" y="12"/>
                        <a:pt x="123" y="33"/>
                      </a:cubicBezTo>
                      <a:lnTo>
                        <a:pt x="73" y="63"/>
                      </a:lnTo>
                      <a:cubicBezTo>
                        <a:pt x="1" y="106"/>
                        <a:pt x="1" y="170"/>
                        <a:pt x="73" y="213"/>
                      </a:cubicBezTo>
                      <a:lnTo>
                        <a:pt x="411" y="408"/>
                      </a:lnTo>
                      <a:cubicBezTo>
                        <a:pt x="448" y="429"/>
                        <a:pt x="494" y="440"/>
                        <a:pt x="541" y="440"/>
                      </a:cubicBezTo>
                      <a:cubicBezTo>
                        <a:pt x="587" y="440"/>
                        <a:pt x="634" y="429"/>
                        <a:pt x="670" y="408"/>
                      </a:cubicBezTo>
                      <a:lnTo>
                        <a:pt x="720" y="378"/>
                      </a:lnTo>
                      <a:cubicBezTo>
                        <a:pt x="793" y="335"/>
                        <a:pt x="793" y="271"/>
                        <a:pt x="720" y="228"/>
                      </a:cubicBezTo>
                      <a:lnTo>
                        <a:pt x="382" y="33"/>
                      </a:lnTo>
                      <a:cubicBezTo>
                        <a:pt x="347" y="12"/>
                        <a:pt x="300" y="1"/>
                        <a:pt x="253"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8" name="Google Shape;1508;p42"/>
                <p:cNvSpPr/>
                <p:nvPr/>
              </p:nvSpPr>
              <p:spPr>
                <a:xfrm>
                  <a:off x="-1075804" y="1342062"/>
                  <a:ext cx="86371" cy="48361"/>
                </a:xfrm>
                <a:custGeom>
                  <a:rect b="b" l="l" r="r" t="t"/>
                  <a:pathLst>
                    <a:path extrusionOk="0" h="584" w="1043">
                      <a:moveTo>
                        <a:pt x="500" y="1"/>
                      </a:moveTo>
                      <a:cubicBezTo>
                        <a:pt x="451" y="1"/>
                        <a:pt x="402" y="12"/>
                        <a:pt x="366" y="33"/>
                      </a:cubicBezTo>
                      <a:lnTo>
                        <a:pt x="71" y="206"/>
                      </a:lnTo>
                      <a:cubicBezTo>
                        <a:pt x="0" y="249"/>
                        <a:pt x="0" y="321"/>
                        <a:pt x="71" y="357"/>
                      </a:cubicBezTo>
                      <a:lnTo>
                        <a:pt x="409" y="551"/>
                      </a:lnTo>
                      <a:cubicBezTo>
                        <a:pt x="445" y="572"/>
                        <a:pt x="492" y="583"/>
                        <a:pt x="539" y="583"/>
                      </a:cubicBezTo>
                      <a:cubicBezTo>
                        <a:pt x="585" y="583"/>
                        <a:pt x="632" y="572"/>
                        <a:pt x="668" y="551"/>
                      </a:cubicBezTo>
                      <a:lnTo>
                        <a:pt x="970" y="378"/>
                      </a:lnTo>
                      <a:cubicBezTo>
                        <a:pt x="1042" y="342"/>
                        <a:pt x="1042" y="271"/>
                        <a:pt x="970" y="228"/>
                      </a:cubicBezTo>
                      <a:lnTo>
                        <a:pt x="632" y="33"/>
                      </a:lnTo>
                      <a:cubicBezTo>
                        <a:pt x="596" y="12"/>
                        <a:pt x="548" y="1"/>
                        <a:pt x="500"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9" name="Google Shape;1509;p42"/>
                <p:cNvSpPr/>
                <p:nvPr/>
              </p:nvSpPr>
              <p:spPr>
                <a:xfrm>
                  <a:off x="-1242503" y="1246250"/>
                  <a:ext cx="83307" cy="46539"/>
                </a:xfrm>
                <a:custGeom>
                  <a:rect b="b" l="l" r="r" t="t"/>
                  <a:pathLst>
                    <a:path extrusionOk="0" h="562" w="1006">
                      <a:moveTo>
                        <a:pt x="503" y="0"/>
                      </a:moveTo>
                      <a:cubicBezTo>
                        <a:pt x="456" y="0"/>
                        <a:pt x="410" y="11"/>
                        <a:pt x="375" y="33"/>
                      </a:cubicBezTo>
                      <a:lnTo>
                        <a:pt x="73" y="205"/>
                      </a:lnTo>
                      <a:cubicBezTo>
                        <a:pt x="0" y="248"/>
                        <a:pt x="0" y="314"/>
                        <a:pt x="73" y="357"/>
                      </a:cubicBezTo>
                      <a:lnTo>
                        <a:pt x="375" y="529"/>
                      </a:lnTo>
                      <a:cubicBezTo>
                        <a:pt x="410" y="551"/>
                        <a:pt x="456" y="562"/>
                        <a:pt x="503" y="562"/>
                      </a:cubicBezTo>
                      <a:cubicBezTo>
                        <a:pt x="550" y="562"/>
                        <a:pt x="597" y="551"/>
                        <a:pt x="633" y="529"/>
                      </a:cubicBezTo>
                      <a:lnTo>
                        <a:pt x="935" y="357"/>
                      </a:lnTo>
                      <a:cubicBezTo>
                        <a:pt x="1006" y="314"/>
                        <a:pt x="1006" y="241"/>
                        <a:pt x="935" y="205"/>
                      </a:cubicBezTo>
                      <a:lnTo>
                        <a:pt x="633" y="33"/>
                      </a:lnTo>
                      <a:cubicBezTo>
                        <a:pt x="597" y="11"/>
                        <a:pt x="550" y="0"/>
                        <a:pt x="503"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0" name="Google Shape;1510;p42"/>
                <p:cNvSpPr/>
                <p:nvPr/>
              </p:nvSpPr>
              <p:spPr>
                <a:xfrm>
                  <a:off x="-1186522" y="1278380"/>
                  <a:ext cx="84466" cy="47119"/>
                </a:xfrm>
                <a:custGeom>
                  <a:rect b="b" l="l" r="r" t="t"/>
                  <a:pathLst>
                    <a:path extrusionOk="0" h="569" w="1020">
                      <a:moveTo>
                        <a:pt x="507" y="0"/>
                      </a:moveTo>
                      <a:cubicBezTo>
                        <a:pt x="458" y="0"/>
                        <a:pt x="409" y="11"/>
                        <a:pt x="373" y="33"/>
                      </a:cubicBezTo>
                      <a:lnTo>
                        <a:pt x="78" y="205"/>
                      </a:lnTo>
                      <a:cubicBezTo>
                        <a:pt x="0" y="248"/>
                        <a:pt x="7" y="321"/>
                        <a:pt x="78" y="357"/>
                      </a:cubicBezTo>
                      <a:lnTo>
                        <a:pt x="389" y="536"/>
                      </a:lnTo>
                      <a:cubicBezTo>
                        <a:pt x="424" y="558"/>
                        <a:pt x="472" y="569"/>
                        <a:pt x="521" y="569"/>
                      </a:cubicBezTo>
                      <a:cubicBezTo>
                        <a:pt x="569" y="569"/>
                        <a:pt x="618" y="558"/>
                        <a:pt x="654" y="536"/>
                      </a:cubicBezTo>
                      <a:lnTo>
                        <a:pt x="949" y="364"/>
                      </a:lnTo>
                      <a:cubicBezTo>
                        <a:pt x="1020" y="321"/>
                        <a:pt x="1020" y="255"/>
                        <a:pt x="949" y="212"/>
                      </a:cubicBezTo>
                      <a:lnTo>
                        <a:pt x="639" y="33"/>
                      </a:lnTo>
                      <a:cubicBezTo>
                        <a:pt x="603" y="11"/>
                        <a:pt x="555" y="0"/>
                        <a:pt x="507"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1" name="Google Shape;1511;p42"/>
                <p:cNvSpPr/>
                <p:nvPr/>
              </p:nvSpPr>
              <p:spPr>
                <a:xfrm>
                  <a:off x="-1516359" y="1154660"/>
                  <a:ext cx="86371" cy="48278"/>
                </a:xfrm>
                <a:custGeom>
                  <a:rect b="b" l="l" r="r" t="t"/>
                  <a:pathLst>
                    <a:path extrusionOk="0" h="583" w="1043">
                      <a:moveTo>
                        <a:pt x="540" y="0"/>
                      </a:moveTo>
                      <a:cubicBezTo>
                        <a:pt x="493" y="0"/>
                        <a:pt x="446" y="11"/>
                        <a:pt x="411" y="33"/>
                      </a:cubicBezTo>
                      <a:lnTo>
                        <a:pt x="73" y="226"/>
                      </a:lnTo>
                      <a:cubicBezTo>
                        <a:pt x="0" y="269"/>
                        <a:pt x="0" y="335"/>
                        <a:pt x="79" y="378"/>
                      </a:cubicBezTo>
                      <a:lnTo>
                        <a:pt x="374" y="550"/>
                      </a:lnTo>
                      <a:cubicBezTo>
                        <a:pt x="411" y="572"/>
                        <a:pt x="459" y="583"/>
                        <a:pt x="507" y="583"/>
                      </a:cubicBezTo>
                      <a:cubicBezTo>
                        <a:pt x="556" y="583"/>
                        <a:pt x="604" y="572"/>
                        <a:pt x="640" y="550"/>
                      </a:cubicBezTo>
                      <a:lnTo>
                        <a:pt x="971" y="355"/>
                      </a:lnTo>
                      <a:cubicBezTo>
                        <a:pt x="1042" y="312"/>
                        <a:pt x="1042" y="248"/>
                        <a:pt x="971" y="205"/>
                      </a:cubicBezTo>
                      <a:lnTo>
                        <a:pt x="676" y="33"/>
                      </a:lnTo>
                      <a:cubicBezTo>
                        <a:pt x="637" y="11"/>
                        <a:pt x="588" y="0"/>
                        <a:pt x="540"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2" name="Google Shape;1512;p42"/>
                <p:cNvSpPr/>
                <p:nvPr/>
              </p:nvSpPr>
              <p:spPr>
                <a:xfrm>
                  <a:off x="-1472221" y="1113503"/>
                  <a:ext cx="83307" cy="46622"/>
                </a:xfrm>
                <a:custGeom>
                  <a:rect b="b" l="l" r="r" t="t"/>
                  <a:pathLst>
                    <a:path extrusionOk="0" h="563" w="1006">
                      <a:moveTo>
                        <a:pt x="504" y="1"/>
                      </a:moveTo>
                      <a:cubicBezTo>
                        <a:pt x="456" y="1"/>
                        <a:pt x="409" y="11"/>
                        <a:pt x="373" y="33"/>
                      </a:cubicBezTo>
                      <a:lnTo>
                        <a:pt x="71" y="205"/>
                      </a:lnTo>
                      <a:cubicBezTo>
                        <a:pt x="0" y="249"/>
                        <a:pt x="0" y="314"/>
                        <a:pt x="71" y="357"/>
                      </a:cubicBezTo>
                      <a:lnTo>
                        <a:pt x="373" y="530"/>
                      </a:lnTo>
                      <a:cubicBezTo>
                        <a:pt x="409" y="551"/>
                        <a:pt x="458" y="562"/>
                        <a:pt x="506" y="562"/>
                      </a:cubicBezTo>
                      <a:cubicBezTo>
                        <a:pt x="555" y="562"/>
                        <a:pt x="603" y="551"/>
                        <a:pt x="638" y="530"/>
                      </a:cubicBezTo>
                      <a:lnTo>
                        <a:pt x="933" y="357"/>
                      </a:lnTo>
                      <a:cubicBezTo>
                        <a:pt x="1006" y="314"/>
                        <a:pt x="1006" y="249"/>
                        <a:pt x="933" y="205"/>
                      </a:cubicBezTo>
                      <a:lnTo>
                        <a:pt x="638" y="33"/>
                      </a:lnTo>
                      <a:cubicBezTo>
                        <a:pt x="600" y="11"/>
                        <a:pt x="551" y="1"/>
                        <a:pt x="504"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3" name="Google Shape;1513;p42"/>
                <p:cNvSpPr/>
                <p:nvPr/>
              </p:nvSpPr>
              <p:spPr>
                <a:xfrm>
                  <a:off x="-1415826" y="1092634"/>
                  <a:ext cx="62687" cy="34615"/>
                </a:xfrm>
                <a:custGeom>
                  <a:rect b="b" l="l" r="r" t="t"/>
                  <a:pathLst>
                    <a:path extrusionOk="0" h="418" w="757">
                      <a:moveTo>
                        <a:pt x="257" y="1"/>
                      </a:moveTo>
                      <a:cubicBezTo>
                        <a:pt x="208" y="1"/>
                        <a:pt x="159" y="12"/>
                        <a:pt x="123" y="33"/>
                      </a:cubicBezTo>
                      <a:lnTo>
                        <a:pt x="73" y="62"/>
                      </a:lnTo>
                      <a:cubicBezTo>
                        <a:pt x="1" y="106"/>
                        <a:pt x="1" y="169"/>
                        <a:pt x="73" y="213"/>
                      </a:cubicBezTo>
                      <a:lnTo>
                        <a:pt x="375" y="385"/>
                      </a:lnTo>
                      <a:cubicBezTo>
                        <a:pt x="411" y="407"/>
                        <a:pt x="460" y="417"/>
                        <a:pt x="508" y="417"/>
                      </a:cubicBezTo>
                      <a:cubicBezTo>
                        <a:pt x="557" y="417"/>
                        <a:pt x="605" y="407"/>
                        <a:pt x="641" y="385"/>
                      </a:cubicBezTo>
                      <a:lnTo>
                        <a:pt x="684" y="357"/>
                      </a:lnTo>
                      <a:cubicBezTo>
                        <a:pt x="756" y="314"/>
                        <a:pt x="756" y="249"/>
                        <a:pt x="684" y="206"/>
                      </a:cubicBezTo>
                      <a:lnTo>
                        <a:pt x="389" y="33"/>
                      </a:lnTo>
                      <a:cubicBezTo>
                        <a:pt x="353" y="12"/>
                        <a:pt x="305" y="1"/>
                        <a:pt x="257"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4" name="Google Shape;1514;p42"/>
                <p:cNvSpPr/>
                <p:nvPr/>
              </p:nvSpPr>
              <p:spPr>
                <a:xfrm>
                  <a:off x="-1359266" y="1124765"/>
                  <a:ext cx="63847" cy="35360"/>
                </a:xfrm>
                <a:custGeom>
                  <a:rect b="b" l="l" r="r" t="t"/>
                  <a:pathLst>
                    <a:path extrusionOk="0" h="427" w="771">
                      <a:moveTo>
                        <a:pt x="252" y="1"/>
                      </a:moveTo>
                      <a:cubicBezTo>
                        <a:pt x="204" y="1"/>
                        <a:pt x="156" y="12"/>
                        <a:pt x="116" y="33"/>
                      </a:cubicBezTo>
                      <a:lnTo>
                        <a:pt x="73" y="63"/>
                      </a:lnTo>
                      <a:cubicBezTo>
                        <a:pt x="1" y="106"/>
                        <a:pt x="1" y="178"/>
                        <a:pt x="73" y="213"/>
                      </a:cubicBezTo>
                      <a:lnTo>
                        <a:pt x="382" y="394"/>
                      </a:lnTo>
                      <a:cubicBezTo>
                        <a:pt x="418" y="415"/>
                        <a:pt x="467" y="426"/>
                        <a:pt x="515" y="426"/>
                      </a:cubicBezTo>
                      <a:cubicBezTo>
                        <a:pt x="564" y="426"/>
                        <a:pt x="612" y="415"/>
                        <a:pt x="648" y="394"/>
                      </a:cubicBezTo>
                      <a:lnTo>
                        <a:pt x="691" y="371"/>
                      </a:lnTo>
                      <a:cubicBezTo>
                        <a:pt x="770" y="328"/>
                        <a:pt x="763" y="256"/>
                        <a:pt x="691" y="213"/>
                      </a:cubicBezTo>
                      <a:lnTo>
                        <a:pt x="382" y="33"/>
                      </a:lnTo>
                      <a:cubicBezTo>
                        <a:pt x="346" y="12"/>
                        <a:pt x="299" y="1"/>
                        <a:pt x="252"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5" name="Google Shape;1515;p42"/>
                <p:cNvSpPr/>
                <p:nvPr/>
              </p:nvSpPr>
              <p:spPr>
                <a:xfrm>
                  <a:off x="-1185943" y="1225381"/>
                  <a:ext cx="62522" cy="34201"/>
                </a:xfrm>
                <a:custGeom>
                  <a:rect b="b" l="l" r="r" t="t"/>
                  <a:pathLst>
                    <a:path extrusionOk="0" h="413" w="755">
                      <a:moveTo>
                        <a:pt x="252" y="0"/>
                      </a:moveTo>
                      <a:cubicBezTo>
                        <a:pt x="205" y="0"/>
                        <a:pt x="158" y="11"/>
                        <a:pt x="123" y="33"/>
                      </a:cubicBezTo>
                      <a:lnTo>
                        <a:pt x="71" y="55"/>
                      </a:lnTo>
                      <a:cubicBezTo>
                        <a:pt x="0" y="98"/>
                        <a:pt x="0" y="171"/>
                        <a:pt x="71" y="214"/>
                      </a:cubicBezTo>
                      <a:lnTo>
                        <a:pt x="373" y="386"/>
                      </a:lnTo>
                      <a:cubicBezTo>
                        <a:pt x="409" y="404"/>
                        <a:pt x="456" y="412"/>
                        <a:pt x="503" y="412"/>
                      </a:cubicBezTo>
                      <a:cubicBezTo>
                        <a:pt x="550" y="412"/>
                        <a:pt x="596" y="404"/>
                        <a:pt x="632" y="386"/>
                      </a:cubicBezTo>
                      <a:lnTo>
                        <a:pt x="683" y="357"/>
                      </a:lnTo>
                      <a:cubicBezTo>
                        <a:pt x="754" y="314"/>
                        <a:pt x="754" y="241"/>
                        <a:pt x="683" y="198"/>
                      </a:cubicBezTo>
                      <a:lnTo>
                        <a:pt x="388" y="33"/>
                      </a:lnTo>
                      <a:cubicBezTo>
                        <a:pt x="349" y="11"/>
                        <a:pt x="300" y="0"/>
                        <a:pt x="252"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6" name="Google Shape;1516;p42"/>
                <p:cNvSpPr/>
                <p:nvPr/>
              </p:nvSpPr>
              <p:spPr>
                <a:xfrm>
                  <a:off x="-1302127" y="1158221"/>
                  <a:ext cx="63267" cy="34697"/>
                </a:xfrm>
                <a:custGeom>
                  <a:rect b="b" l="l" r="r" t="t"/>
                  <a:pathLst>
                    <a:path extrusionOk="0" h="419" w="764">
                      <a:moveTo>
                        <a:pt x="253" y="1"/>
                      </a:moveTo>
                      <a:cubicBezTo>
                        <a:pt x="206" y="1"/>
                        <a:pt x="160" y="11"/>
                        <a:pt x="123" y="33"/>
                      </a:cubicBezTo>
                      <a:lnTo>
                        <a:pt x="73" y="61"/>
                      </a:lnTo>
                      <a:cubicBezTo>
                        <a:pt x="1" y="104"/>
                        <a:pt x="1" y="169"/>
                        <a:pt x="73" y="212"/>
                      </a:cubicBezTo>
                      <a:lnTo>
                        <a:pt x="382" y="392"/>
                      </a:lnTo>
                      <a:cubicBezTo>
                        <a:pt x="418" y="410"/>
                        <a:pt x="465" y="419"/>
                        <a:pt x="511" y="419"/>
                      </a:cubicBezTo>
                      <a:cubicBezTo>
                        <a:pt x="558" y="419"/>
                        <a:pt x="605" y="410"/>
                        <a:pt x="641" y="392"/>
                      </a:cubicBezTo>
                      <a:lnTo>
                        <a:pt x="691" y="362"/>
                      </a:lnTo>
                      <a:cubicBezTo>
                        <a:pt x="763" y="319"/>
                        <a:pt x="763" y="249"/>
                        <a:pt x="691" y="205"/>
                      </a:cubicBezTo>
                      <a:lnTo>
                        <a:pt x="382" y="33"/>
                      </a:lnTo>
                      <a:cubicBezTo>
                        <a:pt x="346" y="11"/>
                        <a:pt x="299" y="1"/>
                        <a:pt x="253"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7" name="Google Shape;1517;p42"/>
                <p:cNvSpPr/>
                <p:nvPr/>
              </p:nvSpPr>
              <p:spPr>
                <a:xfrm>
                  <a:off x="-1415826" y="1146048"/>
                  <a:ext cx="84052" cy="46870"/>
                </a:xfrm>
                <a:custGeom>
                  <a:rect b="b" l="l" r="r" t="t"/>
                  <a:pathLst>
                    <a:path extrusionOk="0" h="566" w="1015">
                      <a:moveTo>
                        <a:pt x="501" y="1"/>
                      </a:moveTo>
                      <a:cubicBezTo>
                        <a:pt x="453" y="1"/>
                        <a:pt x="404" y="10"/>
                        <a:pt x="368" y="28"/>
                      </a:cubicBezTo>
                      <a:lnTo>
                        <a:pt x="73" y="201"/>
                      </a:lnTo>
                      <a:cubicBezTo>
                        <a:pt x="1" y="244"/>
                        <a:pt x="1" y="316"/>
                        <a:pt x="73" y="359"/>
                      </a:cubicBezTo>
                      <a:lnTo>
                        <a:pt x="382" y="539"/>
                      </a:lnTo>
                      <a:cubicBezTo>
                        <a:pt x="418" y="557"/>
                        <a:pt x="467" y="566"/>
                        <a:pt x="515" y="566"/>
                      </a:cubicBezTo>
                      <a:cubicBezTo>
                        <a:pt x="564" y="566"/>
                        <a:pt x="612" y="557"/>
                        <a:pt x="648" y="539"/>
                      </a:cubicBezTo>
                      <a:lnTo>
                        <a:pt x="943" y="359"/>
                      </a:lnTo>
                      <a:cubicBezTo>
                        <a:pt x="1015" y="323"/>
                        <a:pt x="1015" y="251"/>
                        <a:pt x="943" y="208"/>
                      </a:cubicBezTo>
                      <a:lnTo>
                        <a:pt x="634" y="28"/>
                      </a:lnTo>
                      <a:cubicBezTo>
                        <a:pt x="597" y="10"/>
                        <a:pt x="549" y="1"/>
                        <a:pt x="501"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8" name="Google Shape;1518;p42"/>
                <p:cNvSpPr/>
                <p:nvPr/>
              </p:nvSpPr>
              <p:spPr>
                <a:xfrm>
                  <a:off x="-1358687" y="1178924"/>
                  <a:ext cx="84135" cy="47202"/>
                </a:xfrm>
                <a:custGeom>
                  <a:rect b="b" l="l" r="r" t="t"/>
                  <a:pathLst>
                    <a:path extrusionOk="0" h="570" w="1016">
                      <a:moveTo>
                        <a:pt x="501" y="1"/>
                      </a:moveTo>
                      <a:cubicBezTo>
                        <a:pt x="453" y="1"/>
                        <a:pt x="404" y="12"/>
                        <a:pt x="368" y="33"/>
                      </a:cubicBezTo>
                      <a:lnTo>
                        <a:pt x="73" y="206"/>
                      </a:lnTo>
                      <a:cubicBezTo>
                        <a:pt x="1" y="249"/>
                        <a:pt x="1" y="314"/>
                        <a:pt x="73" y="357"/>
                      </a:cubicBezTo>
                      <a:lnTo>
                        <a:pt x="382" y="537"/>
                      </a:lnTo>
                      <a:cubicBezTo>
                        <a:pt x="418" y="558"/>
                        <a:pt x="465" y="569"/>
                        <a:pt x="512" y="569"/>
                      </a:cubicBezTo>
                      <a:cubicBezTo>
                        <a:pt x="559" y="569"/>
                        <a:pt x="605" y="558"/>
                        <a:pt x="641" y="537"/>
                      </a:cubicBezTo>
                      <a:lnTo>
                        <a:pt x="943" y="364"/>
                      </a:lnTo>
                      <a:cubicBezTo>
                        <a:pt x="1015" y="321"/>
                        <a:pt x="1015" y="249"/>
                        <a:pt x="943" y="206"/>
                      </a:cubicBezTo>
                      <a:lnTo>
                        <a:pt x="634" y="33"/>
                      </a:lnTo>
                      <a:cubicBezTo>
                        <a:pt x="598" y="12"/>
                        <a:pt x="549" y="1"/>
                        <a:pt x="501"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9" name="Google Shape;1519;p42"/>
                <p:cNvSpPr/>
                <p:nvPr/>
              </p:nvSpPr>
              <p:spPr>
                <a:xfrm>
                  <a:off x="-1245567" y="1190932"/>
                  <a:ext cx="66248" cy="36271"/>
                </a:xfrm>
                <a:custGeom>
                  <a:rect b="b" l="l" r="r" t="t"/>
                  <a:pathLst>
                    <a:path extrusionOk="0" h="438" w="800">
                      <a:moveTo>
                        <a:pt x="256" y="1"/>
                      </a:moveTo>
                      <a:cubicBezTo>
                        <a:pt x="208" y="1"/>
                        <a:pt x="160" y="11"/>
                        <a:pt x="123" y="33"/>
                      </a:cubicBezTo>
                      <a:lnTo>
                        <a:pt x="73" y="61"/>
                      </a:lnTo>
                      <a:cubicBezTo>
                        <a:pt x="1" y="104"/>
                        <a:pt x="1" y="169"/>
                        <a:pt x="73" y="212"/>
                      </a:cubicBezTo>
                      <a:lnTo>
                        <a:pt x="412" y="406"/>
                      </a:lnTo>
                      <a:cubicBezTo>
                        <a:pt x="447" y="427"/>
                        <a:pt x="495" y="438"/>
                        <a:pt x="544" y="438"/>
                      </a:cubicBezTo>
                      <a:cubicBezTo>
                        <a:pt x="592" y="438"/>
                        <a:pt x="641" y="427"/>
                        <a:pt x="677" y="406"/>
                      </a:cubicBezTo>
                      <a:lnTo>
                        <a:pt x="727" y="378"/>
                      </a:lnTo>
                      <a:cubicBezTo>
                        <a:pt x="800" y="335"/>
                        <a:pt x="800" y="269"/>
                        <a:pt x="727" y="226"/>
                      </a:cubicBezTo>
                      <a:lnTo>
                        <a:pt x="389" y="33"/>
                      </a:lnTo>
                      <a:cubicBezTo>
                        <a:pt x="353" y="11"/>
                        <a:pt x="305" y="1"/>
                        <a:pt x="256"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0" name="Google Shape;1520;p42"/>
                <p:cNvSpPr/>
                <p:nvPr/>
              </p:nvSpPr>
              <p:spPr>
                <a:xfrm>
                  <a:off x="-1302127" y="1211800"/>
                  <a:ext cx="87116" cy="48278"/>
                </a:xfrm>
                <a:custGeom>
                  <a:rect b="b" l="l" r="r" t="t"/>
                  <a:pathLst>
                    <a:path extrusionOk="0" h="583" w="1052">
                      <a:moveTo>
                        <a:pt x="505" y="1"/>
                      </a:moveTo>
                      <a:cubicBezTo>
                        <a:pt x="458" y="1"/>
                        <a:pt x="411" y="11"/>
                        <a:pt x="375" y="33"/>
                      </a:cubicBezTo>
                      <a:lnTo>
                        <a:pt x="73" y="205"/>
                      </a:lnTo>
                      <a:cubicBezTo>
                        <a:pt x="1" y="248"/>
                        <a:pt x="1" y="319"/>
                        <a:pt x="80" y="355"/>
                      </a:cubicBezTo>
                      <a:lnTo>
                        <a:pt x="411" y="550"/>
                      </a:lnTo>
                      <a:cubicBezTo>
                        <a:pt x="447" y="572"/>
                        <a:pt x="495" y="583"/>
                        <a:pt x="544" y="583"/>
                      </a:cubicBezTo>
                      <a:cubicBezTo>
                        <a:pt x="592" y="583"/>
                        <a:pt x="641" y="572"/>
                        <a:pt x="677" y="550"/>
                      </a:cubicBezTo>
                      <a:lnTo>
                        <a:pt x="979" y="378"/>
                      </a:lnTo>
                      <a:cubicBezTo>
                        <a:pt x="1051" y="335"/>
                        <a:pt x="1051" y="269"/>
                        <a:pt x="972" y="226"/>
                      </a:cubicBezTo>
                      <a:lnTo>
                        <a:pt x="641" y="33"/>
                      </a:lnTo>
                      <a:cubicBezTo>
                        <a:pt x="601" y="11"/>
                        <a:pt x="553" y="1"/>
                        <a:pt x="505"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1" name="Google Shape;1521;p42"/>
                <p:cNvSpPr/>
                <p:nvPr/>
              </p:nvSpPr>
              <p:spPr>
                <a:xfrm>
                  <a:off x="-1611509" y="1166337"/>
                  <a:ext cx="86371" cy="48030"/>
                </a:xfrm>
                <a:custGeom>
                  <a:rect b="b" l="l" r="r" t="t"/>
                  <a:pathLst>
                    <a:path extrusionOk="0" h="580" w="1043">
                      <a:moveTo>
                        <a:pt x="503" y="1"/>
                      </a:moveTo>
                      <a:cubicBezTo>
                        <a:pt x="456" y="1"/>
                        <a:pt x="409" y="10"/>
                        <a:pt x="373" y="28"/>
                      </a:cubicBezTo>
                      <a:lnTo>
                        <a:pt x="71" y="201"/>
                      </a:lnTo>
                      <a:cubicBezTo>
                        <a:pt x="0" y="244"/>
                        <a:pt x="0" y="314"/>
                        <a:pt x="78" y="351"/>
                      </a:cubicBezTo>
                      <a:lnTo>
                        <a:pt x="409" y="553"/>
                      </a:lnTo>
                      <a:cubicBezTo>
                        <a:pt x="445" y="571"/>
                        <a:pt x="494" y="580"/>
                        <a:pt x="543" y="580"/>
                      </a:cubicBezTo>
                      <a:cubicBezTo>
                        <a:pt x="591" y="580"/>
                        <a:pt x="639" y="571"/>
                        <a:pt x="675" y="553"/>
                      </a:cubicBezTo>
                      <a:lnTo>
                        <a:pt x="970" y="380"/>
                      </a:lnTo>
                      <a:cubicBezTo>
                        <a:pt x="1042" y="337"/>
                        <a:pt x="1042" y="264"/>
                        <a:pt x="970" y="221"/>
                      </a:cubicBezTo>
                      <a:lnTo>
                        <a:pt x="632" y="28"/>
                      </a:lnTo>
                      <a:cubicBezTo>
                        <a:pt x="596" y="10"/>
                        <a:pt x="550" y="1"/>
                        <a:pt x="503"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2" name="Google Shape;1522;p42"/>
                <p:cNvSpPr/>
                <p:nvPr/>
              </p:nvSpPr>
              <p:spPr>
                <a:xfrm>
                  <a:off x="-1552134" y="1200372"/>
                  <a:ext cx="83555" cy="46622"/>
                </a:xfrm>
                <a:custGeom>
                  <a:rect b="b" l="l" r="r" t="t"/>
                  <a:pathLst>
                    <a:path extrusionOk="0" h="563" w="1009">
                      <a:moveTo>
                        <a:pt x="500" y="0"/>
                      </a:moveTo>
                      <a:cubicBezTo>
                        <a:pt x="452" y="0"/>
                        <a:pt x="404" y="11"/>
                        <a:pt x="368" y="33"/>
                      </a:cubicBezTo>
                      <a:lnTo>
                        <a:pt x="73" y="205"/>
                      </a:lnTo>
                      <a:cubicBezTo>
                        <a:pt x="1" y="248"/>
                        <a:pt x="1" y="314"/>
                        <a:pt x="73" y="357"/>
                      </a:cubicBezTo>
                      <a:lnTo>
                        <a:pt x="375" y="530"/>
                      </a:lnTo>
                      <a:cubicBezTo>
                        <a:pt x="411" y="551"/>
                        <a:pt x="458" y="562"/>
                        <a:pt x="505" y="562"/>
                      </a:cubicBezTo>
                      <a:cubicBezTo>
                        <a:pt x="551" y="562"/>
                        <a:pt x="598" y="551"/>
                        <a:pt x="634" y="530"/>
                      </a:cubicBezTo>
                      <a:lnTo>
                        <a:pt x="936" y="357"/>
                      </a:lnTo>
                      <a:cubicBezTo>
                        <a:pt x="1008" y="314"/>
                        <a:pt x="1008" y="248"/>
                        <a:pt x="929" y="205"/>
                      </a:cubicBezTo>
                      <a:lnTo>
                        <a:pt x="634" y="33"/>
                      </a:lnTo>
                      <a:cubicBezTo>
                        <a:pt x="598" y="11"/>
                        <a:pt x="549" y="0"/>
                        <a:pt x="500"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3" name="Google Shape;1523;p42"/>
                <p:cNvSpPr/>
                <p:nvPr/>
              </p:nvSpPr>
              <p:spPr>
                <a:xfrm>
                  <a:off x="-1459799" y="1187371"/>
                  <a:ext cx="86950" cy="48858"/>
                </a:xfrm>
                <a:custGeom>
                  <a:rect b="b" l="l" r="r" t="t"/>
                  <a:pathLst>
                    <a:path extrusionOk="0" h="590" w="1050">
                      <a:moveTo>
                        <a:pt x="536" y="1"/>
                      </a:moveTo>
                      <a:cubicBezTo>
                        <a:pt x="487" y="1"/>
                        <a:pt x="438" y="11"/>
                        <a:pt x="402" y="33"/>
                      </a:cubicBezTo>
                      <a:lnTo>
                        <a:pt x="73" y="226"/>
                      </a:lnTo>
                      <a:cubicBezTo>
                        <a:pt x="0" y="262"/>
                        <a:pt x="0" y="335"/>
                        <a:pt x="73" y="378"/>
                      </a:cubicBezTo>
                      <a:lnTo>
                        <a:pt x="382" y="557"/>
                      </a:lnTo>
                      <a:cubicBezTo>
                        <a:pt x="418" y="579"/>
                        <a:pt x="466" y="590"/>
                        <a:pt x="514" y="590"/>
                      </a:cubicBezTo>
                      <a:cubicBezTo>
                        <a:pt x="563" y="590"/>
                        <a:pt x="611" y="579"/>
                        <a:pt x="647" y="557"/>
                      </a:cubicBezTo>
                      <a:lnTo>
                        <a:pt x="978" y="362"/>
                      </a:lnTo>
                      <a:cubicBezTo>
                        <a:pt x="1049" y="319"/>
                        <a:pt x="1049" y="248"/>
                        <a:pt x="978" y="205"/>
                      </a:cubicBezTo>
                      <a:lnTo>
                        <a:pt x="670" y="33"/>
                      </a:lnTo>
                      <a:cubicBezTo>
                        <a:pt x="633" y="11"/>
                        <a:pt x="585" y="1"/>
                        <a:pt x="536"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4" name="Google Shape;1524;p42"/>
                <p:cNvSpPr/>
                <p:nvPr/>
              </p:nvSpPr>
              <p:spPr>
                <a:xfrm>
                  <a:off x="-1402659" y="1220081"/>
                  <a:ext cx="86950" cy="48858"/>
                </a:xfrm>
                <a:custGeom>
                  <a:rect b="b" l="l" r="r" t="t"/>
                  <a:pathLst>
                    <a:path extrusionOk="0" h="590" w="1050">
                      <a:moveTo>
                        <a:pt x="540" y="1"/>
                      </a:moveTo>
                      <a:cubicBezTo>
                        <a:pt x="493" y="1"/>
                        <a:pt x="446" y="11"/>
                        <a:pt x="411" y="33"/>
                      </a:cubicBezTo>
                      <a:lnTo>
                        <a:pt x="73" y="226"/>
                      </a:lnTo>
                      <a:cubicBezTo>
                        <a:pt x="0" y="269"/>
                        <a:pt x="0" y="335"/>
                        <a:pt x="73" y="378"/>
                      </a:cubicBezTo>
                      <a:lnTo>
                        <a:pt x="382" y="557"/>
                      </a:lnTo>
                      <a:cubicBezTo>
                        <a:pt x="418" y="579"/>
                        <a:pt x="464" y="590"/>
                        <a:pt x="511" y="590"/>
                      </a:cubicBezTo>
                      <a:cubicBezTo>
                        <a:pt x="558" y="590"/>
                        <a:pt x="604" y="579"/>
                        <a:pt x="640" y="557"/>
                      </a:cubicBezTo>
                      <a:lnTo>
                        <a:pt x="978" y="364"/>
                      </a:lnTo>
                      <a:cubicBezTo>
                        <a:pt x="1049" y="321"/>
                        <a:pt x="1049" y="249"/>
                        <a:pt x="978" y="212"/>
                      </a:cubicBezTo>
                      <a:lnTo>
                        <a:pt x="670" y="33"/>
                      </a:lnTo>
                      <a:cubicBezTo>
                        <a:pt x="633" y="11"/>
                        <a:pt x="586" y="1"/>
                        <a:pt x="540"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5" name="Google Shape;1525;p42"/>
                <p:cNvSpPr/>
                <p:nvPr/>
              </p:nvSpPr>
              <p:spPr>
                <a:xfrm>
                  <a:off x="-1346099" y="1252792"/>
                  <a:ext cx="89932" cy="50266"/>
                </a:xfrm>
                <a:custGeom>
                  <a:rect b="b" l="l" r="r" t="t"/>
                  <a:pathLst>
                    <a:path extrusionOk="0" h="607" w="1086">
                      <a:moveTo>
                        <a:pt x="543" y="1"/>
                      </a:moveTo>
                      <a:cubicBezTo>
                        <a:pt x="494" y="1"/>
                        <a:pt x="446" y="11"/>
                        <a:pt x="409" y="33"/>
                      </a:cubicBezTo>
                      <a:lnTo>
                        <a:pt x="80" y="228"/>
                      </a:lnTo>
                      <a:cubicBezTo>
                        <a:pt x="0" y="271"/>
                        <a:pt x="7" y="342"/>
                        <a:pt x="80" y="378"/>
                      </a:cubicBezTo>
                      <a:lnTo>
                        <a:pt x="409" y="580"/>
                      </a:lnTo>
                      <a:cubicBezTo>
                        <a:pt x="449" y="598"/>
                        <a:pt x="498" y="607"/>
                        <a:pt x="546" y="607"/>
                      </a:cubicBezTo>
                      <a:cubicBezTo>
                        <a:pt x="593" y="607"/>
                        <a:pt x="640" y="598"/>
                        <a:pt x="677" y="580"/>
                      </a:cubicBezTo>
                      <a:lnTo>
                        <a:pt x="1013" y="378"/>
                      </a:lnTo>
                      <a:cubicBezTo>
                        <a:pt x="1086" y="342"/>
                        <a:pt x="1086" y="271"/>
                        <a:pt x="1013" y="228"/>
                      </a:cubicBezTo>
                      <a:lnTo>
                        <a:pt x="677" y="33"/>
                      </a:lnTo>
                      <a:cubicBezTo>
                        <a:pt x="640" y="11"/>
                        <a:pt x="592" y="1"/>
                        <a:pt x="543"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6" name="Google Shape;1526;p42"/>
                <p:cNvSpPr/>
                <p:nvPr/>
              </p:nvSpPr>
              <p:spPr>
                <a:xfrm>
                  <a:off x="-1438351" y="1265959"/>
                  <a:ext cx="83307" cy="47036"/>
                </a:xfrm>
                <a:custGeom>
                  <a:rect b="b" l="l" r="r" t="t"/>
                  <a:pathLst>
                    <a:path extrusionOk="0" h="568" w="1006">
                      <a:moveTo>
                        <a:pt x="496" y="0"/>
                      </a:moveTo>
                      <a:cubicBezTo>
                        <a:pt x="449" y="0"/>
                        <a:pt x="403" y="11"/>
                        <a:pt x="367" y="33"/>
                      </a:cubicBezTo>
                      <a:lnTo>
                        <a:pt x="72" y="205"/>
                      </a:lnTo>
                      <a:cubicBezTo>
                        <a:pt x="0" y="248"/>
                        <a:pt x="0" y="312"/>
                        <a:pt x="72" y="355"/>
                      </a:cubicBezTo>
                      <a:lnTo>
                        <a:pt x="374" y="535"/>
                      </a:lnTo>
                      <a:cubicBezTo>
                        <a:pt x="414" y="556"/>
                        <a:pt x="462" y="567"/>
                        <a:pt x="510" y="567"/>
                      </a:cubicBezTo>
                      <a:cubicBezTo>
                        <a:pt x="557" y="567"/>
                        <a:pt x="604" y="556"/>
                        <a:pt x="640" y="535"/>
                      </a:cubicBezTo>
                      <a:lnTo>
                        <a:pt x="935" y="362"/>
                      </a:lnTo>
                      <a:cubicBezTo>
                        <a:pt x="1006" y="319"/>
                        <a:pt x="1006" y="248"/>
                        <a:pt x="935" y="212"/>
                      </a:cubicBezTo>
                      <a:lnTo>
                        <a:pt x="626" y="33"/>
                      </a:lnTo>
                      <a:cubicBezTo>
                        <a:pt x="590" y="11"/>
                        <a:pt x="543" y="0"/>
                        <a:pt x="496"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7" name="Google Shape;1527;p42"/>
                <p:cNvSpPr/>
                <p:nvPr/>
              </p:nvSpPr>
              <p:spPr>
                <a:xfrm>
                  <a:off x="-1286558" y="1287407"/>
                  <a:ext cx="86371" cy="48278"/>
                </a:xfrm>
                <a:custGeom>
                  <a:rect b="b" l="l" r="r" t="t"/>
                  <a:pathLst>
                    <a:path extrusionOk="0" h="583" w="1043">
                      <a:moveTo>
                        <a:pt x="539" y="0"/>
                      </a:moveTo>
                      <a:cubicBezTo>
                        <a:pt x="492" y="0"/>
                        <a:pt x="446" y="11"/>
                        <a:pt x="410" y="32"/>
                      </a:cubicBezTo>
                      <a:lnTo>
                        <a:pt x="72" y="226"/>
                      </a:lnTo>
                      <a:cubicBezTo>
                        <a:pt x="1" y="269"/>
                        <a:pt x="1" y="334"/>
                        <a:pt x="72" y="377"/>
                      </a:cubicBezTo>
                      <a:lnTo>
                        <a:pt x="373" y="550"/>
                      </a:lnTo>
                      <a:cubicBezTo>
                        <a:pt x="410" y="572"/>
                        <a:pt x="457" y="582"/>
                        <a:pt x="503" y="582"/>
                      </a:cubicBezTo>
                      <a:cubicBezTo>
                        <a:pt x="550" y="582"/>
                        <a:pt x="597" y="572"/>
                        <a:pt x="632" y="550"/>
                      </a:cubicBezTo>
                      <a:lnTo>
                        <a:pt x="970" y="355"/>
                      </a:lnTo>
                      <a:cubicBezTo>
                        <a:pt x="1043" y="312"/>
                        <a:pt x="1043" y="248"/>
                        <a:pt x="970" y="205"/>
                      </a:cubicBezTo>
                      <a:lnTo>
                        <a:pt x="668" y="32"/>
                      </a:lnTo>
                      <a:cubicBezTo>
                        <a:pt x="632" y="11"/>
                        <a:pt x="586" y="0"/>
                        <a:pt x="539"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8" name="Google Shape;1528;p42"/>
                <p:cNvSpPr/>
                <p:nvPr/>
              </p:nvSpPr>
              <p:spPr>
                <a:xfrm>
                  <a:off x="-1381791" y="1298669"/>
                  <a:ext cx="86371" cy="48278"/>
                </a:xfrm>
                <a:custGeom>
                  <a:rect b="b" l="l" r="r" t="t"/>
                  <a:pathLst>
                    <a:path extrusionOk="0" h="583" w="1043">
                      <a:moveTo>
                        <a:pt x="500" y="0"/>
                      </a:moveTo>
                      <a:cubicBezTo>
                        <a:pt x="451" y="0"/>
                        <a:pt x="402" y="11"/>
                        <a:pt x="366" y="33"/>
                      </a:cubicBezTo>
                      <a:lnTo>
                        <a:pt x="73" y="205"/>
                      </a:lnTo>
                      <a:cubicBezTo>
                        <a:pt x="0" y="248"/>
                        <a:pt x="0" y="312"/>
                        <a:pt x="73" y="355"/>
                      </a:cubicBezTo>
                      <a:lnTo>
                        <a:pt x="409" y="550"/>
                      </a:lnTo>
                      <a:cubicBezTo>
                        <a:pt x="445" y="572"/>
                        <a:pt x="494" y="583"/>
                        <a:pt x="543" y="583"/>
                      </a:cubicBezTo>
                      <a:cubicBezTo>
                        <a:pt x="591" y="583"/>
                        <a:pt x="640" y="572"/>
                        <a:pt x="676" y="550"/>
                      </a:cubicBezTo>
                      <a:lnTo>
                        <a:pt x="970" y="378"/>
                      </a:lnTo>
                      <a:cubicBezTo>
                        <a:pt x="1042" y="342"/>
                        <a:pt x="1042" y="269"/>
                        <a:pt x="970" y="226"/>
                      </a:cubicBezTo>
                      <a:lnTo>
                        <a:pt x="633" y="33"/>
                      </a:lnTo>
                      <a:cubicBezTo>
                        <a:pt x="597" y="11"/>
                        <a:pt x="548" y="0"/>
                        <a:pt x="500"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9" name="Google Shape;1529;p42"/>
                <p:cNvSpPr/>
                <p:nvPr/>
              </p:nvSpPr>
              <p:spPr>
                <a:xfrm>
                  <a:off x="-1471641" y="1312333"/>
                  <a:ext cx="85211" cy="47202"/>
                </a:xfrm>
                <a:custGeom>
                  <a:rect b="b" l="l" r="r" t="t"/>
                  <a:pathLst>
                    <a:path extrusionOk="0" h="570" w="1029">
                      <a:moveTo>
                        <a:pt x="516" y="1"/>
                      </a:moveTo>
                      <a:cubicBezTo>
                        <a:pt x="468" y="1"/>
                        <a:pt x="420" y="12"/>
                        <a:pt x="381" y="33"/>
                      </a:cubicBezTo>
                      <a:lnTo>
                        <a:pt x="79" y="213"/>
                      </a:lnTo>
                      <a:cubicBezTo>
                        <a:pt x="0" y="256"/>
                        <a:pt x="7" y="320"/>
                        <a:pt x="79" y="363"/>
                      </a:cubicBezTo>
                      <a:lnTo>
                        <a:pt x="381" y="544"/>
                      </a:lnTo>
                      <a:cubicBezTo>
                        <a:pt x="417" y="561"/>
                        <a:pt x="465" y="570"/>
                        <a:pt x="514" y="570"/>
                      </a:cubicBezTo>
                      <a:cubicBezTo>
                        <a:pt x="562" y="570"/>
                        <a:pt x="611" y="561"/>
                        <a:pt x="647" y="544"/>
                      </a:cubicBezTo>
                      <a:lnTo>
                        <a:pt x="956" y="363"/>
                      </a:lnTo>
                      <a:cubicBezTo>
                        <a:pt x="1028" y="320"/>
                        <a:pt x="1028" y="249"/>
                        <a:pt x="956" y="206"/>
                      </a:cubicBezTo>
                      <a:lnTo>
                        <a:pt x="647" y="33"/>
                      </a:lnTo>
                      <a:cubicBezTo>
                        <a:pt x="611" y="12"/>
                        <a:pt x="564" y="1"/>
                        <a:pt x="516"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0" name="Google Shape;1530;p42"/>
                <p:cNvSpPr/>
                <p:nvPr/>
              </p:nvSpPr>
              <p:spPr>
                <a:xfrm>
                  <a:off x="-1577142" y="1317053"/>
                  <a:ext cx="85294" cy="47781"/>
                </a:xfrm>
                <a:custGeom>
                  <a:rect b="b" l="l" r="r" t="t"/>
                  <a:pathLst>
                    <a:path extrusionOk="0" h="577" w="1030">
                      <a:moveTo>
                        <a:pt x="516" y="1"/>
                      </a:moveTo>
                      <a:cubicBezTo>
                        <a:pt x="467" y="1"/>
                        <a:pt x="418" y="12"/>
                        <a:pt x="382" y="33"/>
                      </a:cubicBezTo>
                      <a:lnTo>
                        <a:pt x="73" y="213"/>
                      </a:lnTo>
                      <a:cubicBezTo>
                        <a:pt x="1" y="256"/>
                        <a:pt x="1" y="321"/>
                        <a:pt x="80" y="364"/>
                      </a:cubicBezTo>
                      <a:lnTo>
                        <a:pt x="382" y="544"/>
                      </a:lnTo>
                      <a:cubicBezTo>
                        <a:pt x="418" y="565"/>
                        <a:pt x="467" y="576"/>
                        <a:pt x="516" y="576"/>
                      </a:cubicBezTo>
                      <a:cubicBezTo>
                        <a:pt x="564" y="576"/>
                        <a:pt x="613" y="565"/>
                        <a:pt x="648" y="544"/>
                      </a:cubicBezTo>
                      <a:lnTo>
                        <a:pt x="957" y="364"/>
                      </a:lnTo>
                      <a:cubicBezTo>
                        <a:pt x="1029" y="321"/>
                        <a:pt x="1022" y="249"/>
                        <a:pt x="950" y="213"/>
                      </a:cubicBezTo>
                      <a:lnTo>
                        <a:pt x="648" y="33"/>
                      </a:lnTo>
                      <a:cubicBezTo>
                        <a:pt x="613" y="12"/>
                        <a:pt x="564" y="1"/>
                        <a:pt x="516"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1" name="Google Shape;1531;p42"/>
                <p:cNvSpPr/>
                <p:nvPr/>
              </p:nvSpPr>
              <p:spPr>
                <a:xfrm>
                  <a:off x="-1230081" y="1319538"/>
                  <a:ext cx="87033" cy="48858"/>
                </a:xfrm>
                <a:custGeom>
                  <a:rect b="b" l="l" r="r" t="t"/>
                  <a:pathLst>
                    <a:path extrusionOk="0" h="590" w="1051">
                      <a:moveTo>
                        <a:pt x="536" y="0"/>
                      </a:moveTo>
                      <a:cubicBezTo>
                        <a:pt x="488" y="0"/>
                        <a:pt x="439" y="11"/>
                        <a:pt x="404" y="33"/>
                      </a:cubicBezTo>
                      <a:lnTo>
                        <a:pt x="73" y="226"/>
                      </a:lnTo>
                      <a:cubicBezTo>
                        <a:pt x="0" y="269"/>
                        <a:pt x="0" y="341"/>
                        <a:pt x="73" y="385"/>
                      </a:cubicBezTo>
                      <a:lnTo>
                        <a:pt x="382" y="557"/>
                      </a:lnTo>
                      <a:cubicBezTo>
                        <a:pt x="418" y="579"/>
                        <a:pt x="466" y="589"/>
                        <a:pt x="515" y="589"/>
                      </a:cubicBezTo>
                      <a:cubicBezTo>
                        <a:pt x="564" y="589"/>
                        <a:pt x="612" y="579"/>
                        <a:pt x="647" y="557"/>
                      </a:cubicBezTo>
                      <a:lnTo>
                        <a:pt x="978" y="362"/>
                      </a:lnTo>
                      <a:cubicBezTo>
                        <a:pt x="1051" y="328"/>
                        <a:pt x="1051" y="255"/>
                        <a:pt x="978" y="212"/>
                      </a:cubicBezTo>
                      <a:lnTo>
                        <a:pt x="670" y="33"/>
                      </a:lnTo>
                      <a:cubicBezTo>
                        <a:pt x="633" y="11"/>
                        <a:pt x="585" y="0"/>
                        <a:pt x="536"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2" name="Google Shape;1532;p42"/>
                <p:cNvSpPr/>
                <p:nvPr/>
              </p:nvSpPr>
              <p:spPr>
                <a:xfrm>
                  <a:off x="-1322250" y="1333202"/>
                  <a:ext cx="82810" cy="46456"/>
                </a:xfrm>
                <a:custGeom>
                  <a:rect b="b" l="l" r="r" t="t"/>
                  <a:pathLst>
                    <a:path extrusionOk="0" h="561" w="1000">
                      <a:moveTo>
                        <a:pt x="500" y="1"/>
                      </a:moveTo>
                      <a:cubicBezTo>
                        <a:pt x="451" y="1"/>
                        <a:pt x="403" y="12"/>
                        <a:pt x="366" y="33"/>
                      </a:cubicBezTo>
                      <a:lnTo>
                        <a:pt x="71" y="206"/>
                      </a:lnTo>
                      <a:cubicBezTo>
                        <a:pt x="1" y="240"/>
                        <a:pt x="1" y="313"/>
                        <a:pt x="71" y="356"/>
                      </a:cubicBezTo>
                      <a:lnTo>
                        <a:pt x="373" y="528"/>
                      </a:lnTo>
                      <a:cubicBezTo>
                        <a:pt x="409" y="550"/>
                        <a:pt x="456" y="561"/>
                        <a:pt x="503" y="561"/>
                      </a:cubicBezTo>
                      <a:cubicBezTo>
                        <a:pt x="550" y="561"/>
                        <a:pt x="597" y="550"/>
                        <a:pt x="632" y="528"/>
                      </a:cubicBezTo>
                      <a:lnTo>
                        <a:pt x="927" y="356"/>
                      </a:lnTo>
                      <a:cubicBezTo>
                        <a:pt x="999" y="313"/>
                        <a:pt x="999" y="240"/>
                        <a:pt x="927" y="206"/>
                      </a:cubicBezTo>
                      <a:lnTo>
                        <a:pt x="632" y="33"/>
                      </a:lnTo>
                      <a:cubicBezTo>
                        <a:pt x="597" y="12"/>
                        <a:pt x="548" y="1"/>
                        <a:pt x="500"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3" name="Google Shape;1533;p42"/>
                <p:cNvSpPr/>
                <p:nvPr/>
              </p:nvSpPr>
              <p:spPr>
                <a:xfrm>
                  <a:off x="-1414501" y="1345126"/>
                  <a:ext cx="87447" cy="48858"/>
                </a:xfrm>
                <a:custGeom>
                  <a:rect b="b" l="l" r="r" t="t"/>
                  <a:pathLst>
                    <a:path extrusionOk="0" h="590" w="1056">
                      <a:moveTo>
                        <a:pt x="511" y="0"/>
                      </a:moveTo>
                      <a:cubicBezTo>
                        <a:pt x="463" y="0"/>
                        <a:pt x="417" y="11"/>
                        <a:pt x="381" y="32"/>
                      </a:cubicBezTo>
                      <a:lnTo>
                        <a:pt x="71" y="212"/>
                      </a:lnTo>
                      <a:cubicBezTo>
                        <a:pt x="0" y="255"/>
                        <a:pt x="0" y="320"/>
                        <a:pt x="71" y="364"/>
                      </a:cubicBezTo>
                      <a:lnTo>
                        <a:pt x="409" y="557"/>
                      </a:lnTo>
                      <a:cubicBezTo>
                        <a:pt x="445" y="578"/>
                        <a:pt x="494" y="589"/>
                        <a:pt x="542" y="589"/>
                      </a:cubicBezTo>
                      <a:cubicBezTo>
                        <a:pt x="591" y="589"/>
                        <a:pt x="639" y="578"/>
                        <a:pt x="675" y="557"/>
                      </a:cubicBezTo>
                      <a:lnTo>
                        <a:pt x="985" y="377"/>
                      </a:lnTo>
                      <a:cubicBezTo>
                        <a:pt x="1056" y="334"/>
                        <a:pt x="1056" y="269"/>
                        <a:pt x="977" y="226"/>
                      </a:cubicBezTo>
                      <a:lnTo>
                        <a:pt x="647" y="32"/>
                      </a:lnTo>
                      <a:cubicBezTo>
                        <a:pt x="607" y="11"/>
                        <a:pt x="559" y="0"/>
                        <a:pt x="511"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4" name="Google Shape;1534;p42"/>
                <p:cNvSpPr/>
                <p:nvPr/>
              </p:nvSpPr>
              <p:spPr>
                <a:xfrm>
                  <a:off x="-1172941" y="1352828"/>
                  <a:ext cx="82893" cy="46539"/>
                </a:xfrm>
                <a:custGeom>
                  <a:rect b="b" l="l" r="r" t="t"/>
                  <a:pathLst>
                    <a:path extrusionOk="0" h="562" w="1001">
                      <a:moveTo>
                        <a:pt x="536" y="0"/>
                      </a:moveTo>
                      <a:cubicBezTo>
                        <a:pt x="488" y="0"/>
                        <a:pt x="439" y="11"/>
                        <a:pt x="404" y="33"/>
                      </a:cubicBezTo>
                      <a:lnTo>
                        <a:pt x="73" y="227"/>
                      </a:lnTo>
                      <a:cubicBezTo>
                        <a:pt x="0" y="271"/>
                        <a:pt x="0" y="334"/>
                        <a:pt x="73" y="378"/>
                      </a:cubicBezTo>
                      <a:lnTo>
                        <a:pt x="332" y="529"/>
                      </a:lnTo>
                      <a:cubicBezTo>
                        <a:pt x="368" y="551"/>
                        <a:pt x="416" y="562"/>
                        <a:pt x="465" y="562"/>
                      </a:cubicBezTo>
                      <a:cubicBezTo>
                        <a:pt x="514" y="562"/>
                        <a:pt x="562" y="551"/>
                        <a:pt x="597" y="529"/>
                      </a:cubicBezTo>
                      <a:lnTo>
                        <a:pt x="928" y="334"/>
                      </a:lnTo>
                      <a:cubicBezTo>
                        <a:pt x="1001" y="291"/>
                        <a:pt x="1001" y="227"/>
                        <a:pt x="928" y="184"/>
                      </a:cubicBezTo>
                      <a:lnTo>
                        <a:pt x="670" y="33"/>
                      </a:lnTo>
                      <a:cubicBezTo>
                        <a:pt x="633" y="11"/>
                        <a:pt x="585" y="0"/>
                        <a:pt x="536"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5" name="Google Shape;1535;p42"/>
                <p:cNvSpPr/>
                <p:nvPr/>
              </p:nvSpPr>
              <p:spPr>
                <a:xfrm>
                  <a:off x="-1266352" y="1365332"/>
                  <a:ext cx="84632" cy="47036"/>
                </a:xfrm>
                <a:custGeom>
                  <a:rect b="b" l="l" r="r" t="t"/>
                  <a:pathLst>
                    <a:path extrusionOk="0" h="568" w="1022">
                      <a:moveTo>
                        <a:pt x="503" y="1"/>
                      </a:moveTo>
                      <a:cubicBezTo>
                        <a:pt x="456" y="1"/>
                        <a:pt x="407" y="12"/>
                        <a:pt x="368" y="33"/>
                      </a:cubicBezTo>
                      <a:lnTo>
                        <a:pt x="73" y="206"/>
                      </a:lnTo>
                      <a:cubicBezTo>
                        <a:pt x="0" y="249"/>
                        <a:pt x="0" y="320"/>
                        <a:pt x="73" y="356"/>
                      </a:cubicBezTo>
                      <a:lnTo>
                        <a:pt x="388" y="535"/>
                      </a:lnTo>
                      <a:cubicBezTo>
                        <a:pt x="424" y="557"/>
                        <a:pt x="471" y="568"/>
                        <a:pt x="518" y="568"/>
                      </a:cubicBezTo>
                      <a:cubicBezTo>
                        <a:pt x="565" y="568"/>
                        <a:pt x="612" y="557"/>
                        <a:pt x="647" y="535"/>
                      </a:cubicBezTo>
                      <a:lnTo>
                        <a:pt x="949" y="363"/>
                      </a:lnTo>
                      <a:cubicBezTo>
                        <a:pt x="1021" y="327"/>
                        <a:pt x="1014" y="256"/>
                        <a:pt x="942" y="213"/>
                      </a:cubicBezTo>
                      <a:lnTo>
                        <a:pt x="633" y="33"/>
                      </a:lnTo>
                      <a:cubicBezTo>
                        <a:pt x="597" y="12"/>
                        <a:pt x="550" y="1"/>
                        <a:pt x="503"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6" name="Google Shape;1536;p42"/>
                <p:cNvSpPr/>
                <p:nvPr/>
              </p:nvSpPr>
              <p:spPr>
                <a:xfrm>
                  <a:off x="-1355126" y="1379493"/>
                  <a:ext cx="84135" cy="46788"/>
                </a:xfrm>
                <a:custGeom>
                  <a:rect b="b" l="l" r="r" t="t"/>
                  <a:pathLst>
                    <a:path extrusionOk="0" h="565" w="1016">
                      <a:moveTo>
                        <a:pt x="512" y="0"/>
                      </a:moveTo>
                      <a:cubicBezTo>
                        <a:pt x="465" y="0"/>
                        <a:pt x="418" y="9"/>
                        <a:pt x="382" y="26"/>
                      </a:cubicBezTo>
                      <a:lnTo>
                        <a:pt x="73" y="207"/>
                      </a:lnTo>
                      <a:cubicBezTo>
                        <a:pt x="1" y="250"/>
                        <a:pt x="1" y="321"/>
                        <a:pt x="73" y="364"/>
                      </a:cubicBezTo>
                      <a:lnTo>
                        <a:pt x="368" y="537"/>
                      </a:lnTo>
                      <a:cubicBezTo>
                        <a:pt x="408" y="555"/>
                        <a:pt x="456" y="564"/>
                        <a:pt x="504" y="564"/>
                      </a:cubicBezTo>
                      <a:cubicBezTo>
                        <a:pt x="551" y="564"/>
                        <a:pt x="598" y="555"/>
                        <a:pt x="634" y="537"/>
                      </a:cubicBezTo>
                      <a:lnTo>
                        <a:pt x="943" y="357"/>
                      </a:lnTo>
                      <a:cubicBezTo>
                        <a:pt x="1015" y="314"/>
                        <a:pt x="1015" y="242"/>
                        <a:pt x="943" y="199"/>
                      </a:cubicBezTo>
                      <a:lnTo>
                        <a:pt x="641" y="26"/>
                      </a:lnTo>
                      <a:cubicBezTo>
                        <a:pt x="605" y="9"/>
                        <a:pt x="559" y="0"/>
                        <a:pt x="512"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7" name="Google Shape;1537;p42"/>
                <p:cNvSpPr/>
                <p:nvPr/>
              </p:nvSpPr>
              <p:spPr>
                <a:xfrm>
                  <a:off x="-1119942" y="1383220"/>
                  <a:ext cx="89352" cy="50183"/>
                </a:xfrm>
                <a:custGeom>
                  <a:rect b="b" l="l" r="r" t="t"/>
                  <a:pathLst>
                    <a:path extrusionOk="0" h="606" w="1079">
                      <a:moveTo>
                        <a:pt x="539" y="1"/>
                      </a:moveTo>
                      <a:cubicBezTo>
                        <a:pt x="491" y="1"/>
                        <a:pt x="443" y="11"/>
                        <a:pt x="404" y="33"/>
                      </a:cubicBezTo>
                      <a:lnTo>
                        <a:pt x="73" y="226"/>
                      </a:lnTo>
                      <a:cubicBezTo>
                        <a:pt x="0" y="269"/>
                        <a:pt x="0" y="342"/>
                        <a:pt x="73" y="385"/>
                      </a:cubicBezTo>
                      <a:lnTo>
                        <a:pt x="411" y="578"/>
                      </a:lnTo>
                      <a:cubicBezTo>
                        <a:pt x="446" y="596"/>
                        <a:pt x="493" y="605"/>
                        <a:pt x="540" y="605"/>
                      </a:cubicBezTo>
                      <a:cubicBezTo>
                        <a:pt x="588" y="605"/>
                        <a:pt x="637" y="596"/>
                        <a:pt x="677" y="578"/>
                      </a:cubicBezTo>
                      <a:lnTo>
                        <a:pt x="1008" y="385"/>
                      </a:lnTo>
                      <a:cubicBezTo>
                        <a:pt x="1079" y="342"/>
                        <a:pt x="1079" y="269"/>
                        <a:pt x="1008" y="226"/>
                      </a:cubicBezTo>
                      <a:lnTo>
                        <a:pt x="670" y="33"/>
                      </a:lnTo>
                      <a:cubicBezTo>
                        <a:pt x="633" y="11"/>
                        <a:pt x="586" y="1"/>
                        <a:pt x="539"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8" name="Google Shape;1538;p42"/>
                <p:cNvSpPr/>
                <p:nvPr/>
              </p:nvSpPr>
              <p:spPr>
                <a:xfrm>
                  <a:off x="-1209212" y="1398623"/>
                  <a:ext cx="80491" cy="44800"/>
                </a:xfrm>
                <a:custGeom>
                  <a:rect b="b" l="l" r="r" t="t"/>
                  <a:pathLst>
                    <a:path extrusionOk="0" h="541" w="972">
                      <a:moveTo>
                        <a:pt x="504" y="1"/>
                      </a:moveTo>
                      <a:cubicBezTo>
                        <a:pt x="457" y="1"/>
                        <a:pt x="411" y="12"/>
                        <a:pt x="374" y="33"/>
                      </a:cubicBezTo>
                      <a:lnTo>
                        <a:pt x="73" y="206"/>
                      </a:lnTo>
                      <a:cubicBezTo>
                        <a:pt x="0" y="242"/>
                        <a:pt x="0" y="313"/>
                        <a:pt x="79" y="356"/>
                      </a:cubicBezTo>
                      <a:lnTo>
                        <a:pt x="338" y="508"/>
                      </a:lnTo>
                      <a:cubicBezTo>
                        <a:pt x="374" y="529"/>
                        <a:pt x="421" y="540"/>
                        <a:pt x="468" y="540"/>
                      </a:cubicBezTo>
                      <a:cubicBezTo>
                        <a:pt x="516" y="540"/>
                        <a:pt x="564" y="529"/>
                        <a:pt x="604" y="508"/>
                      </a:cubicBezTo>
                      <a:lnTo>
                        <a:pt x="899" y="335"/>
                      </a:lnTo>
                      <a:cubicBezTo>
                        <a:pt x="971" y="292"/>
                        <a:pt x="971" y="220"/>
                        <a:pt x="899" y="183"/>
                      </a:cubicBezTo>
                      <a:lnTo>
                        <a:pt x="633" y="33"/>
                      </a:lnTo>
                      <a:cubicBezTo>
                        <a:pt x="597" y="12"/>
                        <a:pt x="550" y="1"/>
                        <a:pt x="504"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9" name="Google Shape;1539;p42"/>
                <p:cNvSpPr/>
                <p:nvPr/>
              </p:nvSpPr>
              <p:spPr>
                <a:xfrm>
                  <a:off x="-1299063" y="1411790"/>
                  <a:ext cx="85211" cy="47616"/>
                </a:xfrm>
                <a:custGeom>
                  <a:rect b="b" l="l" r="r" t="t"/>
                  <a:pathLst>
                    <a:path extrusionOk="0" h="575" w="1029">
                      <a:moveTo>
                        <a:pt x="514" y="1"/>
                      </a:moveTo>
                      <a:cubicBezTo>
                        <a:pt x="466" y="1"/>
                        <a:pt x="418" y="11"/>
                        <a:pt x="381" y="33"/>
                      </a:cubicBezTo>
                      <a:lnTo>
                        <a:pt x="72" y="212"/>
                      </a:lnTo>
                      <a:cubicBezTo>
                        <a:pt x="0" y="256"/>
                        <a:pt x="0" y="319"/>
                        <a:pt x="72" y="362"/>
                      </a:cubicBezTo>
                      <a:lnTo>
                        <a:pt x="388" y="542"/>
                      </a:lnTo>
                      <a:cubicBezTo>
                        <a:pt x="424" y="563"/>
                        <a:pt x="471" y="574"/>
                        <a:pt x="518" y="574"/>
                      </a:cubicBezTo>
                      <a:cubicBezTo>
                        <a:pt x="564" y="574"/>
                        <a:pt x="611" y="563"/>
                        <a:pt x="647" y="542"/>
                      </a:cubicBezTo>
                      <a:lnTo>
                        <a:pt x="956" y="362"/>
                      </a:lnTo>
                      <a:cubicBezTo>
                        <a:pt x="1028" y="319"/>
                        <a:pt x="1028" y="256"/>
                        <a:pt x="956" y="212"/>
                      </a:cubicBezTo>
                      <a:lnTo>
                        <a:pt x="647" y="33"/>
                      </a:lnTo>
                      <a:cubicBezTo>
                        <a:pt x="611" y="11"/>
                        <a:pt x="562" y="1"/>
                        <a:pt x="514"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0" name="Google Shape;1540;p42"/>
                <p:cNvSpPr/>
                <p:nvPr/>
              </p:nvSpPr>
              <p:spPr>
                <a:xfrm>
                  <a:off x="-1155634" y="1428931"/>
                  <a:ext cx="85791" cy="48278"/>
                </a:xfrm>
                <a:custGeom>
                  <a:rect b="b" l="l" r="r" t="t"/>
                  <a:pathLst>
                    <a:path extrusionOk="0" h="583" w="1036">
                      <a:moveTo>
                        <a:pt x="496" y="1"/>
                      </a:moveTo>
                      <a:cubicBezTo>
                        <a:pt x="449" y="1"/>
                        <a:pt x="403" y="11"/>
                        <a:pt x="367" y="33"/>
                      </a:cubicBezTo>
                      <a:lnTo>
                        <a:pt x="72" y="206"/>
                      </a:lnTo>
                      <a:cubicBezTo>
                        <a:pt x="0" y="249"/>
                        <a:pt x="0" y="321"/>
                        <a:pt x="72" y="357"/>
                      </a:cubicBezTo>
                      <a:lnTo>
                        <a:pt x="411" y="551"/>
                      </a:lnTo>
                      <a:cubicBezTo>
                        <a:pt x="446" y="572"/>
                        <a:pt x="493" y="583"/>
                        <a:pt x="539" y="583"/>
                      </a:cubicBezTo>
                      <a:cubicBezTo>
                        <a:pt x="586" y="583"/>
                        <a:pt x="633" y="572"/>
                        <a:pt x="669" y="551"/>
                      </a:cubicBezTo>
                      <a:lnTo>
                        <a:pt x="964" y="378"/>
                      </a:lnTo>
                      <a:cubicBezTo>
                        <a:pt x="1035" y="344"/>
                        <a:pt x="1035" y="271"/>
                        <a:pt x="964" y="228"/>
                      </a:cubicBezTo>
                      <a:lnTo>
                        <a:pt x="626" y="33"/>
                      </a:lnTo>
                      <a:cubicBezTo>
                        <a:pt x="590" y="11"/>
                        <a:pt x="543" y="1"/>
                        <a:pt x="496"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1" name="Google Shape;1541;p42"/>
                <p:cNvSpPr/>
                <p:nvPr/>
              </p:nvSpPr>
              <p:spPr>
                <a:xfrm>
                  <a:off x="-1241923" y="1445080"/>
                  <a:ext cx="81071" cy="44883"/>
                </a:xfrm>
                <a:custGeom>
                  <a:rect b="b" l="l" r="r" t="t"/>
                  <a:pathLst>
                    <a:path extrusionOk="0" h="542" w="979">
                      <a:moveTo>
                        <a:pt x="514" y="1"/>
                      </a:moveTo>
                      <a:cubicBezTo>
                        <a:pt x="466" y="1"/>
                        <a:pt x="418" y="11"/>
                        <a:pt x="381" y="33"/>
                      </a:cubicBezTo>
                      <a:lnTo>
                        <a:pt x="73" y="205"/>
                      </a:lnTo>
                      <a:cubicBezTo>
                        <a:pt x="0" y="249"/>
                        <a:pt x="0" y="321"/>
                        <a:pt x="73" y="364"/>
                      </a:cubicBezTo>
                      <a:lnTo>
                        <a:pt x="338" y="514"/>
                      </a:lnTo>
                      <a:cubicBezTo>
                        <a:pt x="374" y="532"/>
                        <a:pt x="421" y="541"/>
                        <a:pt x="468" y="541"/>
                      </a:cubicBezTo>
                      <a:cubicBezTo>
                        <a:pt x="514" y="541"/>
                        <a:pt x="561" y="532"/>
                        <a:pt x="597" y="514"/>
                      </a:cubicBezTo>
                      <a:lnTo>
                        <a:pt x="906" y="335"/>
                      </a:lnTo>
                      <a:cubicBezTo>
                        <a:pt x="978" y="292"/>
                        <a:pt x="978" y="219"/>
                        <a:pt x="906" y="176"/>
                      </a:cubicBezTo>
                      <a:lnTo>
                        <a:pt x="647" y="33"/>
                      </a:lnTo>
                      <a:cubicBezTo>
                        <a:pt x="611" y="11"/>
                        <a:pt x="562" y="1"/>
                        <a:pt x="514"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2" name="Google Shape;1542;p42"/>
                <p:cNvSpPr/>
                <p:nvPr/>
              </p:nvSpPr>
              <p:spPr>
                <a:xfrm>
                  <a:off x="-1096672" y="1463547"/>
                  <a:ext cx="83390" cy="46539"/>
                </a:xfrm>
                <a:custGeom>
                  <a:rect b="b" l="l" r="r" t="t"/>
                  <a:pathLst>
                    <a:path extrusionOk="0" h="562" w="1007">
                      <a:moveTo>
                        <a:pt x="503" y="0"/>
                      </a:moveTo>
                      <a:cubicBezTo>
                        <a:pt x="456" y="0"/>
                        <a:pt x="409" y="11"/>
                        <a:pt x="373" y="32"/>
                      </a:cubicBezTo>
                      <a:lnTo>
                        <a:pt x="71" y="205"/>
                      </a:lnTo>
                      <a:cubicBezTo>
                        <a:pt x="1" y="248"/>
                        <a:pt x="1" y="314"/>
                        <a:pt x="80" y="357"/>
                      </a:cubicBezTo>
                      <a:lnTo>
                        <a:pt x="373" y="529"/>
                      </a:lnTo>
                      <a:cubicBezTo>
                        <a:pt x="409" y="551"/>
                        <a:pt x="458" y="562"/>
                        <a:pt x="507" y="562"/>
                      </a:cubicBezTo>
                      <a:cubicBezTo>
                        <a:pt x="556" y="562"/>
                        <a:pt x="604" y="551"/>
                        <a:pt x="641" y="529"/>
                      </a:cubicBezTo>
                      <a:lnTo>
                        <a:pt x="934" y="357"/>
                      </a:lnTo>
                      <a:cubicBezTo>
                        <a:pt x="1006" y="314"/>
                        <a:pt x="1006" y="248"/>
                        <a:pt x="934" y="205"/>
                      </a:cubicBezTo>
                      <a:lnTo>
                        <a:pt x="632" y="32"/>
                      </a:lnTo>
                      <a:cubicBezTo>
                        <a:pt x="597" y="11"/>
                        <a:pt x="550" y="0"/>
                        <a:pt x="503"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3" name="Google Shape;1543;p42"/>
                <p:cNvSpPr/>
                <p:nvPr/>
              </p:nvSpPr>
              <p:spPr>
                <a:xfrm>
                  <a:off x="-1188924" y="1475389"/>
                  <a:ext cx="87447" cy="49024"/>
                </a:xfrm>
                <a:custGeom>
                  <a:rect b="b" l="l" r="r" t="t"/>
                  <a:pathLst>
                    <a:path extrusionOk="0" h="592" w="1056">
                      <a:moveTo>
                        <a:pt x="517" y="0"/>
                      </a:moveTo>
                      <a:cubicBezTo>
                        <a:pt x="469" y="0"/>
                        <a:pt x="421" y="11"/>
                        <a:pt x="381" y="33"/>
                      </a:cubicBezTo>
                      <a:lnTo>
                        <a:pt x="79" y="214"/>
                      </a:lnTo>
                      <a:cubicBezTo>
                        <a:pt x="0" y="257"/>
                        <a:pt x="7" y="321"/>
                        <a:pt x="79" y="364"/>
                      </a:cubicBezTo>
                      <a:lnTo>
                        <a:pt x="409" y="559"/>
                      </a:lnTo>
                      <a:cubicBezTo>
                        <a:pt x="449" y="580"/>
                        <a:pt x="497" y="591"/>
                        <a:pt x="545" y="591"/>
                      </a:cubicBezTo>
                      <a:cubicBezTo>
                        <a:pt x="593" y="591"/>
                        <a:pt x="640" y="580"/>
                        <a:pt x="676" y="559"/>
                      </a:cubicBezTo>
                      <a:lnTo>
                        <a:pt x="985" y="378"/>
                      </a:lnTo>
                      <a:cubicBezTo>
                        <a:pt x="1056" y="335"/>
                        <a:pt x="1056" y="271"/>
                        <a:pt x="985" y="228"/>
                      </a:cubicBezTo>
                      <a:lnTo>
                        <a:pt x="647" y="33"/>
                      </a:lnTo>
                      <a:cubicBezTo>
                        <a:pt x="611" y="11"/>
                        <a:pt x="564" y="0"/>
                        <a:pt x="517"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4" name="Google Shape;1544;p42"/>
                <p:cNvSpPr/>
                <p:nvPr/>
              </p:nvSpPr>
              <p:spPr>
                <a:xfrm>
                  <a:off x="-1520003" y="1349764"/>
                  <a:ext cx="362128" cy="207439"/>
                </a:xfrm>
                <a:custGeom>
                  <a:rect b="b" l="l" r="r" t="t"/>
                  <a:pathLst>
                    <a:path extrusionOk="0" h="2505" w="4373">
                      <a:moveTo>
                        <a:pt x="512" y="1"/>
                      </a:moveTo>
                      <a:cubicBezTo>
                        <a:pt x="465" y="1"/>
                        <a:pt x="418" y="12"/>
                        <a:pt x="382" y="33"/>
                      </a:cubicBezTo>
                      <a:lnTo>
                        <a:pt x="73" y="213"/>
                      </a:lnTo>
                      <a:cubicBezTo>
                        <a:pt x="1" y="256"/>
                        <a:pt x="1" y="321"/>
                        <a:pt x="73" y="365"/>
                      </a:cubicBezTo>
                      <a:lnTo>
                        <a:pt x="3726" y="2478"/>
                      </a:lnTo>
                      <a:cubicBezTo>
                        <a:pt x="3761" y="2496"/>
                        <a:pt x="3809" y="2505"/>
                        <a:pt x="3858" y="2505"/>
                      </a:cubicBezTo>
                      <a:cubicBezTo>
                        <a:pt x="3906" y="2505"/>
                        <a:pt x="3955" y="2496"/>
                        <a:pt x="3991" y="2478"/>
                      </a:cubicBezTo>
                      <a:lnTo>
                        <a:pt x="4300" y="2298"/>
                      </a:lnTo>
                      <a:cubicBezTo>
                        <a:pt x="4372" y="2255"/>
                        <a:pt x="4372" y="2183"/>
                        <a:pt x="4293" y="2147"/>
                      </a:cubicBezTo>
                      <a:lnTo>
                        <a:pt x="641" y="33"/>
                      </a:lnTo>
                      <a:cubicBezTo>
                        <a:pt x="605" y="12"/>
                        <a:pt x="558" y="1"/>
                        <a:pt x="512"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5" name="Google Shape;1545;p42"/>
                <p:cNvSpPr/>
                <p:nvPr/>
              </p:nvSpPr>
              <p:spPr>
                <a:xfrm>
                  <a:off x="-1185943" y="1542632"/>
                  <a:ext cx="83887" cy="47202"/>
                </a:xfrm>
                <a:custGeom>
                  <a:rect b="b" l="l" r="r" t="t"/>
                  <a:pathLst>
                    <a:path extrusionOk="0" h="570" w="1013">
                      <a:moveTo>
                        <a:pt x="510" y="1"/>
                      </a:moveTo>
                      <a:cubicBezTo>
                        <a:pt x="464" y="1"/>
                        <a:pt x="417" y="12"/>
                        <a:pt x="382" y="33"/>
                      </a:cubicBezTo>
                      <a:lnTo>
                        <a:pt x="71" y="213"/>
                      </a:lnTo>
                      <a:cubicBezTo>
                        <a:pt x="0" y="256"/>
                        <a:pt x="0" y="321"/>
                        <a:pt x="71" y="364"/>
                      </a:cubicBezTo>
                      <a:lnTo>
                        <a:pt x="366" y="537"/>
                      </a:lnTo>
                      <a:cubicBezTo>
                        <a:pt x="406" y="558"/>
                        <a:pt x="454" y="569"/>
                        <a:pt x="502" y="569"/>
                      </a:cubicBezTo>
                      <a:cubicBezTo>
                        <a:pt x="550" y="569"/>
                        <a:pt x="596" y="558"/>
                        <a:pt x="632" y="537"/>
                      </a:cubicBezTo>
                      <a:lnTo>
                        <a:pt x="942" y="358"/>
                      </a:lnTo>
                      <a:cubicBezTo>
                        <a:pt x="1013" y="314"/>
                        <a:pt x="1013" y="249"/>
                        <a:pt x="942" y="206"/>
                      </a:cubicBezTo>
                      <a:lnTo>
                        <a:pt x="640" y="33"/>
                      </a:lnTo>
                      <a:cubicBezTo>
                        <a:pt x="604" y="12"/>
                        <a:pt x="557" y="1"/>
                        <a:pt x="510"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6" name="Google Shape;1546;p42"/>
                <p:cNvSpPr/>
                <p:nvPr/>
              </p:nvSpPr>
              <p:spPr>
                <a:xfrm>
                  <a:off x="-1591966" y="1541224"/>
                  <a:ext cx="272693" cy="154855"/>
                </a:xfrm>
                <a:custGeom>
                  <a:rect b="b" l="l" r="r" t="t"/>
                  <a:pathLst>
                    <a:path extrusionOk="0" h="1870" w="3293">
                      <a:moveTo>
                        <a:pt x="756" y="0"/>
                      </a:moveTo>
                      <a:lnTo>
                        <a:pt x="1" y="438"/>
                      </a:lnTo>
                      <a:lnTo>
                        <a:pt x="2438" y="1848"/>
                      </a:lnTo>
                      <a:cubicBezTo>
                        <a:pt x="2467" y="1862"/>
                        <a:pt x="2502" y="1870"/>
                        <a:pt x="2537" y="1870"/>
                      </a:cubicBezTo>
                      <a:cubicBezTo>
                        <a:pt x="2572" y="1870"/>
                        <a:pt x="2606" y="1862"/>
                        <a:pt x="2631" y="1848"/>
                      </a:cubicBezTo>
                      <a:lnTo>
                        <a:pt x="3292" y="1460"/>
                      </a:lnTo>
                      <a:lnTo>
                        <a:pt x="756" y="0"/>
                      </a:ln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7" name="Google Shape;1547;p42"/>
                <p:cNvSpPr/>
                <p:nvPr/>
              </p:nvSpPr>
              <p:spPr>
                <a:xfrm>
                  <a:off x="-1769927" y="1436467"/>
                  <a:ext cx="240646" cy="141108"/>
                </a:xfrm>
                <a:custGeom>
                  <a:rect b="b" l="l" r="r" t="t"/>
                  <a:pathLst>
                    <a:path extrusionOk="0" h="1704" w="2906">
                      <a:moveTo>
                        <a:pt x="719" y="1"/>
                      </a:moveTo>
                      <a:lnTo>
                        <a:pt x="59" y="382"/>
                      </a:lnTo>
                      <a:cubicBezTo>
                        <a:pt x="0" y="416"/>
                        <a:pt x="0" y="468"/>
                        <a:pt x="59" y="496"/>
                      </a:cubicBezTo>
                      <a:lnTo>
                        <a:pt x="2150" y="1703"/>
                      </a:lnTo>
                      <a:lnTo>
                        <a:pt x="2905" y="1265"/>
                      </a:lnTo>
                      <a:lnTo>
                        <a:pt x="719" y="1"/>
                      </a:ln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8" name="Google Shape;1548;p42"/>
                <p:cNvSpPr/>
                <p:nvPr/>
              </p:nvSpPr>
              <p:spPr>
                <a:xfrm>
                  <a:off x="-1710386" y="1363842"/>
                  <a:ext cx="517397" cy="298282"/>
                </a:xfrm>
                <a:custGeom>
                  <a:rect b="b" l="l" r="r" t="t"/>
                  <a:pathLst>
                    <a:path extrusionOk="0" h="3602" w="6248">
                      <a:moveTo>
                        <a:pt x="1560" y="0"/>
                      </a:moveTo>
                      <a:cubicBezTo>
                        <a:pt x="1524" y="0"/>
                        <a:pt x="1488" y="7"/>
                        <a:pt x="1460" y="22"/>
                      </a:cubicBezTo>
                      <a:lnTo>
                        <a:pt x="0" y="878"/>
                      </a:lnTo>
                      <a:lnTo>
                        <a:pt x="2186" y="2142"/>
                      </a:lnTo>
                      <a:lnTo>
                        <a:pt x="4722" y="3602"/>
                      </a:lnTo>
                      <a:lnTo>
                        <a:pt x="6188" y="2753"/>
                      </a:lnTo>
                      <a:cubicBezTo>
                        <a:pt x="6247" y="2725"/>
                        <a:pt x="6240" y="2674"/>
                        <a:pt x="6188" y="2639"/>
                      </a:cubicBezTo>
                      <a:lnTo>
                        <a:pt x="1660" y="22"/>
                      </a:lnTo>
                      <a:cubicBezTo>
                        <a:pt x="1632" y="7"/>
                        <a:pt x="1596" y="0"/>
                        <a:pt x="1560"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9" name="Google Shape;1549;p42"/>
                <p:cNvSpPr/>
                <p:nvPr/>
              </p:nvSpPr>
              <p:spPr>
                <a:xfrm>
                  <a:off x="-1130128" y="1575342"/>
                  <a:ext cx="81651" cy="45463"/>
                </a:xfrm>
                <a:custGeom>
                  <a:rect b="b" l="l" r="r" t="t"/>
                  <a:pathLst>
                    <a:path extrusionOk="0" h="549" w="986">
                      <a:moveTo>
                        <a:pt x="516" y="1"/>
                      </a:moveTo>
                      <a:cubicBezTo>
                        <a:pt x="467" y="1"/>
                        <a:pt x="418" y="12"/>
                        <a:pt x="382" y="33"/>
                      </a:cubicBezTo>
                      <a:lnTo>
                        <a:pt x="73" y="206"/>
                      </a:lnTo>
                      <a:cubicBezTo>
                        <a:pt x="1" y="249"/>
                        <a:pt x="1" y="321"/>
                        <a:pt x="73" y="364"/>
                      </a:cubicBezTo>
                      <a:lnTo>
                        <a:pt x="346" y="516"/>
                      </a:lnTo>
                      <a:cubicBezTo>
                        <a:pt x="382" y="538"/>
                        <a:pt x="429" y="549"/>
                        <a:pt x="476" y="549"/>
                      </a:cubicBezTo>
                      <a:cubicBezTo>
                        <a:pt x="523" y="549"/>
                        <a:pt x="569" y="538"/>
                        <a:pt x="605" y="516"/>
                      </a:cubicBezTo>
                      <a:lnTo>
                        <a:pt x="915" y="335"/>
                      </a:lnTo>
                      <a:cubicBezTo>
                        <a:pt x="986" y="292"/>
                        <a:pt x="986" y="228"/>
                        <a:pt x="915" y="185"/>
                      </a:cubicBezTo>
                      <a:lnTo>
                        <a:pt x="648" y="33"/>
                      </a:lnTo>
                      <a:cubicBezTo>
                        <a:pt x="612" y="12"/>
                        <a:pt x="564" y="1"/>
                        <a:pt x="516"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p42"/>
                <p:cNvSpPr/>
                <p:nvPr/>
              </p:nvSpPr>
              <p:spPr>
                <a:xfrm>
                  <a:off x="-1634282" y="1284260"/>
                  <a:ext cx="85294" cy="47450"/>
                </a:xfrm>
                <a:custGeom>
                  <a:rect b="b" l="l" r="r" t="t"/>
                  <a:pathLst>
                    <a:path extrusionOk="0" h="573" w="1030">
                      <a:moveTo>
                        <a:pt x="509" y="1"/>
                      </a:moveTo>
                      <a:cubicBezTo>
                        <a:pt x="463" y="1"/>
                        <a:pt x="417" y="10"/>
                        <a:pt x="382" y="27"/>
                      </a:cubicBezTo>
                      <a:lnTo>
                        <a:pt x="73" y="207"/>
                      </a:lnTo>
                      <a:cubicBezTo>
                        <a:pt x="1" y="250"/>
                        <a:pt x="1" y="322"/>
                        <a:pt x="73" y="365"/>
                      </a:cubicBezTo>
                      <a:lnTo>
                        <a:pt x="389" y="545"/>
                      </a:lnTo>
                      <a:cubicBezTo>
                        <a:pt x="425" y="563"/>
                        <a:pt x="472" y="572"/>
                        <a:pt x="519" y="572"/>
                      </a:cubicBezTo>
                      <a:cubicBezTo>
                        <a:pt x="566" y="572"/>
                        <a:pt x="612" y="563"/>
                        <a:pt x="648" y="545"/>
                      </a:cubicBezTo>
                      <a:lnTo>
                        <a:pt x="957" y="365"/>
                      </a:lnTo>
                      <a:cubicBezTo>
                        <a:pt x="1029" y="322"/>
                        <a:pt x="1029" y="250"/>
                        <a:pt x="957" y="214"/>
                      </a:cubicBezTo>
                      <a:lnTo>
                        <a:pt x="648" y="34"/>
                      </a:lnTo>
                      <a:cubicBezTo>
                        <a:pt x="611" y="12"/>
                        <a:pt x="560" y="1"/>
                        <a:pt x="509"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1" name="Google Shape;1551;p42"/>
                <p:cNvSpPr/>
                <p:nvPr/>
              </p:nvSpPr>
              <p:spPr>
                <a:xfrm>
                  <a:off x="-1690097" y="1251632"/>
                  <a:ext cx="83969" cy="47036"/>
                </a:xfrm>
                <a:custGeom>
                  <a:rect b="b" l="l" r="r" t="t"/>
                  <a:pathLst>
                    <a:path extrusionOk="0" h="568" w="1014">
                      <a:moveTo>
                        <a:pt x="510" y="1"/>
                      </a:moveTo>
                      <a:cubicBezTo>
                        <a:pt x="463" y="1"/>
                        <a:pt x="416" y="12"/>
                        <a:pt x="380" y="33"/>
                      </a:cubicBezTo>
                      <a:lnTo>
                        <a:pt x="71" y="213"/>
                      </a:lnTo>
                      <a:cubicBezTo>
                        <a:pt x="0" y="256"/>
                        <a:pt x="0" y="320"/>
                        <a:pt x="71" y="363"/>
                      </a:cubicBezTo>
                      <a:lnTo>
                        <a:pt x="366" y="535"/>
                      </a:lnTo>
                      <a:cubicBezTo>
                        <a:pt x="406" y="557"/>
                        <a:pt x="455" y="568"/>
                        <a:pt x="502" y="568"/>
                      </a:cubicBezTo>
                      <a:cubicBezTo>
                        <a:pt x="550" y="568"/>
                        <a:pt x="596" y="557"/>
                        <a:pt x="632" y="535"/>
                      </a:cubicBezTo>
                      <a:lnTo>
                        <a:pt x="941" y="356"/>
                      </a:lnTo>
                      <a:cubicBezTo>
                        <a:pt x="1013" y="313"/>
                        <a:pt x="1013" y="249"/>
                        <a:pt x="941" y="206"/>
                      </a:cubicBezTo>
                      <a:lnTo>
                        <a:pt x="639" y="33"/>
                      </a:lnTo>
                      <a:cubicBezTo>
                        <a:pt x="603" y="12"/>
                        <a:pt x="557" y="1"/>
                        <a:pt x="510"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2" name="Google Shape;1552;p42"/>
                <p:cNvSpPr/>
                <p:nvPr/>
              </p:nvSpPr>
              <p:spPr>
                <a:xfrm>
                  <a:off x="-1749638" y="1217514"/>
                  <a:ext cx="87447" cy="48609"/>
                </a:xfrm>
                <a:custGeom>
                  <a:rect b="b" l="l" r="r" t="t"/>
                  <a:pathLst>
                    <a:path extrusionOk="0" h="587" w="1056">
                      <a:moveTo>
                        <a:pt x="511" y="1"/>
                      </a:moveTo>
                      <a:cubicBezTo>
                        <a:pt x="463" y="1"/>
                        <a:pt x="417" y="10"/>
                        <a:pt x="381" y="28"/>
                      </a:cubicBezTo>
                      <a:lnTo>
                        <a:pt x="72" y="207"/>
                      </a:lnTo>
                      <a:cubicBezTo>
                        <a:pt x="0" y="250"/>
                        <a:pt x="0" y="323"/>
                        <a:pt x="72" y="366"/>
                      </a:cubicBezTo>
                      <a:lnTo>
                        <a:pt x="409" y="559"/>
                      </a:lnTo>
                      <a:cubicBezTo>
                        <a:pt x="445" y="577"/>
                        <a:pt x="494" y="586"/>
                        <a:pt x="543" y="586"/>
                      </a:cubicBezTo>
                      <a:cubicBezTo>
                        <a:pt x="591" y="586"/>
                        <a:pt x="640" y="577"/>
                        <a:pt x="676" y="559"/>
                      </a:cubicBezTo>
                      <a:lnTo>
                        <a:pt x="978" y="380"/>
                      </a:lnTo>
                      <a:cubicBezTo>
                        <a:pt x="1056" y="336"/>
                        <a:pt x="1049" y="266"/>
                        <a:pt x="978" y="223"/>
                      </a:cubicBezTo>
                      <a:lnTo>
                        <a:pt x="647" y="28"/>
                      </a:lnTo>
                      <a:cubicBezTo>
                        <a:pt x="607" y="10"/>
                        <a:pt x="559" y="1"/>
                        <a:pt x="511"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3" name="Google Shape;1553;p42"/>
                <p:cNvSpPr/>
                <p:nvPr/>
              </p:nvSpPr>
              <p:spPr>
                <a:xfrm>
                  <a:off x="-844346" y="1609378"/>
                  <a:ext cx="89352" cy="49438"/>
                </a:xfrm>
                <a:custGeom>
                  <a:rect b="b" l="l" r="r" t="t"/>
                  <a:pathLst>
                    <a:path extrusionOk="0" h="597" w="1079">
                      <a:moveTo>
                        <a:pt x="500" y="0"/>
                      </a:moveTo>
                      <a:cubicBezTo>
                        <a:pt x="452" y="0"/>
                        <a:pt x="404" y="11"/>
                        <a:pt x="368" y="33"/>
                      </a:cubicBezTo>
                      <a:lnTo>
                        <a:pt x="73" y="198"/>
                      </a:lnTo>
                      <a:cubicBezTo>
                        <a:pt x="0" y="242"/>
                        <a:pt x="0" y="312"/>
                        <a:pt x="73" y="355"/>
                      </a:cubicBezTo>
                      <a:lnTo>
                        <a:pt x="447" y="564"/>
                      </a:lnTo>
                      <a:cubicBezTo>
                        <a:pt x="482" y="586"/>
                        <a:pt x="529" y="597"/>
                        <a:pt x="576" y="597"/>
                      </a:cubicBezTo>
                      <a:cubicBezTo>
                        <a:pt x="622" y="597"/>
                        <a:pt x="669" y="586"/>
                        <a:pt x="706" y="564"/>
                      </a:cubicBezTo>
                      <a:lnTo>
                        <a:pt x="1008" y="392"/>
                      </a:lnTo>
                      <a:cubicBezTo>
                        <a:pt x="1078" y="355"/>
                        <a:pt x="1078" y="285"/>
                        <a:pt x="1001" y="242"/>
                      </a:cubicBezTo>
                      <a:lnTo>
                        <a:pt x="633" y="33"/>
                      </a:lnTo>
                      <a:cubicBezTo>
                        <a:pt x="597" y="11"/>
                        <a:pt x="549" y="0"/>
                        <a:pt x="500"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4" name="Google Shape;1554;p42"/>
                <p:cNvSpPr/>
                <p:nvPr/>
              </p:nvSpPr>
              <p:spPr>
                <a:xfrm>
                  <a:off x="-900824" y="1641508"/>
                  <a:ext cx="89932" cy="50763"/>
                </a:xfrm>
                <a:custGeom>
                  <a:rect b="b" l="l" r="r" t="t"/>
                  <a:pathLst>
                    <a:path extrusionOk="0" h="613" w="1086">
                      <a:moveTo>
                        <a:pt x="510" y="1"/>
                      </a:moveTo>
                      <a:cubicBezTo>
                        <a:pt x="463" y="1"/>
                        <a:pt x="416" y="11"/>
                        <a:pt x="380" y="33"/>
                      </a:cubicBezTo>
                      <a:lnTo>
                        <a:pt x="71" y="212"/>
                      </a:lnTo>
                      <a:cubicBezTo>
                        <a:pt x="1" y="256"/>
                        <a:pt x="1" y="321"/>
                        <a:pt x="71" y="364"/>
                      </a:cubicBezTo>
                      <a:lnTo>
                        <a:pt x="439" y="580"/>
                      </a:lnTo>
                      <a:cubicBezTo>
                        <a:pt x="474" y="601"/>
                        <a:pt x="522" y="612"/>
                        <a:pt x="571" y="612"/>
                      </a:cubicBezTo>
                      <a:cubicBezTo>
                        <a:pt x="620" y="612"/>
                        <a:pt x="668" y="601"/>
                        <a:pt x="704" y="580"/>
                      </a:cubicBezTo>
                      <a:lnTo>
                        <a:pt x="1013" y="399"/>
                      </a:lnTo>
                      <a:cubicBezTo>
                        <a:pt x="1086" y="356"/>
                        <a:pt x="1086" y="292"/>
                        <a:pt x="1013" y="249"/>
                      </a:cubicBezTo>
                      <a:lnTo>
                        <a:pt x="639" y="33"/>
                      </a:lnTo>
                      <a:cubicBezTo>
                        <a:pt x="604" y="11"/>
                        <a:pt x="557" y="1"/>
                        <a:pt x="510"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5" name="Google Shape;1555;p42"/>
                <p:cNvSpPr/>
                <p:nvPr/>
              </p:nvSpPr>
              <p:spPr>
                <a:xfrm>
                  <a:off x="-1528781" y="1278960"/>
                  <a:ext cx="85211" cy="47699"/>
                </a:xfrm>
                <a:custGeom>
                  <a:rect b="b" l="l" r="r" t="t"/>
                  <a:pathLst>
                    <a:path extrusionOk="0" h="576" w="1029">
                      <a:moveTo>
                        <a:pt x="513" y="0"/>
                      </a:moveTo>
                      <a:cubicBezTo>
                        <a:pt x="465" y="0"/>
                        <a:pt x="417" y="11"/>
                        <a:pt x="381" y="33"/>
                      </a:cubicBezTo>
                      <a:lnTo>
                        <a:pt x="71" y="214"/>
                      </a:lnTo>
                      <a:cubicBezTo>
                        <a:pt x="0" y="257"/>
                        <a:pt x="0" y="328"/>
                        <a:pt x="71" y="364"/>
                      </a:cubicBezTo>
                      <a:lnTo>
                        <a:pt x="388" y="543"/>
                      </a:lnTo>
                      <a:cubicBezTo>
                        <a:pt x="424" y="565"/>
                        <a:pt x="470" y="576"/>
                        <a:pt x="517" y="576"/>
                      </a:cubicBezTo>
                      <a:cubicBezTo>
                        <a:pt x="564" y="576"/>
                        <a:pt x="611" y="565"/>
                        <a:pt x="647" y="543"/>
                      </a:cubicBezTo>
                      <a:lnTo>
                        <a:pt x="956" y="364"/>
                      </a:lnTo>
                      <a:cubicBezTo>
                        <a:pt x="1028" y="328"/>
                        <a:pt x="1028" y="257"/>
                        <a:pt x="956" y="214"/>
                      </a:cubicBezTo>
                      <a:lnTo>
                        <a:pt x="647" y="33"/>
                      </a:lnTo>
                      <a:cubicBezTo>
                        <a:pt x="611" y="11"/>
                        <a:pt x="562" y="0"/>
                        <a:pt x="513"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6" name="Google Shape;1556;p42"/>
                <p:cNvSpPr/>
                <p:nvPr/>
              </p:nvSpPr>
              <p:spPr>
                <a:xfrm>
                  <a:off x="-1474705" y="1058268"/>
                  <a:ext cx="65503" cy="36271"/>
                </a:xfrm>
                <a:custGeom>
                  <a:rect b="b" l="l" r="r" t="t"/>
                  <a:pathLst>
                    <a:path extrusionOk="0" h="438" w="791">
                      <a:moveTo>
                        <a:pt x="249" y="0"/>
                      </a:moveTo>
                      <a:cubicBezTo>
                        <a:pt x="200" y="0"/>
                        <a:pt x="152" y="11"/>
                        <a:pt x="116" y="32"/>
                      </a:cubicBezTo>
                      <a:lnTo>
                        <a:pt x="73" y="60"/>
                      </a:lnTo>
                      <a:cubicBezTo>
                        <a:pt x="1" y="103"/>
                        <a:pt x="1" y="176"/>
                        <a:pt x="73" y="212"/>
                      </a:cubicBezTo>
                      <a:lnTo>
                        <a:pt x="410" y="405"/>
                      </a:lnTo>
                      <a:cubicBezTo>
                        <a:pt x="446" y="427"/>
                        <a:pt x="493" y="437"/>
                        <a:pt x="540" y="437"/>
                      </a:cubicBezTo>
                      <a:cubicBezTo>
                        <a:pt x="587" y="437"/>
                        <a:pt x="633" y="427"/>
                        <a:pt x="668" y="405"/>
                      </a:cubicBezTo>
                      <a:lnTo>
                        <a:pt x="720" y="377"/>
                      </a:lnTo>
                      <a:cubicBezTo>
                        <a:pt x="791" y="341"/>
                        <a:pt x="791" y="269"/>
                        <a:pt x="720" y="226"/>
                      </a:cubicBezTo>
                      <a:lnTo>
                        <a:pt x="382" y="32"/>
                      </a:lnTo>
                      <a:cubicBezTo>
                        <a:pt x="346" y="11"/>
                        <a:pt x="297" y="0"/>
                        <a:pt x="249"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7" name="Google Shape;1557;p42"/>
                <p:cNvSpPr/>
                <p:nvPr/>
              </p:nvSpPr>
              <p:spPr>
                <a:xfrm>
                  <a:off x="-1536565" y="1022907"/>
                  <a:ext cx="67987" cy="37761"/>
                </a:xfrm>
                <a:custGeom>
                  <a:rect b="b" l="l" r="r" t="t"/>
                  <a:pathLst>
                    <a:path extrusionOk="0" h="456" w="821">
                      <a:moveTo>
                        <a:pt x="252" y="1"/>
                      </a:moveTo>
                      <a:cubicBezTo>
                        <a:pt x="205" y="1"/>
                        <a:pt x="158" y="10"/>
                        <a:pt x="122" y="28"/>
                      </a:cubicBezTo>
                      <a:lnTo>
                        <a:pt x="72" y="56"/>
                      </a:lnTo>
                      <a:cubicBezTo>
                        <a:pt x="1" y="99"/>
                        <a:pt x="1" y="171"/>
                        <a:pt x="72" y="214"/>
                      </a:cubicBezTo>
                      <a:lnTo>
                        <a:pt x="439" y="423"/>
                      </a:lnTo>
                      <a:cubicBezTo>
                        <a:pt x="474" y="445"/>
                        <a:pt x="521" y="455"/>
                        <a:pt x="568" y="455"/>
                      </a:cubicBezTo>
                      <a:cubicBezTo>
                        <a:pt x="615" y="455"/>
                        <a:pt x="662" y="445"/>
                        <a:pt x="698" y="423"/>
                      </a:cubicBezTo>
                      <a:lnTo>
                        <a:pt x="748" y="394"/>
                      </a:lnTo>
                      <a:cubicBezTo>
                        <a:pt x="820" y="351"/>
                        <a:pt x="820" y="287"/>
                        <a:pt x="748" y="244"/>
                      </a:cubicBezTo>
                      <a:lnTo>
                        <a:pt x="380" y="28"/>
                      </a:lnTo>
                      <a:cubicBezTo>
                        <a:pt x="345" y="10"/>
                        <a:pt x="298" y="1"/>
                        <a:pt x="252"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8" name="Google Shape;1558;p42"/>
                <p:cNvSpPr/>
                <p:nvPr/>
              </p:nvSpPr>
              <p:spPr>
                <a:xfrm>
                  <a:off x="-1593125" y="1043776"/>
                  <a:ext cx="88855" cy="49603"/>
                </a:xfrm>
                <a:custGeom>
                  <a:rect b="b" l="l" r="r" t="t"/>
                  <a:pathLst>
                    <a:path extrusionOk="0" h="599" w="1073">
                      <a:moveTo>
                        <a:pt x="500" y="0"/>
                      </a:moveTo>
                      <a:cubicBezTo>
                        <a:pt x="451" y="0"/>
                        <a:pt x="403" y="9"/>
                        <a:pt x="366" y="26"/>
                      </a:cubicBezTo>
                      <a:lnTo>
                        <a:pt x="71" y="207"/>
                      </a:lnTo>
                      <a:cubicBezTo>
                        <a:pt x="1" y="242"/>
                        <a:pt x="1" y="314"/>
                        <a:pt x="71" y="357"/>
                      </a:cubicBezTo>
                      <a:lnTo>
                        <a:pt x="439" y="566"/>
                      </a:lnTo>
                      <a:cubicBezTo>
                        <a:pt x="475" y="588"/>
                        <a:pt x="522" y="599"/>
                        <a:pt x="568" y="599"/>
                      </a:cubicBezTo>
                      <a:cubicBezTo>
                        <a:pt x="615" y="599"/>
                        <a:pt x="661" y="588"/>
                        <a:pt x="698" y="566"/>
                      </a:cubicBezTo>
                      <a:lnTo>
                        <a:pt x="1000" y="394"/>
                      </a:lnTo>
                      <a:cubicBezTo>
                        <a:pt x="1072" y="351"/>
                        <a:pt x="1072" y="285"/>
                        <a:pt x="1000" y="242"/>
                      </a:cubicBezTo>
                      <a:lnTo>
                        <a:pt x="632" y="26"/>
                      </a:lnTo>
                      <a:cubicBezTo>
                        <a:pt x="597" y="9"/>
                        <a:pt x="548" y="0"/>
                        <a:pt x="500"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9" name="Google Shape;1559;p42"/>
                <p:cNvSpPr/>
                <p:nvPr/>
              </p:nvSpPr>
              <p:spPr>
                <a:xfrm>
                  <a:off x="-1531265" y="1078971"/>
                  <a:ext cx="86371" cy="48444"/>
                </a:xfrm>
                <a:custGeom>
                  <a:rect b="b" l="l" r="r" t="t"/>
                  <a:pathLst>
                    <a:path extrusionOk="0" h="585" w="1043">
                      <a:moveTo>
                        <a:pt x="500" y="0"/>
                      </a:moveTo>
                      <a:cubicBezTo>
                        <a:pt x="452" y="0"/>
                        <a:pt x="404" y="11"/>
                        <a:pt x="368" y="32"/>
                      </a:cubicBezTo>
                      <a:lnTo>
                        <a:pt x="73" y="205"/>
                      </a:lnTo>
                      <a:cubicBezTo>
                        <a:pt x="1" y="248"/>
                        <a:pt x="1" y="321"/>
                        <a:pt x="73" y="364"/>
                      </a:cubicBezTo>
                      <a:lnTo>
                        <a:pt x="411" y="559"/>
                      </a:lnTo>
                      <a:cubicBezTo>
                        <a:pt x="447" y="576"/>
                        <a:pt x="493" y="585"/>
                        <a:pt x="540" y="585"/>
                      </a:cubicBezTo>
                      <a:cubicBezTo>
                        <a:pt x="587" y="585"/>
                        <a:pt x="634" y="576"/>
                        <a:pt x="670" y="559"/>
                      </a:cubicBezTo>
                      <a:lnTo>
                        <a:pt x="972" y="378"/>
                      </a:lnTo>
                      <a:cubicBezTo>
                        <a:pt x="1043" y="343"/>
                        <a:pt x="1043" y="271"/>
                        <a:pt x="972" y="227"/>
                      </a:cubicBezTo>
                      <a:lnTo>
                        <a:pt x="634" y="32"/>
                      </a:lnTo>
                      <a:cubicBezTo>
                        <a:pt x="598" y="11"/>
                        <a:pt x="549" y="0"/>
                        <a:pt x="500"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0" name="Google Shape;1560;p42"/>
                <p:cNvSpPr/>
                <p:nvPr/>
              </p:nvSpPr>
              <p:spPr>
                <a:xfrm>
                  <a:off x="-1652087" y="1076072"/>
                  <a:ext cx="106659" cy="60203"/>
                </a:xfrm>
                <a:custGeom>
                  <a:rect b="b" l="l" r="r" t="t"/>
                  <a:pathLst>
                    <a:path extrusionOk="0" h="727" w="1288">
                      <a:moveTo>
                        <a:pt x="536" y="1"/>
                      </a:moveTo>
                      <a:cubicBezTo>
                        <a:pt x="488" y="1"/>
                        <a:pt x="439" y="11"/>
                        <a:pt x="404" y="33"/>
                      </a:cubicBezTo>
                      <a:lnTo>
                        <a:pt x="73" y="226"/>
                      </a:lnTo>
                      <a:cubicBezTo>
                        <a:pt x="0" y="269"/>
                        <a:pt x="0" y="342"/>
                        <a:pt x="73" y="378"/>
                      </a:cubicBezTo>
                      <a:lnTo>
                        <a:pt x="620" y="694"/>
                      </a:lnTo>
                      <a:cubicBezTo>
                        <a:pt x="655" y="715"/>
                        <a:pt x="702" y="726"/>
                        <a:pt x="749" y="726"/>
                      </a:cubicBezTo>
                      <a:cubicBezTo>
                        <a:pt x="797" y="726"/>
                        <a:pt x="846" y="715"/>
                        <a:pt x="885" y="694"/>
                      </a:cubicBezTo>
                      <a:lnTo>
                        <a:pt x="1215" y="499"/>
                      </a:lnTo>
                      <a:cubicBezTo>
                        <a:pt x="1287" y="456"/>
                        <a:pt x="1287" y="392"/>
                        <a:pt x="1215" y="349"/>
                      </a:cubicBezTo>
                      <a:lnTo>
                        <a:pt x="670" y="33"/>
                      </a:lnTo>
                      <a:cubicBezTo>
                        <a:pt x="633" y="11"/>
                        <a:pt x="585" y="1"/>
                        <a:pt x="536"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1" name="Google Shape;1561;p42"/>
                <p:cNvSpPr/>
                <p:nvPr/>
              </p:nvSpPr>
              <p:spPr>
                <a:xfrm>
                  <a:off x="-1575238" y="1120542"/>
                  <a:ext cx="89352" cy="50266"/>
                </a:xfrm>
                <a:custGeom>
                  <a:rect b="b" l="l" r="r" t="t"/>
                  <a:pathLst>
                    <a:path extrusionOk="0" h="607" w="1079">
                      <a:moveTo>
                        <a:pt x="536" y="0"/>
                      </a:moveTo>
                      <a:cubicBezTo>
                        <a:pt x="487" y="0"/>
                        <a:pt x="439" y="9"/>
                        <a:pt x="402" y="27"/>
                      </a:cubicBezTo>
                      <a:lnTo>
                        <a:pt x="71" y="229"/>
                      </a:lnTo>
                      <a:cubicBezTo>
                        <a:pt x="0" y="264"/>
                        <a:pt x="0" y="336"/>
                        <a:pt x="71" y="379"/>
                      </a:cubicBezTo>
                      <a:lnTo>
                        <a:pt x="409" y="574"/>
                      </a:lnTo>
                      <a:cubicBezTo>
                        <a:pt x="445" y="596"/>
                        <a:pt x="492" y="607"/>
                        <a:pt x="539" y="607"/>
                      </a:cubicBezTo>
                      <a:cubicBezTo>
                        <a:pt x="586" y="607"/>
                        <a:pt x="633" y="596"/>
                        <a:pt x="668" y="574"/>
                      </a:cubicBezTo>
                      <a:lnTo>
                        <a:pt x="1006" y="379"/>
                      </a:lnTo>
                      <a:cubicBezTo>
                        <a:pt x="1079" y="336"/>
                        <a:pt x="1079" y="264"/>
                        <a:pt x="1006" y="229"/>
                      </a:cubicBezTo>
                      <a:lnTo>
                        <a:pt x="668" y="27"/>
                      </a:lnTo>
                      <a:cubicBezTo>
                        <a:pt x="633" y="9"/>
                        <a:pt x="584" y="0"/>
                        <a:pt x="536"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2" name="Google Shape;1562;p42"/>
                <p:cNvSpPr/>
                <p:nvPr/>
              </p:nvSpPr>
              <p:spPr>
                <a:xfrm>
                  <a:off x="-1707984" y="1110522"/>
                  <a:ext cx="123221" cy="69726"/>
                </a:xfrm>
                <a:custGeom>
                  <a:rect b="b" l="l" r="r" t="t"/>
                  <a:pathLst>
                    <a:path extrusionOk="0" h="842" w="1488">
                      <a:moveTo>
                        <a:pt x="500" y="0"/>
                      </a:moveTo>
                      <a:cubicBezTo>
                        <a:pt x="451" y="0"/>
                        <a:pt x="403" y="11"/>
                        <a:pt x="366" y="33"/>
                      </a:cubicBezTo>
                      <a:lnTo>
                        <a:pt x="71" y="205"/>
                      </a:lnTo>
                      <a:cubicBezTo>
                        <a:pt x="1" y="241"/>
                        <a:pt x="1" y="314"/>
                        <a:pt x="71" y="357"/>
                      </a:cubicBezTo>
                      <a:lnTo>
                        <a:pt x="863" y="809"/>
                      </a:lnTo>
                      <a:cubicBezTo>
                        <a:pt x="899" y="831"/>
                        <a:pt x="945" y="841"/>
                        <a:pt x="992" y="841"/>
                      </a:cubicBezTo>
                      <a:cubicBezTo>
                        <a:pt x="1039" y="841"/>
                        <a:pt x="1086" y="831"/>
                        <a:pt x="1122" y="809"/>
                      </a:cubicBezTo>
                      <a:lnTo>
                        <a:pt x="1415" y="637"/>
                      </a:lnTo>
                      <a:cubicBezTo>
                        <a:pt x="1488" y="593"/>
                        <a:pt x="1488" y="530"/>
                        <a:pt x="1415" y="486"/>
                      </a:cubicBezTo>
                      <a:lnTo>
                        <a:pt x="632" y="33"/>
                      </a:lnTo>
                      <a:cubicBezTo>
                        <a:pt x="597" y="11"/>
                        <a:pt x="548" y="0"/>
                        <a:pt x="500"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3" name="Google Shape;1563;p42"/>
                <p:cNvSpPr/>
                <p:nvPr/>
              </p:nvSpPr>
              <p:spPr>
                <a:xfrm>
                  <a:off x="-1821684" y="1176108"/>
                  <a:ext cx="100117" cy="55980"/>
                </a:xfrm>
                <a:custGeom>
                  <a:rect b="b" l="l" r="r" t="t"/>
                  <a:pathLst>
                    <a:path extrusionOk="0" h="676" w="1209">
                      <a:moveTo>
                        <a:pt x="514" y="0"/>
                      </a:moveTo>
                      <a:cubicBezTo>
                        <a:pt x="465" y="0"/>
                        <a:pt x="417" y="11"/>
                        <a:pt x="382" y="33"/>
                      </a:cubicBezTo>
                      <a:lnTo>
                        <a:pt x="71" y="205"/>
                      </a:lnTo>
                      <a:cubicBezTo>
                        <a:pt x="1" y="248"/>
                        <a:pt x="1" y="319"/>
                        <a:pt x="71" y="362"/>
                      </a:cubicBezTo>
                      <a:lnTo>
                        <a:pt x="561" y="643"/>
                      </a:lnTo>
                      <a:cubicBezTo>
                        <a:pt x="597" y="665"/>
                        <a:pt x="645" y="676"/>
                        <a:pt x="693" y="676"/>
                      </a:cubicBezTo>
                      <a:cubicBezTo>
                        <a:pt x="742" y="676"/>
                        <a:pt x="791" y="665"/>
                        <a:pt x="827" y="643"/>
                      </a:cubicBezTo>
                      <a:lnTo>
                        <a:pt x="1136" y="464"/>
                      </a:lnTo>
                      <a:cubicBezTo>
                        <a:pt x="1208" y="421"/>
                        <a:pt x="1208" y="355"/>
                        <a:pt x="1136" y="312"/>
                      </a:cubicBezTo>
                      <a:lnTo>
                        <a:pt x="647" y="33"/>
                      </a:lnTo>
                      <a:cubicBezTo>
                        <a:pt x="611" y="11"/>
                        <a:pt x="563" y="0"/>
                        <a:pt x="514"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4" name="Google Shape;1564;p42"/>
                <p:cNvSpPr/>
                <p:nvPr/>
              </p:nvSpPr>
              <p:spPr>
                <a:xfrm>
                  <a:off x="-1764544" y="1142653"/>
                  <a:ext cx="148230" cy="84549"/>
                </a:xfrm>
                <a:custGeom>
                  <a:rect b="b" l="l" r="r" t="t"/>
                  <a:pathLst>
                    <a:path extrusionOk="0" h="1021" w="1790">
                      <a:moveTo>
                        <a:pt x="511" y="1"/>
                      </a:moveTo>
                      <a:cubicBezTo>
                        <a:pt x="464" y="1"/>
                        <a:pt x="417" y="11"/>
                        <a:pt x="382" y="33"/>
                      </a:cubicBezTo>
                      <a:lnTo>
                        <a:pt x="71" y="212"/>
                      </a:lnTo>
                      <a:cubicBezTo>
                        <a:pt x="1" y="255"/>
                        <a:pt x="1" y="321"/>
                        <a:pt x="71" y="364"/>
                      </a:cubicBezTo>
                      <a:lnTo>
                        <a:pt x="1143" y="989"/>
                      </a:lnTo>
                      <a:cubicBezTo>
                        <a:pt x="1182" y="1010"/>
                        <a:pt x="1231" y="1021"/>
                        <a:pt x="1279" y="1021"/>
                      </a:cubicBezTo>
                      <a:cubicBezTo>
                        <a:pt x="1326" y="1021"/>
                        <a:pt x="1373" y="1010"/>
                        <a:pt x="1408" y="989"/>
                      </a:cubicBezTo>
                      <a:lnTo>
                        <a:pt x="1719" y="809"/>
                      </a:lnTo>
                      <a:cubicBezTo>
                        <a:pt x="1790" y="766"/>
                        <a:pt x="1790" y="695"/>
                        <a:pt x="1719" y="659"/>
                      </a:cubicBezTo>
                      <a:lnTo>
                        <a:pt x="641" y="33"/>
                      </a:lnTo>
                      <a:cubicBezTo>
                        <a:pt x="604" y="11"/>
                        <a:pt x="557" y="1"/>
                        <a:pt x="511"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5" name="Google Shape;1565;p42"/>
                <p:cNvSpPr/>
                <p:nvPr/>
              </p:nvSpPr>
              <p:spPr>
                <a:xfrm>
                  <a:off x="-1644385" y="1212380"/>
                  <a:ext cx="87613" cy="48858"/>
                </a:xfrm>
                <a:custGeom>
                  <a:rect b="b" l="l" r="r" t="t"/>
                  <a:pathLst>
                    <a:path extrusionOk="0" h="590" w="1058">
                      <a:moveTo>
                        <a:pt x="515" y="0"/>
                      </a:moveTo>
                      <a:cubicBezTo>
                        <a:pt x="467" y="0"/>
                        <a:pt x="418" y="11"/>
                        <a:pt x="382" y="33"/>
                      </a:cubicBezTo>
                      <a:lnTo>
                        <a:pt x="73" y="212"/>
                      </a:lnTo>
                      <a:cubicBezTo>
                        <a:pt x="0" y="255"/>
                        <a:pt x="0" y="319"/>
                        <a:pt x="73" y="362"/>
                      </a:cubicBezTo>
                      <a:lnTo>
                        <a:pt x="411" y="557"/>
                      </a:lnTo>
                      <a:cubicBezTo>
                        <a:pt x="447" y="579"/>
                        <a:pt x="496" y="590"/>
                        <a:pt x="544" y="590"/>
                      </a:cubicBezTo>
                      <a:cubicBezTo>
                        <a:pt x="592" y="590"/>
                        <a:pt x="640" y="579"/>
                        <a:pt x="677" y="557"/>
                      </a:cubicBezTo>
                      <a:lnTo>
                        <a:pt x="985" y="378"/>
                      </a:lnTo>
                      <a:cubicBezTo>
                        <a:pt x="1058" y="342"/>
                        <a:pt x="1058" y="269"/>
                        <a:pt x="985" y="226"/>
                      </a:cubicBezTo>
                      <a:lnTo>
                        <a:pt x="647" y="33"/>
                      </a:lnTo>
                      <a:cubicBezTo>
                        <a:pt x="612" y="11"/>
                        <a:pt x="564" y="0"/>
                        <a:pt x="515"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p42"/>
                <p:cNvSpPr/>
                <p:nvPr/>
              </p:nvSpPr>
              <p:spPr>
                <a:xfrm>
                  <a:off x="-1584844" y="1246829"/>
                  <a:ext cx="84135" cy="47119"/>
                </a:xfrm>
                <a:custGeom>
                  <a:rect b="b" l="l" r="r" t="t"/>
                  <a:pathLst>
                    <a:path extrusionOk="0" h="569" w="1016">
                      <a:moveTo>
                        <a:pt x="512" y="0"/>
                      </a:moveTo>
                      <a:cubicBezTo>
                        <a:pt x="465" y="0"/>
                        <a:pt x="418" y="11"/>
                        <a:pt x="382" y="32"/>
                      </a:cubicBezTo>
                      <a:lnTo>
                        <a:pt x="73" y="214"/>
                      </a:lnTo>
                      <a:cubicBezTo>
                        <a:pt x="1" y="257"/>
                        <a:pt x="1" y="321"/>
                        <a:pt x="73" y="364"/>
                      </a:cubicBezTo>
                      <a:lnTo>
                        <a:pt x="375" y="536"/>
                      </a:lnTo>
                      <a:cubicBezTo>
                        <a:pt x="411" y="558"/>
                        <a:pt x="457" y="569"/>
                        <a:pt x="504" y="569"/>
                      </a:cubicBezTo>
                      <a:cubicBezTo>
                        <a:pt x="551" y="569"/>
                        <a:pt x="598" y="558"/>
                        <a:pt x="634" y="536"/>
                      </a:cubicBezTo>
                      <a:lnTo>
                        <a:pt x="943" y="357"/>
                      </a:lnTo>
                      <a:cubicBezTo>
                        <a:pt x="1015" y="314"/>
                        <a:pt x="1015" y="248"/>
                        <a:pt x="943" y="205"/>
                      </a:cubicBezTo>
                      <a:lnTo>
                        <a:pt x="648" y="32"/>
                      </a:lnTo>
                      <a:cubicBezTo>
                        <a:pt x="608" y="11"/>
                        <a:pt x="560" y="0"/>
                        <a:pt x="512"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7" name="Google Shape;1567;p42"/>
                <p:cNvSpPr/>
                <p:nvPr/>
              </p:nvSpPr>
              <p:spPr>
                <a:xfrm>
                  <a:off x="-888982" y="1516960"/>
                  <a:ext cx="130426" cy="73535"/>
                </a:xfrm>
                <a:custGeom>
                  <a:rect b="b" l="l" r="r" t="t"/>
                  <a:pathLst>
                    <a:path extrusionOk="0" h="888" w="1575">
                      <a:moveTo>
                        <a:pt x="540" y="0"/>
                      </a:moveTo>
                      <a:cubicBezTo>
                        <a:pt x="493" y="0"/>
                        <a:pt x="446" y="9"/>
                        <a:pt x="410" y="28"/>
                      </a:cubicBezTo>
                      <a:lnTo>
                        <a:pt x="73" y="221"/>
                      </a:lnTo>
                      <a:cubicBezTo>
                        <a:pt x="1" y="264"/>
                        <a:pt x="1" y="336"/>
                        <a:pt x="73" y="379"/>
                      </a:cubicBezTo>
                      <a:lnTo>
                        <a:pt x="907" y="861"/>
                      </a:lnTo>
                      <a:cubicBezTo>
                        <a:pt x="943" y="879"/>
                        <a:pt x="991" y="888"/>
                        <a:pt x="1039" y="888"/>
                      </a:cubicBezTo>
                      <a:cubicBezTo>
                        <a:pt x="1088" y="888"/>
                        <a:pt x="1136" y="879"/>
                        <a:pt x="1172" y="861"/>
                      </a:cubicBezTo>
                      <a:lnTo>
                        <a:pt x="1503" y="668"/>
                      </a:lnTo>
                      <a:cubicBezTo>
                        <a:pt x="1574" y="624"/>
                        <a:pt x="1574" y="552"/>
                        <a:pt x="1503" y="509"/>
                      </a:cubicBezTo>
                      <a:lnTo>
                        <a:pt x="668" y="28"/>
                      </a:lnTo>
                      <a:cubicBezTo>
                        <a:pt x="633" y="9"/>
                        <a:pt x="587" y="0"/>
                        <a:pt x="540"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8" name="Google Shape;1568;p42"/>
                <p:cNvSpPr/>
                <p:nvPr/>
              </p:nvSpPr>
              <p:spPr>
                <a:xfrm>
                  <a:off x="-947281" y="1483256"/>
                  <a:ext cx="88690" cy="49438"/>
                </a:xfrm>
                <a:custGeom>
                  <a:rect b="b" l="l" r="r" t="t"/>
                  <a:pathLst>
                    <a:path extrusionOk="0" h="597" w="1071">
                      <a:moveTo>
                        <a:pt x="539" y="0"/>
                      </a:moveTo>
                      <a:cubicBezTo>
                        <a:pt x="493" y="0"/>
                        <a:pt x="446" y="11"/>
                        <a:pt x="410" y="33"/>
                      </a:cubicBezTo>
                      <a:lnTo>
                        <a:pt x="72" y="226"/>
                      </a:lnTo>
                      <a:cubicBezTo>
                        <a:pt x="1" y="269"/>
                        <a:pt x="1" y="334"/>
                        <a:pt x="72" y="378"/>
                      </a:cubicBezTo>
                      <a:lnTo>
                        <a:pt x="396" y="564"/>
                      </a:lnTo>
                      <a:cubicBezTo>
                        <a:pt x="431" y="585"/>
                        <a:pt x="480" y="596"/>
                        <a:pt x="528" y="596"/>
                      </a:cubicBezTo>
                      <a:cubicBezTo>
                        <a:pt x="577" y="596"/>
                        <a:pt x="625" y="585"/>
                        <a:pt x="662" y="564"/>
                      </a:cubicBezTo>
                      <a:lnTo>
                        <a:pt x="993" y="369"/>
                      </a:lnTo>
                      <a:cubicBezTo>
                        <a:pt x="1071" y="326"/>
                        <a:pt x="1064" y="262"/>
                        <a:pt x="993" y="219"/>
                      </a:cubicBezTo>
                      <a:lnTo>
                        <a:pt x="669" y="33"/>
                      </a:lnTo>
                      <a:cubicBezTo>
                        <a:pt x="632" y="11"/>
                        <a:pt x="586" y="0"/>
                        <a:pt x="539"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9" name="Google Shape;1569;p42"/>
                <p:cNvSpPr/>
                <p:nvPr/>
              </p:nvSpPr>
              <p:spPr>
                <a:xfrm>
                  <a:off x="-982972" y="1528968"/>
                  <a:ext cx="165537" cy="94155"/>
                </a:xfrm>
                <a:custGeom>
                  <a:rect b="b" l="l" r="r" t="t"/>
                  <a:pathLst>
                    <a:path extrusionOk="0" h="1137" w="1999">
                      <a:moveTo>
                        <a:pt x="500" y="0"/>
                      </a:moveTo>
                      <a:cubicBezTo>
                        <a:pt x="451" y="0"/>
                        <a:pt x="403" y="11"/>
                        <a:pt x="366" y="33"/>
                      </a:cubicBezTo>
                      <a:lnTo>
                        <a:pt x="71" y="205"/>
                      </a:lnTo>
                      <a:cubicBezTo>
                        <a:pt x="1" y="248"/>
                        <a:pt x="1" y="314"/>
                        <a:pt x="71" y="357"/>
                      </a:cubicBezTo>
                      <a:lnTo>
                        <a:pt x="1365" y="1104"/>
                      </a:lnTo>
                      <a:cubicBezTo>
                        <a:pt x="1405" y="1125"/>
                        <a:pt x="1454" y="1136"/>
                        <a:pt x="1501" y="1136"/>
                      </a:cubicBezTo>
                      <a:cubicBezTo>
                        <a:pt x="1549" y="1136"/>
                        <a:pt x="1596" y="1125"/>
                        <a:pt x="1631" y="1104"/>
                      </a:cubicBezTo>
                      <a:lnTo>
                        <a:pt x="1926" y="931"/>
                      </a:lnTo>
                      <a:cubicBezTo>
                        <a:pt x="1998" y="888"/>
                        <a:pt x="1998" y="824"/>
                        <a:pt x="1926" y="781"/>
                      </a:cubicBezTo>
                      <a:lnTo>
                        <a:pt x="632" y="33"/>
                      </a:lnTo>
                      <a:cubicBezTo>
                        <a:pt x="597" y="11"/>
                        <a:pt x="548" y="0"/>
                        <a:pt x="500"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0" name="Google Shape;1570;p42"/>
                <p:cNvSpPr/>
                <p:nvPr/>
              </p:nvSpPr>
              <p:spPr>
                <a:xfrm>
                  <a:off x="-1040112" y="1495677"/>
                  <a:ext cx="83969" cy="47119"/>
                </a:xfrm>
                <a:custGeom>
                  <a:rect b="b" l="l" r="r" t="t"/>
                  <a:pathLst>
                    <a:path extrusionOk="0" h="569" w="1014">
                      <a:moveTo>
                        <a:pt x="500" y="0"/>
                      </a:moveTo>
                      <a:cubicBezTo>
                        <a:pt x="451" y="0"/>
                        <a:pt x="403" y="11"/>
                        <a:pt x="366" y="33"/>
                      </a:cubicBezTo>
                      <a:lnTo>
                        <a:pt x="71" y="205"/>
                      </a:lnTo>
                      <a:cubicBezTo>
                        <a:pt x="1" y="248"/>
                        <a:pt x="1" y="321"/>
                        <a:pt x="71" y="357"/>
                      </a:cubicBezTo>
                      <a:lnTo>
                        <a:pt x="380" y="536"/>
                      </a:lnTo>
                      <a:cubicBezTo>
                        <a:pt x="416" y="558"/>
                        <a:pt x="465" y="569"/>
                        <a:pt x="514" y="569"/>
                      </a:cubicBezTo>
                      <a:cubicBezTo>
                        <a:pt x="563" y="569"/>
                        <a:pt x="611" y="558"/>
                        <a:pt x="648" y="536"/>
                      </a:cubicBezTo>
                      <a:lnTo>
                        <a:pt x="941" y="364"/>
                      </a:lnTo>
                      <a:cubicBezTo>
                        <a:pt x="1013" y="328"/>
                        <a:pt x="1013" y="255"/>
                        <a:pt x="941" y="212"/>
                      </a:cubicBezTo>
                      <a:lnTo>
                        <a:pt x="632" y="33"/>
                      </a:lnTo>
                      <a:cubicBezTo>
                        <a:pt x="597" y="11"/>
                        <a:pt x="548" y="0"/>
                        <a:pt x="500"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1" name="Google Shape;1571;p42"/>
                <p:cNvSpPr/>
                <p:nvPr/>
              </p:nvSpPr>
              <p:spPr>
                <a:xfrm>
                  <a:off x="-1496070" y="1233083"/>
                  <a:ext cx="84632" cy="46705"/>
                </a:xfrm>
                <a:custGeom>
                  <a:rect b="b" l="l" r="r" t="t"/>
                  <a:pathLst>
                    <a:path extrusionOk="0" h="564" w="1022">
                      <a:moveTo>
                        <a:pt x="503" y="0"/>
                      </a:moveTo>
                      <a:cubicBezTo>
                        <a:pt x="456" y="0"/>
                        <a:pt x="410" y="9"/>
                        <a:pt x="374" y="26"/>
                      </a:cubicBezTo>
                      <a:lnTo>
                        <a:pt x="79" y="198"/>
                      </a:lnTo>
                      <a:cubicBezTo>
                        <a:pt x="0" y="242"/>
                        <a:pt x="7" y="314"/>
                        <a:pt x="79" y="357"/>
                      </a:cubicBezTo>
                      <a:lnTo>
                        <a:pt x="388" y="537"/>
                      </a:lnTo>
                      <a:cubicBezTo>
                        <a:pt x="424" y="555"/>
                        <a:pt x="471" y="564"/>
                        <a:pt x="518" y="564"/>
                      </a:cubicBezTo>
                      <a:cubicBezTo>
                        <a:pt x="566" y="564"/>
                        <a:pt x="614" y="555"/>
                        <a:pt x="654" y="537"/>
                      </a:cubicBezTo>
                      <a:lnTo>
                        <a:pt x="949" y="364"/>
                      </a:lnTo>
                      <a:cubicBezTo>
                        <a:pt x="1021" y="321"/>
                        <a:pt x="1021" y="250"/>
                        <a:pt x="949" y="207"/>
                      </a:cubicBezTo>
                      <a:lnTo>
                        <a:pt x="633" y="26"/>
                      </a:lnTo>
                      <a:cubicBezTo>
                        <a:pt x="597" y="9"/>
                        <a:pt x="550" y="0"/>
                        <a:pt x="503"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2" name="Google Shape;1572;p42"/>
                <p:cNvSpPr/>
                <p:nvPr/>
              </p:nvSpPr>
              <p:spPr>
                <a:xfrm>
                  <a:off x="-729405" y="1542052"/>
                  <a:ext cx="89352" cy="50183"/>
                </a:xfrm>
                <a:custGeom>
                  <a:rect b="b" l="l" r="r" t="t"/>
                  <a:pathLst>
                    <a:path extrusionOk="0" h="606" w="1079">
                      <a:moveTo>
                        <a:pt x="503" y="1"/>
                      </a:moveTo>
                      <a:cubicBezTo>
                        <a:pt x="457" y="1"/>
                        <a:pt x="410" y="12"/>
                        <a:pt x="373" y="33"/>
                      </a:cubicBezTo>
                      <a:lnTo>
                        <a:pt x="72" y="206"/>
                      </a:lnTo>
                      <a:cubicBezTo>
                        <a:pt x="1" y="249"/>
                        <a:pt x="1" y="321"/>
                        <a:pt x="72" y="365"/>
                      </a:cubicBezTo>
                      <a:lnTo>
                        <a:pt x="446" y="573"/>
                      </a:lnTo>
                      <a:cubicBezTo>
                        <a:pt x="482" y="595"/>
                        <a:pt x="529" y="606"/>
                        <a:pt x="575" y="606"/>
                      </a:cubicBezTo>
                      <a:cubicBezTo>
                        <a:pt x="622" y="606"/>
                        <a:pt x="668" y="595"/>
                        <a:pt x="705" y="573"/>
                      </a:cubicBezTo>
                      <a:lnTo>
                        <a:pt x="1007" y="401"/>
                      </a:lnTo>
                      <a:cubicBezTo>
                        <a:pt x="1079" y="358"/>
                        <a:pt x="1079" y="292"/>
                        <a:pt x="1007" y="249"/>
                      </a:cubicBezTo>
                      <a:lnTo>
                        <a:pt x="632" y="33"/>
                      </a:lnTo>
                      <a:cubicBezTo>
                        <a:pt x="597" y="12"/>
                        <a:pt x="550" y="1"/>
                        <a:pt x="503"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3" name="Google Shape;1573;p42"/>
                <p:cNvSpPr/>
                <p:nvPr/>
              </p:nvSpPr>
              <p:spPr>
                <a:xfrm>
                  <a:off x="-788366" y="1574845"/>
                  <a:ext cx="92333" cy="51839"/>
                </a:xfrm>
                <a:custGeom>
                  <a:rect b="b" l="l" r="r" t="t"/>
                  <a:pathLst>
                    <a:path extrusionOk="0" h="626" w="1115">
                      <a:moveTo>
                        <a:pt x="540" y="0"/>
                      </a:moveTo>
                      <a:cubicBezTo>
                        <a:pt x="493" y="0"/>
                        <a:pt x="446" y="11"/>
                        <a:pt x="411" y="32"/>
                      </a:cubicBezTo>
                      <a:lnTo>
                        <a:pt x="73" y="227"/>
                      </a:lnTo>
                      <a:cubicBezTo>
                        <a:pt x="0" y="270"/>
                        <a:pt x="0" y="334"/>
                        <a:pt x="73" y="377"/>
                      </a:cubicBezTo>
                      <a:lnTo>
                        <a:pt x="438" y="593"/>
                      </a:lnTo>
                      <a:cubicBezTo>
                        <a:pt x="478" y="615"/>
                        <a:pt x="527" y="625"/>
                        <a:pt x="575" y="625"/>
                      </a:cubicBezTo>
                      <a:cubicBezTo>
                        <a:pt x="622" y="625"/>
                        <a:pt x="669" y="615"/>
                        <a:pt x="704" y="593"/>
                      </a:cubicBezTo>
                      <a:lnTo>
                        <a:pt x="1042" y="400"/>
                      </a:lnTo>
                      <a:cubicBezTo>
                        <a:pt x="1115" y="357"/>
                        <a:pt x="1115" y="284"/>
                        <a:pt x="1042" y="248"/>
                      </a:cubicBezTo>
                      <a:lnTo>
                        <a:pt x="670" y="32"/>
                      </a:lnTo>
                      <a:cubicBezTo>
                        <a:pt x="633" y="11"/>
                        <a:pt x="586" y="0"/>
                        <a:pt x="540"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4" name="Google Shape;1574;p42"/>
                <p:cNvSpPr/>
                <p:nvPr/>
              </p:nvSpPr>
              <p:spPr>
                <a:xfrm>
                  <a:off x="-1128803" y="1311836"/>
                  <a:ext cx="79746" cy="44717"/>
                </a:xfrm>
                <a:custGeom>
                  <a:rect b="b" l="l" r="r" t="t"/>
                  <a:pathLst>
                    <a:path extrusionOk="0" h="540" w="963">
                      <a:moveTo>
                        <a:pt x="500" y="0"/>
                      </a:moveTo>
                      <a:cubicBezTo>
                        <a:pt x="451" y="0"/>
                        <a:pt x="402" y="11"/>
                        <a:pt x="366" y="32"/>
                      </a:cubicBezTo>
                      <a:lnTo>
                        <a:pt x="71" y="205"/>
                      </a:lnTo>
                      <a:cubicBezTo>
                        <a:pt x="0" y="239"/>
                        <a:pt x="0" y="312"/>
                        <a:pt x="71" y="355"/>
                      </a:cubicBezTo>
                      <a:lnTo>
                        <a:pt x="330" y="507"/>
                      </a:lnTo>
                      <a:cubicBezTo>
                        <a:pt x="366" y="528"/>
                        <a:pt x="415" y="539"/>
                        <a:pt x="464" y="539"/>
                      </a:cubicBezTo>
                      <a:cubicBezTo>
                        <a:pt x="512" y="539"/>
                        <a:pt x="561" y="528"/>
                        <a:pt x="597" y="507"/>
                      </a:cubicBezTo>
                      <a:lnTo>
                        <a:pt x="891" y="334"/>
                      </a:lnTo>
                      <a:cubicBezTo>
                        <a:pt x="963" y="291"/>
                        <a:pt x="963" y="219"/>
                        <a:pt x="891" y="176"/>
                      </a:cubicBezTo>
                      <a:lnTo>
                        <a:pt x="632" y="32"/>
                      </a:lnTo>
                      <a:cubicBezTo>
                        <a:pt x="596" y="11"/>
                        <a:pt x="548" y="0"/>
                        <a:pt x="500"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5" name="Google Shape;1575;p42"/>
                <p:cNvSpPr/>
                <p:nvPr/>
              </p:nvSpPr>
              <p:spPr>
                <a:xfrm>
                  <a:off x="-672927" y="1521266"/>
                  <a:ext cx="68649" cy="38093"/>
                </a:xfrm>
                <a:custGeom>
                  <a:rect b="b" l="l" r="r" t="t"/>
                  <a:pathLst>
                    <a:path extrusionOk="0" h="460" w="829">
                      <a:moveTo>
                        <a:pt x="254" y="0"/>
                      </a:moveTo>
                      <a:cubicBezTo>
                        <a:pt x="206" y="0"/>
                        <a:pt x="159" y="11"/>
                        <a:pt x="123" y="32"/>
                      </a:cubicBezTo>
                      <a:lnTo>
                        <a:pt x="73" y="62"/>
                      </a:lnTo>
                      <a:cubicBezTo>
                        <a:pt x="0" y="105"/>
                        <a:pt x="0" y="177"/>
                        <a:pt x="73" y="212"/>
                      </a:cubicBezTo>
                      <a:lnTo>
                        <a:pt x="447" y="427"/>
                      </a:lnTo>
                      <a:cubicBezTo>
                        <a:pt x="482" y="449"/>
                        <a:pt x="529" y="460"/>
                        <a:pt x="576" y="460"/>
                      </a:cubicBezTo>
                      <a:cubicBezTo>
                        <a:pt x="623" y="460"/>
                        <a:pt x="670" y="449"/>
                        <a:pt x="706" y="427"/>
                      </a:cubicBezTo>
                      <a:lnTo>
                        <a:pt x="756" y="400"/>
                      </a:lnTo>
                      <a:cubicBezTo>
                        <a:pt x="828" y="357"/>
                        <a:pt x="828" y="291"/>
                        <a:pt x="756" y="248"/>
                      </a:cubicBezTo>
                      <a:lnTo>
                        <a:pt x="388" y="32"/>
                      </a:lnTo>
                      <a:cubicBezTo>
                        <a:pt x="350" y="11"/>
                        <a:pt x="301" y="0"/>
                        <a:pt x="254"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6" name="Google Shape;1576;p42"/>
                <p:cNvSpPr/>
                <p:nvPr/>
              </p:nvSpPr>
              <p:spPr>
                <a:xfrm>
                  <a:off x="-788366" y="1454686"/>
                  <a:ext cx="65503" cy="36271"/>
                </a:xfrm>
                <a:custGeom>
                  <a:rect b="b" l="l" r="r" t="t"/>
                  <a:pathLst>
                    <a:path extrusionOk="0" h="438" w="791">
                      <a:moveTo>
                        <a:pt x="252" y="0"/>
                      </a:moveTo>
                      <a:cubicBezTo>
                        <a:pt x="206" y="0"/>
                        <a:pt x="159" y="11"/>
                        <a:pt x="123" y="33"/>
                      </a:cubicBezTo>
                      <a:lnTo>
                        <a:pt x="73" y="60"/>
                      </a:lnTo>
                      <a:cubicBezTo>
                        <a:pt x="0" y="103"/>
                        <a:pt x="0" y="169"/>
                        <a:pt x="73" y="212"/>
                      </a:cubicBezTo>
                      <a:lnTo>
                        <a:pt x="411" y="405"/>
                      </a:lnTo>
                      <a:cubicBezTo>
                        <a:pt x="446" y="427"/>
                        <a:pt x="493" y="438"/>
                        <a:pt x="540" y="438"/>
                      </a:cubicBezTo>
                      <a:cubicBezTo>
                        <a:pt x="588" y="438"/>
                        <a:pt x="637" y="427"/>
                        <a:pt x="677" y="405"/>
                      </a:cubicBezTo>
                      <a:lnTo>
                        <a:pt x="720" y="378"/>
                      </a:lnTo>
                      <a:cubicBezTo>
                        <a:pt x="790" y="341"/>
                        <a:pt x="790" y="269"/>
                        <a:pt x="720" y="226"/>
                      </a:cubicBezTo>
                      <a:lnTo>
                        <a:pt x="382" y="33"/>
                      </a:lnTo>
                      <a:cubicBezTo>
                        <a:pt x="345" y="11"/>
                        <a:pt x="299" y="0"/>
                        <a:pt x="252"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7" name="Google Shape;1577;p42"/>
                <p:cNvSpPr/>
                <p:nvPr/>
              </p:nvSpPr>
              <p:spPr>
                <a:xfrm>
                  <a:off x="-728825" y="1489053"/>
                  <a:ext cx="62522" cy="34615"/>
                </a:xfrm>
                <a:custGeom>
                  <a:rect b="b" l="l" r="r" t="t"/>
                  <a:pathLst>
                    <a:path extrusionOk="0" h="418" w="755">
                      <a:moveTo>
                        <a:pt x="252" y="1"/>
                      </a:moveTo>
                      <a:cubicBezTo>
                        <a:pt x="205" y="1"/>
                        <a:pt x="159" y="12"/>
                        <a:pt x="123" y="33"/>
                      </a:cubicBezTo>
                      <a:lnTo>
                        <a:pt x="71" y="63"/>
                      </a:lnTo>
                      <a:cubicBezTo>
                        <a:pt x="1" y="106"/>
                        <a:pt x="1" y="170"/>
                        <a:pt x="71" y="213"/>
                      </a:cubicBezTo>
                      <a:lnTo>
                        <a:pt x="366" y="385"/>
                      </a:lnTo>
                      <a:cubicBezTo>
                        <a:pt x="403" y="407"/>
                        <a:pt x="451" y="418"/>
                        <a:pt x="500" y="418"/>
                      </a:cubicBezTo>
                      <a:cubicBezTo>
                        <a:pt x="548" y="418"/>
                        <a:pt x="597" y="407"/>
                        <a:pt x="632" y="385"/>
                      </a:cubicBezTo>
                      <a:lnTo>
                        <a:pt x="684" y="358"/>
                      </a:lnTo>
                      <a:cubicBezTo>
                        <a:pt x="755" y="314"/>
                        <a:pt x="755" y="242"/>
                        <a:pt x="684" y="206"/>
                      </a:cubicBezTo>
                      <a:lnTo>
                        <a:pt x="382" y="33"/>
                      </a:lnTo>
                      <a:cubicBezTo>
                        <a:pt x="346" y="12"/>
                        <a:pt x="299" y="1"/>
                        <a:pt x="252"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8" name="Google Shape;1578;p42"/>
                <p:cNvSpPr/>
                <p:nvPr/>
              </p:nvSpPr>
              <p:spPr>
                <a:xfrm>
                  <a:off x="-844926" y="1475389"/>
                  <a:ext cx="142930" cy="81154"/>
                </a:xfrm>
                <a:custGeom>
                  <a:rect b="b" l="l" r="r" t="t"/>
                  <a:pathLst>
                    <a:path extrusionOk="0" h="980" w="1726">
                      <a:moveTo>
                        <a:pt x="504" y="0"/>
                      </a:moveTo>
                      <a:cubicBezTo>
                        <a:pt x="457" y="0"/>
                        <a:pt x="411" y="11"/>
                        <a:pt x="375" y="33"/>
                      </a:cubicBezTo>
                      <a:lnTo>
                        <a:pt x="73" y="205"/>
                      </a:lnTo>
                      <a:cubicBezTo>
                        <a:pt x="0" y="248"/>
                        <a:pt x="0" y="321"/>
                        <a:pt x="73" y="357"/>
                      </a:cubicBezTo>
                      <a:lnTo>
                        <a:pt x="1085" y="947"/>
                      </a:lnTo>
                      <a:cubicBezTo>
                        <a:pt x="1121" y="969"/>
                        <a:pt x="1170" y="979"/>
                        <a:pt x="1219" y="979"/>
                      </a:cubicBezTo>
                      <a:cubicBezTo>
                        <a:pt x="1268" y="979"/>
                        <a:pt x="1316" y="969"/>
                        <a:pt x="1353" y="947"/>
                      </a:cubicBezTo>
                      <a:lnTo>
                        <a:pt x="1646" y="774"/>
                      </a:lnTo>
                      <a:cubicBezTo>
                        <a:pt x="1725" y="731"/>
                        <a:pt x="1718" y="666"/>
                        <a:pt x="1646" y="623"/>
                      </a:cubicBezTo>
                      <a:lnTo>
                        <a:pt x="633" y="33"/>
                      </a:lnTo>
                      <a:cubicBezTo>
                        <a:pt x="597" y="11"/>
                        <a:pt x="550" y="0"/>
                        <a:pt x="504"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9" name="Google Shape;1579;p42"/>
                <p:cNvSpPr/>
                <p:nvPr/>
              </p:nvSpPr>
              <p:spPr>
                <a:xfrm>
                  <a:off x="-846665" y="1421230"/>
                  <a:ext cx="64923" cy="35857"/>
                </a:xfrm>
                <a:custGeom>
                  <a:rect b="b" l="l" r="r" t="t"/>
                  <a:pathLst>
                    <a:path extrusionOk="0" h="433" w="784">
                      <a:moveTo>
                        <a:pt x="253" y="1"/>
                      </a:moveTo>
                      <a:cubicBezTo>
                        <a:pt x="205" y="1"/>
                        <a:pt x="158" y="11"/>
                        <a:pt x="123" y="33"/>
                      </a:cubicBezTo>
                      <a:lnTo>
                        <a:pt x="71" y="62"/>
                      </a:lnTo>
                      <a:cubicBezTo>
                        <a:pt x="0" y="98"/>
                        <a:pt x="0" y="169"/>
                        <a:pt x="71" y="212"/>
                      </a:cubicBezTo>
                      <a:lnTo>
                        <a:pt x="396" y="400"/>
                      </a:lnTo>
                      <a:cubicBezTo>
                        <a:pt x="432" y="422"/>
                        <a:pt x="480" y="433"/>
                        <a:pt x="528" y="433"/>
                      </a:cubicBezTo>
                      <a:cubicBezTo>
                        <a:pt x="577" y="433"/>
                        <a:pt x="625" y="422"/>
                        <a:pt x="661" y="400"/>
                      </a:cubicBezTo>
                      <a:lnTo>
                        <a:pt x="711" y="371"/>
                      </a:lnTo>
                      <a:cubicBezTo>
                        <a:pt x="784" y="328"/>
                        <a:pt x="784" y="255"/>
                        <a:pt x="704" y="221"/>
                      </a:cubicBezTo>
                      <a:lnTo>
                        <a:pt x="389" y="33"/>
                      </a:lnTo>
                      <a:cubicBezTo>
                        <a:pt x="349" y="11"/>
                        <a:pt x="300" y="1"/>
                        <a:pt x="253"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0" name="Google Shape;1580;p42"/>
                <p:cNvSpPr/>
                <p:nvPr/>
              </p:nvSpPr>
              <p:spPr>
                <a:xfrm>
                  <a:off x="-903805" y="1387940"/>
                  <a:ext cx="63764" cy="35194"/>
                </a:xfrm>
                <a:custGeom>
                  <a:rect b="b" l="l" r="r" t="t"/>
                  <a:pathLst>
                    <a:path extrusionOk="0" h="425" w="770">
                      <a:moveTo>
                        <a:pt x="252" y="1"/>
                      </a:moveTo>
                      <a:cubicBezTo>
                        <a:pt x="205" y="1"/>
                        <a:pt x="158" y="11"/>
                        <a:pt x="123" y="33"/>
                      </a:cubicBezTo>
                      <a:lnTo>
                        <a:pt x="71" y="62"/>
                      </a:lnTo>
                      <a:cubicBezTo>
                        <a:pt x="0" y="105"/>
                        <a:pt x="0" y="169"/>
                        <a:pt x="71" y="212"/>
                      </a:cubicBezTo>
                      <a:lnTo>
                        <a:pt x="382" y="392"/>
                      </a:lnTo>
                      <a:cubicBezTo>
                        <a:pt x="417" y="413"/>
                        <a:pt x="465" y="424"/>
                        <a:pt x="514" y="424"/>
                      </a:cubicBezTo>
                      <a:cubicBezTo>
                        <a:pt x="562" y="424"/>
                        <a:pt x="611" y="413"/>
                        <a:pt x="647" y="392"/>
                      </a:cubicBezTo>
                      <a:lnTo>
                        <a:pt x="697" y="364"/>
                      </a:lnTo>
                      <a:cubicBezTo>
                        <a:pt x="770" y="321"/>
                        <a:pt x="770" y="255"/>
                        <a:pt x="697" y="212"/>
                      </a:cubicBezTo>
                      <a:lnTo>
                        <a:pt x="382" y="33"/>
                      </a:lnTo>
                      <a:cubicBezTo>
                        <a:pt x="345" y="11"/>
                        <a:pt x="298" y="1"/>
                        <a:pt x="252"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1" name="Google Shape;1581;p42"/>
                <p:cNvSpPr/>
                <p:nvPr/>
              </p:nvSpPr>
              <p:spPr>
                <a:xfrm>
                  <a:off x="-959785" y="1355809"/>
                  <a:ext cx="62604" cy="34615"/>
                </a:xfrm>
                <a:custGeom>
                  <a:rect b="b" l="l" r="r" t="t"/>
                  <a:pathLst>
                    <a:path extrusionOk="0" h="418" w="756">
                      <a:moveTo>
                        <a:pt x="248" y="0"/>
                      </a:moveTo>
                      <a:cubicBezTo>
                        <a:pt x="199" y="0"/>
                        <a:pt x="151" y="11"/>
                        <a:pt x="116" y="33"/>
                      </a:cubicBezTo>
                      <a:lnTo>
                        <a:pt x="73" y="62"/>
                      </a:lnTo>
                      <a:cubicBezTo>
                        <a:pt x="0" y="97"/>
                        <a:pt x="0" y="169"/>
                        <a:pt x="73" y="212"/>
                      </a:cubicBezTo>
                      <a:lnTo>
                        <a:pt x="368" y="385"/>
                      </a:lnTo>
                      <a:cubicBezTo>
                        <a:pt x="403" y="406"/>
                        <a:pt x="451" y="417"/>
                        <a:pt x="500" y="417"/>
                      </a:cubicBezTo>
                      <a:cubicBezTo>
                        <a:pt x="548" y="417"/>
                        <a:pt x="597" y="406"/>
                        <a:pt x="633" y="385"/>
                      </a:cubicBezTo>
                      <a:lnTo>
                        <a:pt x="683" y="355"/>
                      </a:lnTo>
                      <a:cubicBezTo>
                        <a:pt x="756" y="312"/>
                        <a:pt x="756" y="241"/>
                        <a:pt x="676" y="205"/>
                      </a:cubicBezTo>
                      <a:lnTo>
                        <a:pt x="381" y="33"/>
                      </a:lnTo>
                      <a:cubicBezTo>
                        <a:pt x="345" y="11"/>
                        <a:pt x="296" y="0"/>
                        <a:pt x="248"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2" name="Google Shape;1582;p42"/>
                <p:cNvSpPr/>
                <p:nvPr/>
              </p:nvSpPr>
              <p:spPr>
                <a:xfrm>
                  <a:off x="-1016345" y="1376678"/>
                  <a:ext cx="82727" cy="46456"/>
                </a:xfrm>
                <a:custGeom>
                  <a:rect b="b" l="l" r="r" t="t"/>
                  <a:pathLst>
                    <a:path extrusionOk="0" h="561" w="999">
                      <a:moveTo>
                        <a:pt x="500" y="0"/>
                      </a:moveTo>
                      <a:cubicBezTo>
                        <a:pt x="451" y="0"/>
                        <a:pt x="403" y="11"/>
                        <a:pt x="367" y="33"/>
                      </a:cubicBezTo>
                      <a:lnTo>
                        <a:pt x="72" y="205"/>
                      </a:lnTo>
                      <a:cubicBezTo>
                        <a:pt x="0" y="248"/>
                        <a:pt x="0" y="312"/>
                        <a:pt x="72" y="355"/>
                      </a:cubicBezTo>
                      <a:lnTo>
                        <a:pt x="367" y="528"/>
                      </a:lnTo>
                      <a:cubicBezTo>
                        <a:pt x="403" y="549"/>
                        <a:pt x="451" y="560"/>
                        <a:pt x="500" y="560"/>
                      </a:cubicBezTo>
                      <a:cubicBezTo>
                        <a:pt x="548" y="560"/>
                        <a:pt x="597" y="549"/>
                        <a:pt x="633" y="528"/>
                      </a:cubicBezTo>
                      <a:lnTo>
                        <a:pt x="928" y="355"/>
                      </a:lnTo>
                      <a:cubicBezTo>
                        <a:pt x="999" y="312"/>
                        <a:pt x="999" y="241"/>
                        <a:pt x="928" y="205"/>
                      </a:cubicBezTo>
                      <a:lnTo>
                        <a:pt x="633" y="33"/>
                      </a:lnTo>
                      <a:cubicBezTo>
                        <a:pt x="597" y="11"/>
                        <a:pt x="548" y="0"/>
                        <a:pt x="500"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3" name="Google Shape;1583;p42"/>
                <p:cNvSpPr/>
                <p:nvPr/>
              </p:nvSpPr>
              <p:spPr>
                <a:xfrm>
                  <a:off x="-960365" y="1408808"/>
                  <a:ext cx="84632" cy="47036"/>
                </a:xfrm>
                <a:custGeom>
                  <a:rect b="b" l="l" r="r" t="t"/>
                  <a:pathLst>
                    <a:path extrusionOk="0" h="568" w="1022">
                      <a:moveTo>
                        <a:pt x="502" y="0"/>
                      </a:moveTo>
                      <a:cubicBezTo>
                        <a:pt x="454" y="0"/>
                        <a:pt x="406" y="11"/>
                        <a:pt x="366" y="33"/>
                      </a:cubicBezTo>
                      <a:lnTo>
                        <a:pt x="73" y="205"/>
                      </a:lnTo>
                      <a:cubicBezTo>
                        <a:pt x="0" y="248"/>
                        <a:pt x="0" y="319"/>
                        <a:pt x="73" y="355"/>
                      </a:cubicBezTo>
                      <a:lnTo>
                        <a:pt x="382" y="535"/>
                      </a:lnTo>
                      <a:cubicBezTo>
                        <a:pt x="421" y="556"/>
                        <a:pt x="470" y="567"/>
                        <a:pt x="517" y="567"/>
                      </a:cubicBezTo>
                      <a:cubicBezTo>
                        <a:pt x="564" y="567"/>
                        <a:pt x="611" y="556"/>
                        <a:pt x="647" y="535"/>
                      </a:cubicBezTo>
                      <a:lnTo>
                        <a:pt x="942" y="362"/>
                      </a:lnTo>
                      <a:cubicBezTo>
                        <a:pt x="1022" y="319"/>
                        <a:pt x="1013" y="255"/>
                        <a:pt x="942" y="212"/>
                      </a:cubicBezTo>
                      <a:lnTo>
                        <a:pt x="633" y="33"/>
                      </a:lnTo>
                      <a:cubicBezTo>
                        <a:pt x="597" y="11"/>
                        <a:pt x="550" y="0"/>
                        <a:pt x="502"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4" name="Google Shape;1584;p42"/>
                <p:cNvSpPr/>
                <p:nvPr/>
              </p:nvSpPr>
              <p:spPr>
                <a:xfrm>
                  <a:off x="-903225" y="1442099"/>
                  <a:ext cx="85211" cy="47699"/>
                </a:xfrm>
                <a:custGeom>
                  <a:rect b="b" l="l" r="r" t="t"/>
                  <a:pathLst>
                    <a:path extrusionOk="0" h="576" w="1029">
                      <a:moveTo>
                        <a:pt x="503" y="0"/>
                      </a:moveTo>
                      <a:cubicBezTo>
                        <a:pt x="457" y="0"/>
                        <a:pt x="410" y="11"/>
                        <a:pt x="375" y="33"/>
                      </a:cubicBezTo>
                      <a:lnTo>
                        <a:pt x="73" y="205"/>
                      </a:lnTo>
                      <a:cubicBezTo>
                        <a:pt x="0" y="248"/>
                        <a:pt x="0" y="314"/>
                        <a:pt x="73" y="357"/>
                      </a:cubicBezTo>
                      <a:lnTo>
                        <a:pt x="395" y="543"/>
                      </a:lnTo>
                      <a:cubicBezTo>
                        <a:pt x="432" y="565"/>
                        <a:pt x="480" y="576"/>
                        <a:pt x="529" y="576"/>
                      </a:cubicBezTo>
                      <a:cubicBezTo>
                        <a:pt x="577" y="576"/>
                        <a:pt x="626" y="565"/>
                        <a:pt x="661" y="543"/>
                      </a:cubicBezTo>
                      <a:lnTo>
                        <a:pt x="956" y="371"/>
                      </a:lnTo>
                      <a:cubicBezTo>
                        <a:pt x="1028" y="328"/>
                        <a:pt x="1028" y="255"/>
                        <a:pt x="956" y="219"/>
                      </a:cubicBezTo>
                      <a:lnTo>
                        <a:pt x="633" y="33"/>
                      </a:lnTo>
                      <a:cubicBezTo>
                        <a:pt x="597" y="11"/>
                        <a:pt x="550" y="0"/>
                        <a:pt x="503"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5" name="Google Shape;1585;p42"/>
                <p:cNvSpPr/>
                <p:nvPr/>
              </p:nvSpPr>
              <p:spPr>
                <a:xfrm>
                  <a:off x="-1130128" y="1257512"/>
                  <a:ext cx="63847" cy="35277"/>
                </a:xfrm>
                <a:custGeom>
                  <a:rect b="b" l="l" r="r" t="t"/>
                  <a:pathLst>
                    <a:path extrusionOk="0" h="426" w="771">
                      <a:moveTo>
                        <a:pt x="257" y="1"/>
                      </a:moveTo>
                      <a:cubicBezTo>
                        <a:pt x="208" y="1"/>
                        <a:pt x="160" y="11"/>
                        <a:pt x="123" y="33"/>
                      </a:cubicBezTo>
                      <a:lnTo>
                        <a:pt x="73" y="62"/>
                      </a:lnTo>
                      <a:cubicBezTo>
                        <a:pt x="1" y="105"/>
                        <a:pt x="9" y="171"/>
                        <a:pt x="80" y="214"/>
                      </a:cubicBezTo>
                      <a:lnTo>
                        <a:pt x="389" y="393"/>
                      </a:lnTo>
                      <a:cubicBezTo>
                        <a:pt x="425" y="415"/>
                        <a:pt x="472" y="426"/>
                        <a:pt x="519" y="426"/>
                      </a:cubicBezTo>
                      <a:cubicBezTo>
                        <a:pt x="566" y="426"/>
                        <a:pt x="612" y="415"/>
                        <a:pt x="648" y="393"/>
                      </a:cubicBezTo>
                      <a:lnTo>
                        <a:pt x="700" y="364"/>
                      </a:lnTo>
                      <a:cubicBezTo>
                        <a:pt x="770" y="321"/>
                        <a:pt x="770" y="257"/>
                        <a:pt x="700" y="214"/>
                      </a:cubicBezTo>
                      <a:lnTo>
                        <a:pt x="389" y="33"/>
                      </a:lnTo>
                      <a:cubicBezTo>
                        <a:pt x="354" y="11"/>
                        <a:pt x="305" y="1"/>
                        <a:pt x="257"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6" name="Google Shape;1586;p42"/>
                <p:cNvSpPr/>
                <p:nvPr/>
              </p:nvSpPr>
              <p:spPr>
                <a:xfrm>
                  <a:off x="-957963" y="1674633"/>
                  <a:ext cx="89932" cy="50348"/>
                </a:xfrm>
                <a:custGeom>
                  <a:rect b="b" l="l" r="r" t="t"/>
                  <a:pathLst>
                    <a:path extrusionOk="0" h="608" w="1086">
                      <a:moveTo>
                        <a:pt x="514" y="1"/>
                      </a:moveTo>
                      <a:cubicBezTo>
                        <a:pt x="465" y="1"/>
                        <a:pt x="416" y="10"/>
                        <a:pt x="380" y="28"/>
                      </a:cubicBezTo>
                      <a:lnTo>
                        <a:pt x="71" y="207"/>
                      </a:lnTo>
                      <a:cubicBezTo>
                        <a:pt x="1" y="251"/>
                        <a:pt x="1" y="323"/>
                        <a:pt x="78" y="366"/>
                      </a:cubicBezTo>
                      <a:lnTo>
                        <a:pt x="446" y="575"/>
                      </a:lnTo>
                      <a:cubicBezTo>
                        <a:pt x="482" y="596"/>
                        <a:pt x="530" y="607"/>
                        <a:pt x="579" y="607"/>
                      </a:cubicBezTo>
                      <a:cubicBezTo>
                        <a:pt x="627" y="607"/>
                        <a:pt x="675" y="596"/>
                        <a:pt x="711" y="575"/>
                      </a:cubicBezTo>
                      <a:lnTo>
                        <a:pt x="1013" y="395"/>
                      </a:lnTo>
                      <a:cubicBezTo>
                        <a:pt x="1086" y="359"/>
                        <a:pt x="1086" y="287"/>
                        <a:pt x="1013" y="244"/>
                      </a:cubicBezTo>
                      <a:lnTo>
                        <a:pt x="648" y="28"/>
                      </a:lnTo>
                      <a:cubicBezTo>
                        <a:pt x="611" y="10"/>
                        <a:pt x="563" y="1"/>
                        <a:pt x="514"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7" name="Google Shape;1587;p42"/>
                <p:cNvSpPr/>
                <p:nvPr/>
              </p:nvSpPr>
              <p:spPr>
                <a:xfrm>
                  <a:off x="-1942505" y="1547517"/>
                  <a:ext cx="51756" cy="59872"/>
                </a:xfrm>
                <a:custGeom>
                  <a:rect b="b" l="l" r="r" t="t"/>
                  <a:pathLst>
                    <a:path extrusionOk="0" h="723" w="625">
                      <a:moveTo>
                        <a:pt x="294" y="0"/>
                      </a:moveTo>
                      <a:cubicBezTo>
                        <a:pt x="285" y="0"/>
                        <a:pt x="276" y="1"/>
                        <a:pt x="266" y="4"/>
                      </a:cubicBezTo>
                      <a:cubicBezTo>
                        <a:pt x="245" y="10"/>
                        <a:pt x="223" y="17"/>
                        <a:pt x="193" y="33"/>
                      </a:cubicBezTo>
                      <a:lnTo>
                        <a:pt x="0" y="147"/>
                      </a:lnTo>
                      <a:lnTo>
                        <a:pt x="223" y="276"/>
                      </a:lnTo>
                      <a:lnTo>
                        <a:pt x="338" y="571"/>
                      </a:lnTo>
                      <a:lnTo>
                        <a:pt x="230" y="723"/>
                      </a:lnTo>
                      <a:cubicBezTo>
                        <a:pt x="323" y="664"/>
                        <a:pt x="424" y="607"/>
                        <a:pt x="504" y="564"/>
                      </a:cubicBezTo>
                      <a:cubicBezTo>
                        <a:pt x="511" y="557"/>
                        <a:pt x="525" y="550"/>
                        <a:pt x="531" y="542"/>
                      </a:cubicBezTo>
                      <a:cubicBezTo>
                        <a:pt x="538" y="535"/>
                        <a:pt x="547" y="528"/>
                        <a:pt x="554" y="521"/>
                      </a:cubicBezTo>
                      <a:cubicBezTo>
                        <a:pt x="568" y="507"/>
                        <a:pt x="581" y="485"/>
                        <a:pt x="590" y="471"/>
                      </a:cubicBezTo>
                      <a:cubicBezTo>
                        <a:pt x="597" y="471"/>
                        <a:pt x="597" y="471"/>
                        <a:pt x="597" y="464"/>
                      </a:cubicBezTo>
                      <a:cubicBezTo>
                        <a:pt x="597" y="464"/>
                        <a:pt x="604" y="456"/>
                        <a:pt x="604" y="449"/>
                      </a:cubicBezTo>
                      <a:cubicBezTo>
                        <a:pt x="604" y="449"/>
                        <a:pt x="604" y="442"/>
                        <a:pt x="611" y="442"/>
                      </a:cubicBezTo>
                      <a:lnTo>
                        <a:pt x="611" y="428"/>
                      </a:lnTo>
                      <a:cubicBezTo>
                        <a:pt x="611" y="421"/>
                        <a:pt x="618" y="421"/>
                        <a:pt x="618" y="412"/>
                      </a:cubicBezTo>
                      <a:lnTo>
                        <a:pt x="618" y="405"/>
                      </a:lnTo>
                      <a:cubicBezTo>
                        <a:pt x="618" y="399"/>
                        <a:pt x="625" y="392"/>
                        <a:pt x="625" y="385"/>
                      </a:cubicBezTo>
                      <a:lnTo>
                        <a:pt x="625" y="355"/>
                      </a:lnTo>
                      <a:lnTo>
                        <a:pt x="625" y="349"/>
                      </a:lnTo>
                      <a:lnTo>
                        <a:pt x="625" y="335"/>
                      </a:lnTo>
                      <a:cubicBezTo>
                        <a:pt x="625" y="305"/>
                        <a:pt x="625" y="283"/>
                        <a:pt x="611" y="240"/>
                      </a:cubicBezTo>
                      <a:cubicBezTo>
                        <a:pt x="611" y="233"/>
                        <a:pt x="604" y="212"/>
                        <a:pt x="597" y="205"/>
                      </a:cubicBezTo>
                      <a:cubicBezTo>
                        <a:pt x="590" y="190"/>
                        <a:pt x="590" y="190"/>
                        <a:pt x="575" y="162"/>
                      </a:cubicBezTo>
                      <a:cubicBezTo>
                        <a:pt x="575" y="154"/>
                        <a:pt x="561" y="126"/>
                        <a:pt x="525" y="97"/>
                      </a:cubicBezTo>
                      <a:cubicBezTo>
                        <a:pt x="504" y="76"/>
                        <a:pt x="481" y="54"/>
                        <a:pt x="468" y="47"/>
                      </a:cubicBezTo>
                      <a:cubicBezTo>
                        <a:pt x="431" y="24"/>
                        <a:pt x="381" y="4"/>
                        <a:pt x="338" y="4"/>
                      </a:cubicBezTo>
                      <a:cubicBezTo>
                        <a:pt x="328" y="4"/>
                        <a:pt x="312" y="0"/>
                        <a:pt x="294" y="0"/>
                      </a:cubicBezTo>
                      <a:close/>
                    </a:path>
                  </a:pathLst>
                </a:custGeom>
                <a:no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8" name="Google Shape;1588;p42"/>
                <p:cNvSpPr/>
                <p:nvPr/>
              </p:nvSpPr>
              <p:spPr>
                <a:xfrm>
                  <a:off x="-1945569" y="1594803"/>
                  <a:ext cx="31137" cy="26168"/>
                </a:xfrm>
                <a:custGeom>
                  <a:rect b="b" l="l" r="r" t="t"/>
                  <a:pathLst>
                    <a:path extrusionOk="0" h="316" w="376">
                      <a:moveTo>
                        <a:pt x="375" y="0"/>
                      </a:moveTo>
                      <a:lnTo>
                        <a:pt x="116" y="152"/>
                      </a:lnTo>
                      <a:lnTo>
                        <a:pt x="73" y="216"/>
                      </a:lnTo>
                      <a:lnTo>
                        <a:pt x="1" y="316"/>
                      </a:lnTo>
                      <a:lnTo>
                        <a:pt x="260" y="166"/>
                      </a:lnTo>
                      <a:lnTo>
                        <a:pt x="267" y="152"/>
                      </a:lnTo>
                      <a:lnTo>
                        <a:pt x="375" y="0"/>
                      </a:lnTo>
                      <a:close/>
                    </a:path>
                  </a:pathLst>
                </a:custGeom>
                <a:no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9" name="Google Shape;1589;p42"/>
                <p:cNvSpPr/>
                <p:nvPr/>
              </p:nvSpPr>
              <p:spPr>
                <a:xfrm>
                  <a:off x="-2344388" y="1571616"/>
                  <a:ext cx="398896" cy="230957"/>
                </a:xfrm>
                <a:custGeom>
                  <a:rect b="b" l="l" r="r" t="t"/>
                  <a:pathLst>
                    <a:path extrusionOk="0" h="2789" w="4817">
                      <a:moveTo>
                        <a:pt x="4594" y="1"/>
                      </a:moveTo>
                      <a:lnTo>
                        <a:pt x="0" y="2659"/>
                      </a:lnTo>
                      <a:lnTo>
                        <a:pt x="232" y="2788"/>
                      </a:lnTo>
                      <a:lnTo>
                        <a:pt x="4644" y="237"/>
                      </a:lnTo>
                      <a:lnTo>
                        <a:pt x="4817" y="137"/>
                      </a:lnTo>
                      <a:lnTo>
                        <a:pt x="4631" y="21"/>
                      </a:lnTo>
                      <a:lnTo>
                        <a:pt x="4594" y="1"/>
                      </a:lnTo>
                      <a:close/>
                    </a:path>
                  </a:pathLst>
                </a:custGeom>
                <a:no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0" name="Google Shape;1590;p42"/>
                <p:cNvSpPr/>
                <p:nvPr/>
              </p:nvSpPr>
              <p:spPr>
                <a:xfrm>
                  <a:off x="-2325259" y="1582878"/>
                  <a:ext cx="389373" cy="244704"/>
                </a:xfrm>
                <a:custGeom>
                  <a:rect b="b" l="l" r="r" t="t"/>
                  <a:pathLst>
                    <a:path extrusionOk="0" h="2955" w="4702">
                      <a:moveTo>
                        <a:pt x="4586" y="1"/>
                      </a:moveTo>
                      <a:lnTo>
                        <a:pt x="4413" y="101"/>
                      </a:lnTo>
                      <a:lnTo>
                        <a:pt x="1" y="2652"/>
                      </a:lnTo>
                      <a:lnTo>
                        <a:pt x="114" y="2954"/>
                      </a:lnTo>
                      <a:lnTo>
                        <a:pt x="4622" y="346"/>
                      </a:lnTo>
                      <a:lnTo>
                        <a:pt x="4701" y="296"/>
                      </a:lnTo>
                      <a:lnTo>
                        <a:pt x="4586" y="1"/>
                      </a:lnTo>
                      <a:close/>
                    </a:path>
                  </a:pathLst>
                </a:custGeom>
                <a:no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1" name="Google Shape;1591;p42"/>
                <p:cNvSpPr/>
                <p:nvPr/>
              </p:nvSpPr>
              <p:spPr>
                <a:xfrm>
                  <a:off x="-1945569" y="1570373"/>
                  <a:ext cx="31137" cy="37016"/>
                </a:xfrm>
                <a:custGeom>
                  <a:rect b="b" l="l" r="r" t="t"/>
                  <a:pathLst>
                    <a:path extrusionOk="0" h="447" w="376">
                      <a:moveTo>
                        <a:pt x="260" y="0"/>
                      </a:moveTo>
                      <a:lnTo>
                        <a:pt x="1" y="152"/>
                      </a:lnTo>
                      <a:lnTo>
                        <a:pt x="116" y="447"/>
                      </a:lnTo>
                      <a:lnTo>
                        <a:pt x="375" y="295"/>
                      </a:lnTo>
                      <a:lnTo>
                        <a:pt x="260" y="0"/>
                      </a:lnTo>
                      <a:close/>
                    </a:path>
                  </a:pathLst>
                </a:custGeom>
                <a:no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2" name="Google Shape;1592;p42"/>
                <p:cNvSpPr/>
                <p:nvPr/>
              </p:nvSpPr>
              <p:spPr>
                <a:xfrm>
                  <a:off x="-1963953" y="1559608"/>
                  <a:ext cx="39914" cy="23352"/>
                </a:xfrm>
                <a:custGeom>
                  <a:rect b="b" l="l" r="r" t="t"/>
                  <a:pathLst>
                    <a:path extrusionOk="0" h="282" w="482">
                      <a:moveTo>
                        <a:pt x="252" y="1"/>
                      </a:moveTo>
                      <a:lnTo>
                        <a:pt x="0" y="146"/>
                      </a:lnTo>
                      <a:lnTo>
                        <a:pt x="37" y="166"/>
                      </a:lnTo>
                      <a:lnTo>
                        <a:pt x="223" y="282"/>
                      </a:lnTo>
                      <a:lnTo>
                        <a:pt x="482" y="130"/>
                      </a:lnTo>
                      <a:lnTo>
                        <a:pt x="259" y="1"/>
                      </a:lnTo>
                      <a:close/>
                    </a:path>
                  </a:pathLst>
                </a:custGeom>
                <a:no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3" name="Google Shape;1593;p42"/>
                <p:cNvSpPr/>
                <p:nvPr/>
              </p:nvSpPr>
              <p:spPr>
                <a:xfrm>
                  <a:off x="-2377678" y="1791811"/>
                  <a:ext cx="61942" cy="57222"/>
                </a:xfrm>
                <a:custGeom>
                  <a:rect b="b" l="l" r="r" t="t"/>
                  <a:pathLst>
                    <a:path extrusionOk="0" h="691" w="748">
                      <a:moveTo>
                        <a:pt x="402" y="0"/>
                      </a:moveTo>
                      <a:cubicBezTo>
                        <a:pt x="402" y="0"/>
                        <a:pt x="180" y="223"/>
                        <a:pt x="0" y="404"/>
                      </a:cubicBezTo>
                      <a:lnTo>
                        <a:pt x="0" y="411"/>
                      </a:lnTo>
                      <a:cubicBezTo>
                        <a:pt x="0" y="411"/>
                        <a:pt x="173" y="490"/>
                        <a:pt x="152" y="690"/>
                      </a:cubicBezTo>
                      <a:cubicBezTo>
                        <a:pt x="375" y="647"/>
                        <a:pt x="634" y="590"/>
                        <a:pt x="634" y="590"/>
                      </a:cubicBezTo>
                      <a:lnTo>
                        <a:pt x="747" y="431"/>
                      </a:lnTo>
                      <a:lnTo>
                        <a:pt x="634" y="129"/>
                      </a:lnTo>
                      <a:lnTo>
                        <a:pt x="402" y="0"/>
                      </a:lnTo>
                      <a:close/>
                    </a:path>
                  </a:pathLst>
                </a:custGeom>
                <a:no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4" name="Google Shape;1594;p42"/>
                <p:cNvSpPr/>
                <p:nvPr/>
              </p:nvSpPr>
              <p:spPr>
                <a:xfrm>
                  <a:off x="-2400037" y="1825184"/>
                  <a:ext cx="36685" cy="28735"/>
                </a:xfrm>
                <a:custGeom>
                  <a:rect b="b" l="l" r="r" t="t"/>
                  <a:pathLst>
                    <a:path extrusionOk="0" h="347" w="443">
                      <a:moveTo>
                        <a:pt x="270" y="1"/>
                      </a:moveTo>
                      <a:cubicBezTo>
                        <a:pt x="170" y="101"/>
                        <a:pt x="91" y="194"/>
                        <a:pt x="55" y="230"/>
                      </a:cubicBezTo>
                      <a:cubicBezTo>
                        <a:pt x="1" y="284"/>
                        <a:pt x="23" y="346"/>
                        <a:pt x="99" y="346"/>
                      </a:cubicBezTo>
                      <a:cubicBezTo>
                        <a:pt x="103" y="346"/>
                        <a:pt x="107" y="346"/>
                        <a:pt x="112" y="346"/>
                      </a:cubicBezTo>
                      <a:cubicBezTo>
                        <a:pt x="148" y="337"/>
                        <a:pt x="277" y="316"/>
                        <a:pt x="422" y="287"/>
                      </a:cubicBezTo>
                      <a:cubicBezTo>
                        <a:pt x="443" y="87"/>
                        <a:pt x="270" y="8"/>
                        <a:pt x="270" y="8"/>
                      </a:cubicBezTo>
                      <a:lnTo>
                        <a:pt x="270" y="1"/>
                      </a:lnTo>
                      <a:close/>
                    </a:path>
                  </a:pathLst>
                </a:custGeom>
                <a:no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5" name="Google Shape;1595;p42"/>
                <p:cNvSpPr/>
                <p:nvPr/>
              </p:nvSpPr>
              <p:spPr>
                <a:xfrm>
                  <a:off x="-2365091" y="1848951"/>
                  <a:ext cx="83" cy="83"/>
                </a:xfrm>
                <a:custGeom>
                  <a:rect b="b" l="l" r="r" t="t"/>
                  <a:pathLst>
                    <a:path extrusionOk="0" h="1" w="1">
                      <a:moveTo>
                        <a:pt x="0" y="0"/>
                      </a:moveTo>
                      <a:close/>
                    </a:path>
                  </a:pathLst>
                </a:cu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6" name="Google Shape;1596;p42"/>
                <p:cNvSpPr/>
                <p:nvPr/>
              </p:nvSpPr>
              <p:spPr>
                <a:xfrm>
                  <a:off x="-2365091" y="1848951"/>
                  <a:ext cx="83" cy="83"/>
                </a:xfrm>
                <a:custGeom>
                  <a:rect b="b" l="l" r="r" t="t"/>
                  <a:pathLst>
                    <a:path extrusionOk="0" fill="none" h="1" w="1">
                      <a:moveTo>
                        <a:pt x="0" y="0"/>
                      </a:moveTo>
                      <a:lnTo>
                        <a:pt x="0" y="0"/>
                      </a:lnTo>
                      <a:close/>
                    </a:path>
                  </a:pathLst>
                </a:custGeom>
                <a:no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42"/>
                <p:cNvSpPr/>
                <p:nvPr/>
              </p:nvSpPr>
              <p:spPr>
                <a:xfrm>
                  <a:off x="-2325259" y="1607307"/>
                  <a:ext cx="389373" cy="233359"/>
                </a:xfrm>
                <a:custGeom>
                  <a:rect b="b" l="l" r="r" t="t"/>
                  <a:pathLst>
                    <a:path extrusionOk="0" h="2818" w="4702">
                      <a:moveTo>
                        <a:pt x="4701" y="1"/>
                      </a:moveTo>
                      <a:lnTo>
                        <a:pt x="4622" y="51"/>
                      </a:lnTo>
                      <a:lnTo>
                        <a:pt x="114" y="2659"/>
                      </a:lnTo>
                      <a:lnTo>
                        <a:pt x="1" y="2818"/>
                      </a:lnTo>
                      <a:lnTo>
                        <a:pt x="4586" y="165"/>
                      </a:lnTo>
                      <a:lnTo>
                        <a:pt x="4658" y="65"/>
                      </a:lnTo>
                      <a:lnTo>
                        <a:pt x="4701" y="1"/>
                      </a:lnTo>
                      <a:close/>
                    </a:path>
                  </a:pathLst>
                </a:custGeom>
                <a:no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8" name="Google Shape;1598;p42"/>
                <p:cNvSpPr/>
                <p:nvPr/>
              </p:nvSpPr>
              <p:spPr>
                <a:xfrm>
                  <a:off x="-2271100" y="1785931"/>
                  <a:ext cx="781064" cy="307308"/>
                </a:xfrm>
                <a:custGeom>
                  <a:rect b="b" l="l" r="r" t="t"/>
                  <a:pathLst>
                    <a:path extrusionOk="0" h="3711" w="9432">
                      <a:moveTo>
                        <a:pt x="9432" y="0"/>
                      </a:moveTo>
                      <a:cubicBezTo>
                        <a:pt x="9432" y="35"/>
                        <a:pt x="9409" y="71"/>
                        <a:pt x="9366" y="93"/>
                      </a:cubicBezTo>
                      <a:lnTo>
                        <a:pt x="3875" y="3285"/>
                      </a:lnTo>
                      <a:cubicBezTo>
                        <a:pt x="3828" y="3310"/>
                        <a:pt x="3769" y="3322"/>
                        <a:pt x="3709" y="3322"/>
                      </a:cubicBezTo>
                      <a:cubicBezTo>
                        <a:pt x="3650" y="3322"/>
                        <a:pt x="3590" y="3310"/>
                        <a:pt x="3544" y="3285"/>
                      </a:cubicBezTo>
                      <a:lnTo>
                        <a:pt x="7" y="1242"/>
                      </a:lnTo>
                      <a:lnTo>
                        <a:pt x="7" y="1624"/>
                      </a:lnTo>
                      <a:lnTo>
                        <a:pt x="0" y="1631"/>
                      </a:lnTo>
                      <a:lnTo>
                        <a:pt x="107" y="1689"/>
                      </a:lnTo>
                      <a:lnTo>
                        <a:pt x="116" y="1380"/>
                      </a:lnTo>
                      <a:lnTo>
                        <a:pt x="332" y="1510"/>
                      </a:lnTo>
                      <a:lnTo>
                        <a:pt x="332" y="1819"/>
                      </a:lnTo>
                      <a:lnTo>
                        <a:pt x="3544" y="3673"/>
                      </a:lnTo>
                      <a:cubicBezTo>
                        <a:pt x="3590" y="3698"/>
                        <a:pt x="3650" y="3711"/>
                        <a:pt x="3709" y="3711"/>
                      </a:cubicBezTo>
                      <a:cubicBezTo>
                        <a:pt x="3769" y="3711"/>
                        <a:pt x="3828" y="3698"/>
                        <a:pt x="3875" y="3673"/>
                      </a:cubicBezTo>
                      <a:lnTo>
                        <a:pt x="9366" y="482"/>
                      </a:lnTo>
                      <a:cubicBezTo>
                        <a:pt x="9409" y="459"/>
                        <a:pt x="9432" y="423"/>
                        <a:pt x="9432" y="388"/>
                      </a:cubicBezTo>
                      <a:lnTo>
                        <a:pt x="9432" y="0"/>
                      </a:ln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9" name="Google Shape;1599;p42"/>
                <p:cNvSpPr/>
                <p:nvPr/>
              </p:nvSpPr>
              <p:spPr>
                <a:xfrm>
                  <a:off x="-2279381" y="1879922"/>
                  <a:ext cx="8943" cy="41074"/>
                </a:xfrm>
                <a:custGeom>
                  <a:rect b="b" l="l" r="r" t="t"/>
                  <a:pathLst>
                    <a:path extrusionOk="0" h="496" w="108">
                      <a:moveTo>
                        <a:pt x="0" y="0"/>
                      </a:moveTo>
                      <a:lnTo>
                        <a:pt x="0" y="382"/>
                      </a:lnTo>
                      <a:cubicBezTo>
                        <a:pt x="0" y="409"/>
                        <a:pt x="21" y="445"/>
                        <a:pt x="64" y="468"/>
                      </a:cubicBezTo>
                      <a:lnTo>
                        <a:pt x="100" y="496"/>
                      </a:lnTo>
                      <a:lnTo>
                        <a:pt x="107" y="489"/>
                      </a:lnTo>
                      <a:lnTo>
                        <a:pt x="107" y="107"/>
                      </a:lnTo>
                      <a:lnTo>
                        <a:pt x="64" y="87"/>
                      </a:lnTo>
                      <a:cubicBezTo>
                        <a:pt x="28" y="57"/>
                        <a:pt x="7" y="30"/>
                        <a:pt x="0" y="0"/>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0" name="Google Shape;1600;p42"/>
                <p:cNvSpPr/>
                <p:nvPr/>
              </p:nvSpPr>
              <p:spPr>
                <a:xfrm>
                  <a:off x="-2279381" y="1878763"/>
                  <a:ext cx="83" cy="1242"/>
                </a:xfrm>
                <a:custGeom>
                  <a:rect b="b" l="l" r="r" t="t"/>
                  <a:pathLst>
                    <a:path extrusionOk="0" h="15" w="1">
                      <a:moveTo>
                        <a:pt x="0" y="14"/>
                      </a:moveTo>
                      <a:lnTo>
                        <a:pt x="0" y="1"/>
                      </a:lnTo>
                      <a:close/>
                    </a:path>
                  </a:pathLst>
                </a:cu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1" name="Google Shape;1601;p42"/>
                <p:cNvSpPr/>
                <p:nvPr/>
              </p:nvSpPr>
              <p:spPr>
                <a:xfrm>
                  <a:off x="-2279381" y="1878763"/>
                  <a:ext cx="83" cy="1242"/>
                </a:xfrm>
                <a:custGeom>
                  <a:rect b="b" l="l" r="r" t="t"/>
                  <a:pathLst>
                    <a:path extrusionOk="0" fill="none" h="15" w="1">
                      <a:moveTo>
                        <a:pt x="0" y="14"/>
                      </a:moveTo>
                      <a:lnTo>
                        <a:pt x="0" y="1"/>
                      </a:lnTo>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2" name="Google Shape;1602;p42"/>
                <p:cNvSpPr/>
                <p:nvPr/>
              </p:nvSpPr>
              <p:spPr>
                <a:xfrm>
                  <a:off x="-2279381" y="1598820"/>
                  <a:ext cx="789345" cy="457856"/>
                </a:xfrm>
                <a:custGeom>
                  <a:rect b="b" l="l" r="r" t="t"/>
                  <a:pathLst>
                    <a:path extrusionOk="0" h="5529" w="9532">
                      <a:moveTo>
                        <a:pt x="5860" y="667"/>
                      </a:moveTo>
                      <a:cubicBezTo>
                        <a:pt x="5910" y="667"/>
                        <a:pt x="5959" y="678"/>
                        <a:pt x="5995" y="699"/>
                      </a:cubicBezTo>
                      <a:lnTo>
                        <a:pt x="8143" y="1936"/>
                      </a:lnTo>
                      <a:cubicBezTo>
                        <a:pt x="8222" y="1979"/>
                        <a:pt x="8222" y="2050"/>
                        <a:pt x="8143" y="2093"/>
                      </a:cubicBezTo>
                      <a:lnTo>
                        <a:pt x="7108" y="2697"/>
                      </a:lnTo>
                      <a:cubicBezTo>
                        <a:pt x="7069" y="2718"/>
                        <a:pt x="7019" y="2729"/>
                        <a:pt x="6970" y="2729"/>
                      </a:cubicBezTo>
                      <a:cubicBezTo>
                        <a:pt x="6920" y="2729"/>
                        <a:pt x="6871" y="2718"/>
                        <a:pt x="6835" y="2697"/>
                      </a:cubicBezTo>
                      <a:lnTo>
                        <a:pt x="4686" y="1462"/>
                      </a:lnTo>
                      <a:cubicBezTo>
                        <a:pt x="4606" y="1418"/>
                        <a:pt x="4606" y="1346"/>
                        <a:pt x="4686" y="1303"/>
                      </a:cubicBezTo>
                      <a:lnTo>
                        <a:pt x="5721" y="699"/>
                      </a:lnTo>
                      <a:cubicBezTo>
                        <a:pt x="5760" y="678"/>
                        <a:pt x="5811" y="667"/>
                        <a:pt x="5860" y="667"/>
                      </a:cubicBezTo>
                      <a:close/>
                      <a:moveTo>
                        <a:pt x="5721" y="1"/>
                      </a:moveTo>
                      <a:cubicBezTo>
                        <a:pt x="5662" y="1"/>
                        <a:pt x="5603" y="13"/>
                        <a:pt x="5555" y="38"/>
                      </a:cubicBezTo>
                      <a:lnTo>
                        <a:pt x="64" y="3230"/>
                      </a:lnTo>
                      <a:cubicBezTo>
                        <a:pt x="21" y="3257"/>
                        <a:pt x="0" y="3294"/>
                        <a:pt x="0" y="3323"/>
                      </a:cubicBezTo>
                      <a:cubicBezTo>
                        <a:pt x="0" y="3359"/>
                        <a:pt x="21" y="3395"/>
                        <a:pt x="64" y="3423"/>
                      </a:cubicBezTo>
                      <a:lnTo>
                        <a:pt x="3651" y="5486"/>
                      </a:lnTo>
                      <a:cubicBezTo>
                        <a:pt x="3694" y="5515"/>
                        <a:pt x="3752" y="5529"/>
                        <a:pt x="3810" y="5529"/>
                      </a:cubicBezTo>
                      <a:cubicBezTo>
                        <a:pt x="3869" y="5529"/>
                        <a:pt x="3928" y="5515"/>
                        <a:pt x="3975" y="5486"/>
                      </a:cubicBezTo>
                      <a:lnTo>
                        <a:pt x="9466" y="2295"/>
                      </a:lnTo>
                      <a:cubicBezTo>
                        <a:pt x="9509" y="2274"/>
                        <a:pt x="9532" y="2238"/>
                        <a:pt x="9532" y="2202"/>
                      </a:cubicBezTo>
                      <a:cubicBezTo>
                        <a:pt x="9532" y="2172"/>
                        <a:pt x="9509" y="2136"/>
                        <a:pt x="9466" y="2109"/>
                      </a:cubicBezTo>
                      <a:lnTo>
                        <a:pt x="5886" y="38"/>
                      </a:lnTo>
                      <a:cubicBezTo>
                        <a:pt x="5840" y="13"/>
                        <a:pt x="5781" y="1"/>
                        <a:pt x="5721" y="1"/>
                      </a:cubicBezTo>
                      <a:close/>
                    </a:path>
                  </a:pathLst>
                </a:custGeom>
                <a:no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3" name="Google Shape;1603;p42"/>
                <p:cNvSpPr/>
                <p:nvPr/>
              </p:nvSpPr>
              <p:spPr>
                <a:xfrm>
                  <a:off x="-2262239" y="1900211"/>
                  <a:ext cx="18632" cy="44635"/>
                </a:xfrm>
                <a:custGeom>
                  <a:rect b="b" l="l" r="r" t="t"/>
                  <a:pathLst>
                    <a:path extrusionOk="0" h="539" w="225">
                      <a:moveTo>
                        <a:pt x="9" y="0"/>
                      </a:moveTo>
                      <a:lnTo>
                        <a:pt x="0" y="309"/>
                      </a:lnTo>
                      <a:lnTo>
                        <a:pt x="0" y="409"/>
                      </a:lnTo>
                      <a:lnTo>
                        <a:pt x="116" y="395"/>
                      </a:lnTo>
                      <a:lnTo>
                        <a:pt x="225" y="539"/>
                      </a:lnTo>
                      <a:lnTo>
                        <a:pt x="225" y="439"/>
                      </a:lnTo>
                      <a:lnTo>
                        <a:pt x="225" y="130"/>
                      </a:lnTo>
                      <a:lnTo>
                        <a:pt x="9" y="0"/>
                      </a:lnTo>
                      <a:close/>
                    </a:path>
                  </a:pathLst>
                </a:custGeom>
                <a:solidFill>
                  <a:schemeClr val="dk2"/>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04" name="Google Shape;1604;p42"/>
                <p:cNvGrpSpPr/>
                <p:nvPr/>
              </p:nvGrpSpPr>
              <p:grpSpPr>
                <a:xfrm>
                  <a:off x="-1841973" y="1685233"/>
                  <a:ext cx="179782" cy="101940"/>
                  <a:chOff x="-1841973" y="1685233"/>
                  <a:chExt cx="179782" cy="101940"/>
                </a:xfrm>
              </p:grpSpPr>
              <p:sp>
                <p:nvSpPr>
                  <p:cNvPr id="1605" name="Google Shape;1605;p42"/>
                  <p:cNvSpPr/>
                  <p:nvPr/>
                </p:nvSpPr>
                <p:spPr>
                  <a:xfrm>
                    <a:off x="-1716928" y="1759597"/>
                    <a:ext cx="54737" cy="27576"/>
                  </a:xfrm>
                  <a:custGeom>
                    <a:rect b="b" l="l" r="r" t="t"/>
                    <a:pathLst>
                      <a:path extrusionOk="0" h="333" w="661">
                        <a:moveTo>
                          <a:pt x="370" y="1"/>
                        </a:moveTo>
                        <a:cubicBezTo>
                          <a:pt x="332" y="1"/>
                          <a:pt x="294" y="10"/>
                          <a:pt x="259" y="30"/>
                        </a:cubicBezTo>
                        <a:cubicBezTo>
                          <a:pt x="173" y="80"/>
                          <a:pt x="195" y="116"/>
                          <a:pt x="266" y="173"/>
                        </a:cubicBezTo>
                        <a:cubicBezTo>
                          <a:pt x="324" y="223"/>
                          <a:pt x="324" y="232"/>
                          <a:pt x="309" y="239"/>
                        </a:cubicBezTo>
                        <a:cubicBezTo>
                          <a:pt x="300" y="245"/>
                          <a:pt x="292" y="248"/>
                          <a:pt x="281" y="248"/>
                        </a:cubicBezTo>
                        <a:cubicBezTo>
                          <a:pt x="265" y="248"/>
                          <a:pt x="245" y="241"/>
                          <a:pt x="216" y="223"/>
                        </a:cubicBezTo>
                        <a:cubicBezTo>
                          <a:pt x="173" y="203"/>
                          <a:pt x="93" y="137"/>
                          <a:pt x="93" y="137"/>
                        </a:cubicBezTo>
                        <a:lnTo>
                          <a:pt x="0" y="189"/>
                        </a:lnTo>
                        <a:cubicBezTo>
                          <a:pt x="7" y="189"/>
                          <a:pt x="79" y="246"/>
                          <a:pt x="129" y="282"/>
                        </a:cubicBezTo>
                        <a:cubicBezTo>
                          <a:pt x="185" y="314"/>
                          <a:pt x="240" y="332"/>
                          <a:pt x="292" y="332"/>
                        </a:cubicBezTo>
                        <a:cubicBezTo>
                          <a:pt x="333" y="332"/>
                          <a:pt x="373" y="321"/>
                          <a:pt x="411" y="296"/>
                        </a:cubicBezTo>
                        <a:cubicBezTo>
                          <a:pt x="488" y="253"/>
                          <a:pt x="481" y="223"/>
                          <a:pt x="411" y="160"/>
                        </a:cubicBezTo>
                        <a:cubicBezTo>
                          <a:pt x="352" y="110"/>
                          <a:pt x="345" y="103"/>
                          <a:pt x="359" y="87"/>
                        </a:cubicBezTo>
                        <a:cubicBezTo>
                          <a:pt x="367" y="85"/>
                          <a:pt x="375" y="83"/>
                          <a:pt x="383" y="83"/>
                        </a:cubicBezTo>
                        <a:cubicBezTo>
                          <a:pt x="399" y="83"/>
                          <a:pt x="417" y="88"/>
                          <a:pt x="445" y="103"/>
                        </a:cubicBezTo>
                        <a:cubicBezTo>
                          <a:pt x="488" y="130"/>
                          <a:pt x="568" y="189"/>
                          <a:pt x="575" y="189"/>
                        </a:cubicBezTo>
                        <a:lnTo>
                          <a:pt x="661" y="146"/>
                        </a:lnTo>
                        <a:cubicBezTo>
                          <a:pt x="654" y="137"/>
                          <a:pt x="583" y="80"/>
                          <a:pt x="531" y="44"/>
                        </a:cubicBezTo>
                        <a:cubicBezTo>
                          <a:pt x="481" y="19"/>
                          <a:pt x="425" y="1"/>
                          <a:pt x="37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6" name="Google Shape;1606;p42"/>
                  <p:cNvSpPr/>
                  <p:nvPr/>
                </p:nvSpPr>
                <p:spPr>
                  <a:xfrm>
                    <a:off x="-1747237" y="1741793"/>
                    <a:ext cx="52916" cy="29894"/>
                  </a:xfrm>
                  <a:custGeom>
                    <a:rect b="b" l="l" r="r" t="t"/>
                    <a:pathLst>
                      <a:path extrusionOk="0" h="361" w="639">
                        <a:moveTo>
                          <a:pt x="378" y="76"/>
                        </a:moveTo>
                        <a:cubicBezTo>
                          <a:pt x="398" y="76"/>
                          <a:pt x="417" y="81"/>
                          <a:pt x="439" y="93"/>
                        </a:cubicBezTo>
                        <a:cubicBezTo>
                          <a:pt x="489" y="123"/>
                          <a:pt x="489" y="145"/>
                          <a:pt x="423" y="180"/>
                        </a:cubicBezTo>
                        <a:lnTo>
                          <a:pt x="287" y="102"/>
                        </a:lnTo>
                        <a:cubicBezTo>
                          <a:pt x="324" y="85"/>
                          <a:pt x="352" y="76"/>
                          <a:pt x="378" y="76"/>
                        </a:cubicBezTo>
                        <a:close/>
                        <a:moveTo>
                          <a:pt x="361" y="0"/>
                        </a:moveTo>
                        <a:cubicBezTo>
                          <a:pt x="292" y="0"/>
                          <a:pt x="219" y="22"/>
                          <a:pt x="144" y="66"/>
                        </a:cubicBezTo>
                        <a:cubicBezTo>
                          <a:pt x="7" y="145"/>
                          <a:pt x="0" y="209"/>
                          <a:pt x="114" y="275"/>
                        </a:cubicBezTo>
                        <a:cubicBezTo>
                          <a:pt x="187" y="318"/>
                          <a:pt x="294" y="352"/>
                          <a:pt x="302" y="361"/>
                        </a:cubicBezTo>
                        <a:lnTo>
                          <a:pt x="373" y="309"/>
                        </a:lnTo>
                        <a:cubicBezTo>
                          <a:pt x="366" y="309"/>
                          <a:pt x="287" y="266"/>
                          <a:pt x="223" y="231"/>
                        </a:cubicBezTo>
                        <a:cubicBezTo>
                          <a:pt x="173" y="202"/>
                          <a:pt x="164" y="173"/>
                          <a:pt x="216" y="152"/>
                        </a:cubicBezTo>
                        <a:lnTo>
                          <a:pt x="216" y="152"/>
                        </a:lnTo>
                        <a:lnTo>
                          <a:pt x="439" y="281"/>
                        </a:lnTo>
                        <a:lnTo>
                          <a:pt x="518" y="245"/>
                        </a:lnTo>
                        <a:cubicBezTo>
                          <a:pt x="632" y="173"/>
                          <a:pt x="639" y="109"/>
                          <a:pt x="525" y="43"/>
                        </a:cubicBezTo>
                        <a:cubicBezTo>
                          <a:pt x="473" y="15"/>
                          <a:pt x="418" y="0"/>
                          <a:pt x="36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7" name="Google Shape;1607;p42"/>
                  <p:cNvSpPr/>
                  <p:nvPr/>
                </p:nvSpPr>
                <p:spPr>
                  <a:xfrm>
                    <a:off x="-1769430" y="1720924"/>
                    <a:ext cx="47864" cy="32958"/>
                  </a:xfrm>
                  <a:custGeom>
                    <a:rect b="b" l="l" r="r" t="t"/>
                    <a:pathLst>
                      <a:path extrusionOk="0" h="398" w="578">
                        <a:moveTo>
                          <a:pt x="475" y="0"/>
                        </a:moveTo>
                        <a:lnTo>
                          <a:pt x="368" y="59"/>
                        </a:lnTo>
                        <a:lnTo>
                          <a:pt x="318" y="37"/>
                        </a:lnTo>
                        <a:lnTo>
                          <a:pt x="232" y="87"/>
                        </a:lnTo>
                        <a:lnTo>
                          <a:pt x="275" y="109"/>
                        </a:lnTo>
                        <a:lnTo>
                          <a:pt x="117" y="202"/>
                        </a:lnTo>
                        <a:cubicBezTo>
                          <a:pt x="10" y="268"/>
                          <a:pt x="1" y="302"/>
                          <a:pt x="96" y="361"/>
                        </a:cubicBezTo>
                        <a:cubicBezTo>
                          <a:pt x="117" y="375"/>
                          <a:pt x="182" y="397"/>
                          <a:pt x="182" y="397"/>
                        </a:cubicBezTo>
                        <a:lnTo>
                          <a:pt x="260" y="345"/>
                        </a:lnTo>
                        <a:cubicBezTo>
                          <a:pt x="260" y="345"/>
                          <a:pt x="225" y="325"/>
                          <a:pt x="203" y="318"/>
                        </a:cubicBezTo>
                        <a:cubicBezTo>
                          <a:pt x="167" y="295"/>
                          <a:pt x="189" y="288"/>
                          <a:pt x="225" y="268"/>
                        </a:cubicBezTo>
                        <a:lnTo>
                          <a:pt x="382" y="173"/>
                        </a:lnTo>
                        <a:lnTo>
                          <a:pt x="475" y="225"/>
                        </a:lnTo>
                        <a:lnTo>
                          <a:pt x="562" y="173"/>
                        </a:lnTo>
                        <a:lnTo>
                          <a:pt x="468" y="123"/>
                        </a:lnTo>
                        <a:lnTo>
                          <a:pt x="577" y="59"/>
                        </a:lnTo>
                        <a:lnTo>
                          <a:pt x="475"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8" name="Google Shape;1608;p42"/>
                  <p:cNvSpPr/>
                  <p:nvPr/>
                </p:nvSpPr>
                <p:spPr>
                  <a:xfrm>
                    <a:off x="-1805122" y="1708503"/>
                    <a:ext cx="55566" cy="27576"/>
                  </a:xfrm>
                  <a:custGeom>
                    <a:rect b="b" l="l" r="r" t="t"/>
                    <a:pathLst>
                      <a:path extrusionOk="0" h="333" w="671">
                        <a:moveTo>
                          <a:pt x="381" y="80"/>
                        </a:moveTo>
                        <a:cubicBezTo>
                          <a:pt x="404" y="80"/>
                          <a:pt x="425" y="86"/>
                          <a:pt x="447" y="100"/>
                        </a:cubicBezTo>
                        <a:cubicBezTo>
                          <a:pt x="504" y="137"/>
                          <a:pt x="484" y="166"/>
                          <a:pt x="411" y="209"/>
                        </a:cubicBezTo>
                        <a:cubicBezTo>
                          <a:pt x="363" y="235"/>
                          <a:pt x="326" y="250"/>
                          <a:pt x="291" y="250"/>
                        </a:cubicBezTo>
                        <a:cubicBezTo>
                          <a:pt x="269" y="250"/>
                          <a:pt x="247" y="244"/>
                          <a:pt x="225" y="230"/>
                        </a:cubicBezTo>
                        <a:cubicBezTo>
                          <a:pt x="166" y="202"/>
                          <a:pt x="189" y="166"/>
                          <a:pt x="259" y="123"/>
                        </a:cubicBezTo>
                        <a:cubicBezTo>
                          <a:pt x="308" y="96"/>
                          <a:pt x="346" y="80"/>
                          <a:pt x="381" y="80"/>
                        </a:cubicBezTo>
                        <a:close/>
                        <a:moveTo>
                          <a:pt x="364" y="0"/>
                        </a:moveTo>
                        <a:cubicBezTo>
                          <a:pt x="293" y="0"/>
                          <a:pt x="224" y="25"/>
                          <a:pt x="159" y="64"/>
                        </a:cubicBezTo>
                        <a:cubicBezTo>
                          <a:pt x="37" y="130"/>
                          <a:pt x="1" y="209"/>
                          <a:pt x="130" y="288"/>
                        </a:cubicBezTo>
                        <a:cubicBezTo>
                          <a:pt x="189" y="319"/>
                          <a:pt x="246" y="332"/>
                          <a:pt x="301" y="332"/>
                        </a:cubicBezTo>
                        <a:cubicBezTo>
                          <a:pt x="376" y="332"/>
                          <a:pt x="446" y="308"/>
                          <a:pt x="511" y="266"/>
                        </a:cubicBezTo>
                        <a:cubicBezTo>
                          <a:pt x="634" y="202"/>
                          <a:pt x="670" y="130"/>
                          <a:pt x="534" y="50"/>
                        </a:cubicBezTo>
                        <a:cubicBezTo>
                          <a:pt x="477" y="15"/>
                          <a:pt x="420" y="0"/>
                          <a:pt x="36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9" name="Google Shape;1609;p42"/>
                  <p:cNvSpPr/>
                  <p:nvPr/>
                </p:nvSpPr>
                <p:spPr>
                  <a:xfrm>
                    <a:off x="-1841973" y="1685233"/>
                    <a:ext cx="58381" cy="34615"/>
                  </a:xfrm>
                  <a:custGeom>
                    <a:rect b="b" l="l" r="r" t="t"/>
                    <a:pathLst>
                      <a:path extrusionOk="0" h="418" w="705">
                        <a:moveTo>
                          <a:pt x="389" y="0"/>
                        </a:moveTo>
                        <a:lnTo>
                          <a:pt x="1" y="224"/>
                        </a:lnTo>
                        <a:lnTo>
                          <a:pt x="109" y="281"/>
                        </a:lnTo>
                        <a:lnTo>
                          <a:pt x="396" y="116"/>
                        </a:lnTo>
                        <a:cubicBezTo>
                          <a:pt x="396" y="116"/>
                          <a:pt x="439" y="123"/>
                          <a:pt x="475" y="145"/>
                        </a:cubicBezTo>
                        <a:cubicBezTo>
                          <a:pt x="525" y="173"/>
                          <a:pt x="497" y="202"/>
                          <a:pt x="439" y="238"/>
                        </a:cubicBezTo>
                        <a:lnTo>
                          <a:pt x="230" y="354"/>
                        </a:lnTo>
                        <a:lnTo>
                          <a:pt x="339" y="418"/>
                        </a:lnTo>
                        <a:lnTo>
                          <a:pt x="547" y="295"/>
                        </a:lnTo>
                        <a:cubicBezTo>
                          <a:pt x="661" y="224"/>
                          <a:pt x="704" y="173"/>
                          <a:pt x="597" y="109"/>
                        </a:cubicBezTo>
                        <a:cubicBezTo>
                          <a:pt x="554" y="79"/>
                          <a:pt x="475" y="73"/>
                          <a:pt x="468" y="73"/>
                        </a:cubicBezTo>
                        <a:lnTo>
                          <a:pt x="489" y="59"/>
                        </a:lnTo>
                        <a:lnTo>
                          <a:pt x="38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10" name="Google Shape;1610;p42"/>
                <p:cNvSpPr/>
                <p:nvPr/>
              </p:nvSpPr>
              <p:spPr>
                <a:xfrm>
                  <a:off x="-1091952" y="697624"/>
                  <a:ext cx="301925" cy="296460"/>
                </a:xfrm>
                <a:custGeom>
                  <a:rect b="b" l="l" r="r" t="t"/>
                  <a:pathLst>
                    <a:path extrusionOk="0" h="3580" w="3646">
                      <a:moveTo>
                        <a:pt x="1576" y="957"/>
                      </a:moveTo>
                      <a:cubicBezTo>
                        <a:pt x="1594" y="957"/>
                        <a:pt x="1613" y="962"/>
                        <a:pt x="1632" y="972"/>
                      </a:cubicBezTo>
                      <a:cubicBezTo>
                        <a:pt x="1669" y="994"/>
                        <a:pt x="1705" y="1030"/>
                        <a:pt x="1739" y="1087"/>
                      </a:cubicBezTo>
                      <a:lnTo>
                        <a:pt x="2272" y="1877"/>
                      </a:lnTo>
                      <a:cubicBezTo>
                        <a:pt x="2402" y="2058"/>
                        <a:pt x="2372" y="2222"/>
                        <a:pt x="2214" y="2245"/>
                      </a:cubicBezTo>
                      <a:lnTo>
                        <a:pt x="1524" y="2331"/>
                      </a:lnTo>
                      <a:cubicBezTo>
                        <a:pt x="1513" y="2333"/>
                        <a:pt x="1502" y="2334"/>
                        <a:pt x="1492" y="2334"/>
                      </a:cubicBezTo>
                      <a:cubicBezTo>
                        <a:pt x="1460" y="2334"/>
                        <a:pt x="1429" y="2326"/>
                        <a:pt x="1403" y="2309"/>
                      </a:cubicBezTo>
                      <a:cubicBezTo>
                        <a:pt x="1324" y="2259"/>
                        <a:pt x="1280" y="2145"/>
                        <a:pt x="1301" y="2000"/>
                      </a:cubicBezTo>
                      <a:lnTo>
                        <a:pt x="1453" y="1123"/>
                      </a:lnTo>
                      <a:cubicBezTo>
                        <a:pt x="1469" y="1013"/>
                        <a:pt x="1516" y="957"/>
                        <a:pt x="1576" y="957"/>
                      </a:cubicBezTo>
                      <a:close/>
                      <a:moveTo>
                        <a:pt x="814" y="1"/>
                      </a:moveTo>
                      <a:cubicBezTo>
                        <a:pt x="487" y="1"/>
                        <a:pt x="218" y="255"/>
                        <a:pt x="144" y="685"/>
                      </a:cubicBezTo>
                      <a:lnTo>
                        <a:pt x="101" y="929"/>
                      </a:lnTo>
                      <a:cubicBezTo>
                        <a:pt x="0" y="1525"/>
                        <a:pt x="309" y="2231"/>
                        <a:pt x="784" y="2504"/>
                      </a:cubicBezTo>
                      <a:lnTo>
                        <a:pt x="2452" y="3466"/>
                      </a:lnTo>
                      <a:cubicBezTo>
                        <a:pt x="2584" y="3543"/>
                        <a:pt x="2715" y="3580"/>
                        <a:pt x="2838" y="3580"/>
                      </a:cubicBezTo>
                      <a:cubicBezTo>
                        <a:pt x="3162" y="3580"/>
                        <a:pt x="3428" y="3325"/>
                        <a:pt x="3501" y="2892"/>
                      </a:cubicBezTo>
                      <a:lnTo>
                        <a:pt x="3544" y="2654"/>
                      </a:lnTo>
                      <a:cubicBezTo>
                        <a:pt x="3646" y="2058"/>
                        <a:pt x="3335" y="1346"/>
                        <a:pt x="2861" y="1073"/>
                      </a:cubicBezTo>
                      <a:lnTo>
                        <a:pt x="1194" y="109"/>
                      </a:lnTo>
                      <a:cubicBezTo>
                        <a:pt x="1064" y="35"/>
                        <a:pt x="935" y="1"/>
                        <a:pt x="814" y="1"/>
                      </a:cubicBezTo>
                      <a:close/>
                    </a:path>
                  </a:pathLst>
                </a:custGeom>
                <a:solidFill>
                  <a:schemeClr val="dk2"/>
                </a:solidFill>
                <a:ln cap="flat" cmpd="sng" w="9525">
                  <a:solidFill>
                    <a:schemeClr val="lt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1614" name="Shape 1614"/>
        <p:cNvGrpSpPr/>
        <p:nvPr/>
      </p:nvGrpSpPr>
      <p:grpSpPr>
        <a:xfrm>
          <a:off x="0" y="0"/>
          <a:ext cx="0" cy="0"/>
          <a:chOff x="0" y="0"/>
          <a:chExt cx="0" cy="0"/>
        </a:xfrm>
      </p:grpSpPr>
      <p:sp>
        <p:nvSpPr>
          <p:cNvPr id="1615" name="Google Shape;1615;p43"/>
          <p:cNvSpPr txBox="1"/>
          <p:nvPr>
            <p:ph type="title"/>
          </p:nvPr>
        </p:nvSpPr>
        <p:spPr>
          <a:xfrm>
            <a:off x="720000" y="521208"/>
            <a:ext cx="7710900" cy="6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Theme: Generating Buy-in</a:t>
            </a:r>
            <a:endParaRPr/>
          </a:p>
        </p:txBody>
      </p:sp>
      <p:sp>
        <p:nvSpPr>
          <p:cNvPr id="1616" name="Google Shape;1616;p43"/>
          <p:cNvSpPr txBox="1"/>
          <p:nvPr>
            <p:ph idx="1" type="subTitle"/>
          </p:nvPr>
        </p:nvSpPr>
        <p:spPr>
          <a:xfrm>
            <a:off x="4136100" y="1562075"/>
            <a:ext cx="4294800" cy="21285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a:t>Institution specific, program specific, class specific</a:t>
            </a:r>
            <a:endParaRPr/>
          </a:p>
          <a:p>
            <a:pPr indent="-330200" lvl="0" marL="457200" rtl="0" algn="l">
              <a:spcBef>
                <a:spcPts val="0"/>
              </a:spcBef>
              <a:spcAft>
                <a:spcPts val="0"/>
              </a:spcAft>
              <a:buSzPts val="1600"/>
              <a:buChar char="●"/>
            </a:pPr>
            <a:r>
              <a:rPr lang="en"/>
              <a:t>It’s a long game</a:t>
            </a:r>
            <a:endParaRPr/>
          </a:p>
          <a:p>
            <a:pPr indent="-330200" lvl="0" marL="457200" rtl="0" algn="l">
              <a:spcBef>
                <a:spcPts val="0"/>
              </a:spcBef>
              <a:spcAft>
                <a:spcPts val="0"/>
              </a:spcAft>
              <a:buSzPts val="1600"/>
              <a:buChar char="●"/>
            </a:pPr>
            <a:r>
              <a:rPr lang="en"/>
              <a:t>One-offs vs. programmatic approach</a:t>
            </a:r>
            <a:endParaRPr/>
          </a:p>
          <a:p>
            <a:pPr indent="-330200" lvl="1" marL="914400" rtl="0" algn="l">
              <a:spcBef>
                <a:spcPts val="0"/>
              </a:spcBef>
              <a:spcAft>
                <a:spcPts val="0"/>
              </a:spcAft>
              <a:buSzPts val="1600"/>
              <a:buChar char="○"/>
            </a:pPr>
            <a:r>
              <a:rPr lang="en"/>
              <a:t>What makes the most sense for the class/assignment</a:t>
            </a:r>
            <a:endParaRPr/>
          </a:p>
        </p:txBody>
      </p:sp>
      <p:pic>
        <p:nvPicPr>
          <p:cNvPr id="1617" name="Google Shape;1617;p43"/>
          <p:cNvPicPr preferRelativeResize="0"/>
          <p:nvPr/>
        </p:nvPicPr>
        <p:blipFill rotWithShape="1">
          <a:blip r:embed="rId3">
            <a:alphaModFix/>
          </a:blip>
          <a:srcRect b="0" l="0" r="36704" t="0"/>
          <a:stretch/>
        </p:blipFill>
        <p:spPr>
          <a:xfrm>
            <a:off x="720000" y="1778450"/>
            <a:ext cx="2395085" cy="2128499"/>
          </a:xfrm>
          <a:prstGeom prst="rect">
            <a:avLst/>
          </a:prstGeom>
          <a:noFill/>
          <a:ln>
            <a:noFill/>
          </a:ln>
        </p:spPr>
      </p:pic>
      <p:sp>
        <p:nvSpPr>
          <p:cNvPr id="1618" name="Google Shape;1618;p43"/>
          <p:cNvSpPr txBox="1"/>
          <p:nvPr/>
        </p:nvSpPr>
        <p:spPr>
          <a:xfrm>
            <a:off x="5689300" y="605050"/>
            <a:ext cx="3056100" cy="49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900">
                <a:solidFill>
                  <a:schemeClr val="dk1"/>
                </a:solidFill>
                <a:latin typeface="Pacifico"/>
                <a:ea typeface="Pacifico"/>
                <a:cs typeface="Pacifico"/>
                <a:sym typeface="Pacifico"/>
              </a:rPr>
              <a:t>for library instruction</a:t>
            </a:r>
            <a:endParaRPr sz="1900">
              <a:solidFill>
                <a:schemeClr val="dk1"/>
              </a:solidFill>
              <a:latin typeface="Pacifico"/>
              <a:ea typeface="Pacifico"/>
              <a:cs typeface="Pacifico"/>
              <a:sym typeface="Pacifico"/>
            </a:endParaRPr>
          </a:p>
        </p:txBody>
      </p:sp>
      <p:grpSp>
        <p:nvGrpSpPr>
          <p:cNvPr id="1619" name="Google Shape;1619;p43"/>
          <p:cNvGrpSpPr/>
          <p:nvPr/>
        </p:nvGrpSpPr>
        <p:grpSpPr>
          <a:xfrm>
            <a:off x="7858628" y="2970573"/>
            <a:ext cx="886771" cy="1865168"/>
            <a:chOff x="608428" y="1674448"/>
            <a:chExt cx="886771" cy="1865168"/>
          </a:xfrm>
        </p:grpSpPr>
        <p:grpSp>
          <p:nvGrpSpPr>
            <p:cNvPr id="1620" name="Google Shape;1620;p43"/>
            <p:cNvGrpSpPr/>
            <p:nvPr/>
          </p:nvGrpSpPr>
          <p:grpSpPr>
            <a:xfrm>
              <a:off x="720006" y="2369185"/>
              <a:ext cx="775193" cy="1170430"/>
              <a:chOff x="5174818" y="7590625"/>
              <a:chExt cx="1185673" cy="1790196"/>
            </a:xfrm>
          </p:grpSpPr>
          <p:sp>
            <p:nvSpPr>
              <p:cNvPr id="1621" name="Google Shape;1621;p43"/>
              <p:cNvSpPr/>
              <p:nvPr/>
            </p:nvSpPr>
            <p:spPr>
              <a:xfrm>
                <a:off x="5642810" y="8978580"/>
                <a:ext cx="15689" cy="6342"/>
              </a:xfrm>
              <a:custGeom>
                <a:rect b="b" l="l" r="r" t="t"/>
                <a:pathLst>
                  <a:path extrusionOk="0" h="38" w="94">
                    <a:moveTo>
                      <a:pt x="30" y="1"/>
                    </a:moveTo>
                    <a:lnTo>
                      <a:pt x="0" y="37"/>
                    </a:lnTo>
                    <a:lnTo>
                      <a:pt x="93"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2" name="Google Shape;1622;p43"/>
              <p:cNvSpPr/>
              <p:nvPr/>
            </p:nvSpPr>
            <p:spPr>
              <a:xfrm>
                <a:off x="5539665" y="7836471"/>
                <a:ext cx="1335" cy="1174660"/>
              </a:xfrm>
              <a:custGeom>
                <a:rect b="b" l="l" r="r" t="t"/>
                <a:pathLst>
                  <a:path extrusionOk="0" h="7038" w="8">
                    <a:moveTo>
                      <a:pt x="1" y="0"/>
                    </a:moveTo>
                    <a:lnTo>
                      <a:pt x="1" y="6980"/>
                    </a:lnTo>
                    <a:cubicBezTo>
                      <a:pt x="1" y="7003"/>
                      <a:pt x="1" y="7016"/>
                      <a:pt x="7" y="7037"/>
                    </a:cubicBezTo>
                    <a:lnTo>
                      <a:pt x="7" y="50"/>
                    </a:lnTo>
                    <a:cubicBezTo>
                      <a:pt x="1" y="37"/>
                      <a:pt x="1" y="16"/>
                      <a:pt x="1"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3" name="Google Shape;1623;p43"/>
              <p:cNvSpPr/>
              <p:nvPr/>
            </p:nvSpPr>
            <p:spPr>
              <a:xfrm>
                <a:off x="5539665" y="7836471"/>
                <a:ext cx="1335" cy="1174660"/>
              </a:xfrm>
              <a:custGeom>
                <a:rect b="b" l="l" r="r" t="t"/>
                <a:pathLst>
                  <a:path extrusionOk="0" fill="none" h="7038" w="8">
                    <a:moveTo>
                      <a:pt x="7" y="50"/>
                    </a:moveTo>
                    <a:lnTo>
                      <a:pt x="7" y="7037"/>
                    </a:lnTo>
                    <a:cubicBezTo>
                      <a:pt x="1" y="7016"/>
                      <a:pt x="1" y="7003"/>
                      <a:pt x="1" y="6980"/>
                    </a:cubicBezTo>
                    <a:lnTo>
                      <a:pt x="1" y="0"/>
                    </a:lnTo>
                    <a:cubicBezTo>
                      <a:pt x="1" y="16"/>
                      <a:pt x="1" y="37"/>
                      <a:pt x="7" y="50"/>
                    </a:cubicBez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4" name="Google Shape;1624;p43"/>
              <p:cNvSpPr/>
              <p:nvPr/>
            </p:nvSpPr>
            <p:spPr>
              <a:xfrm>
                <a:off x="5174818" y="8206158"/>
                <a:ext cx="35050" cy="1174660"/>
              </a:xfrm>
              <a:custGeom>
                <a:rect b="b" l="l" r="r" t="t"/>
                <a:pathLst>
                  <a:path extrusionOk="0" h="7038" w="210">
                    <a:moveTo>
                      <a:pt x="1" y="0"/>
                    </a:moveTo>
                    <a:lnTo>
                      <a:pt x="1" y="6987"/>
                    </a:lnTo>
                    <a:lnTo>
                      <a:pt x="210" y="7037"/>
                    </a:lnTo>
                    <a:lnTo>
                      <a:pt x="210" y="50"/>
                    </a:lnTo>
                    <a:lnTo>
                      <a:pt x="1" y="0"/>
                    </a:lnTo>
                    <a:close/>
                  </a:path>
                </a:pathLst>
              </a:custGeom>
              <a:solidFill>
                <a:schemeClr val="dk2"/>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5" name="Google Shape;1625;p43"/>
              <p:cNvSpPr/>
              <p:nvPr/>
            </p:nvSpPr>
            <p:spPr>
              <a:xfrm>
                <a:off x="5209701" y="7610987"/>
                <a:ext cx="1038968" cy="1769834"/>
              </a:xfrm>
              <a:custGeom>
                <a:rect b="b" l="l" r="r" t="t"/>
                <a:pathLst>
                  <a:path extrusionOk="0" h="10604" w="6225">
                    <a:moveTo>
                      <a:pt x="6225" y="1"/>
                    </a:moveTo>
                    <a:lnTo>
                      <a:pt x="2307" y="1344"/>
                    </a:lnTo>
                    <a:lnTo>
                      <a:pt x="1" y="3616"/>
                    </a:lnTo>
                    <a:lnTo>
                      <a:pt x="1" y="10603"/>
                    </a:lnTo>
                    <a:lnTo>
                      <a:pt x="409" y="10193"/>
                    </a:lnTo>
                    <a:lnTo>
                      <a:pt x="409" y="3710"/>
                    </a:lnTo>
                    <a:lnTo>
                      <a:pt x="2178" y="1553"/>
                    </a:lnTo>
                    <a:lnTo>
                      <a:pt x="2307" y="1474"/>
                    </a:lnTo>
                    <a:lnTo>
                      <a:pt x="2509" y="1358"/>
                    </a:lnTo>
                    <a:lnTo>
                      <a:pt x="6225" y="332"/>
                    </a:lnTo>
                    <a:lnTo>
                      <a:pt x="6225"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6" name="Google Shape;1626;p43"/>
              <p:cNvSpPr/>
              <p:nvPr/>
            </p:nvSpPr>
            <p:spPr>
              <a:xfrm>
                <a:off x="5174818" y="7590625"/>
                <a:ext cx="1073851" cy="624048"/>
              </a:xfrm>
              <a:custGeom>
                <a:rect b="b" l="l" r="r" t="t"/>
                <a:pathLst>
                  <a:path extrusionOk="0" h="3739" w="6434">
                    <a:moveTo>
                      <a:pt x="6348" y="0"/>
                    </a:moveTo>
                    <a:lnTo>
                      <a:pt x="2618" y="1280"/>
                    </a:lnTo>
                    <a:cubicBezTo>
                      <a:pt x="2587" y="1274"/>
                      <a:pt x="2556" y="1271"/>
                      <a:pt x="2525" y="1271"/>
                    </a:cubicBezTo>
                    <a:cubicBezTo>
                      <a:pt x="2437" y="1271"/>
                      <a:pt x="2350" y="1293"/>
                      <a:pt x="2287" y="1330"/>
                    </a:cubicBezTo>
                    <a:cubicBezTo>
                      <a:pt x="2193" y="1380"/>
                      <a:pt x="2164" y="1460"/>
                      <a:pt x="2193" y="1523"/>
                    </a:cubicBezTo>
                    <a:lnTo>
                      <a:pt x="1" y="3688"/>
                    </a:lnTo>
                    <a:lnTo>
                      <a:pt x="210" y="3738"/>
                    </a:lnTo>
                    <a:lnTo>
                      <a:pt x="2516" y="1466"/>
                    </a:lnTo>
                    <a:lnTo>
                      <a:pt x="6434" y="123"/>
                    </a:lnTo>
                    <a:lnTo>
                      <a:pt x="6348" y="0"/>
                    </a:lnTo>
                    <a:close/>
                  </a:path>
                </a:pathLst>
              </a:custGeom>
              <a:solidFill>
                <a:schemeClr val="dk2"/>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7" name="Google Shape;1627;p43"/>
              <p:cNvSpPr/>
              <p:nvPr/>
            </p:nvSpPr>
            <p:spPr>
              <a:xfrm>
                <a:off x="5647650" y="7704619"/>
                <a:ext cx="635899" cy="176249"/>
              </a:xfrm>
              <a:custGeom>
                <a:rect b="b" l="l" r="r" t="t"/>
                <a:pathLst>
                  <a:path extrusionOk="0" h="1056" w="3810">
                    <a:moveTo>
                      <a:pt x="3810" y="0"/>
                    </a:moveTo>
                    <a:lnTo>
                      <a:pt x="3601" y="57"/>
                    </a:lnTo>
                    <a:lnTo>
                      <a:pt x="1" y="1049"/>
                    </a:lnTo>
                    <a:cubicBezTo>
                      <a:pt x="1" y="1049"/>
                      <a:pt x="189" y="1056"/>
                      <a:pt x="495" y="1056"/>
                    </a:cubicBezTo>
                    <a:cubicBezTo>
                      <a:pt x="1195" y="1056"/>
                      <a:pt x="2511" y="1021"/>
                      <a:pt x="3601" y="790"/>
                    </a:cubicBezTo>
                    <a:cubicBezTo>
                      <a:pt x="3673" y="777"/>
                      <a:pt x="3744" y="763"/>
                      <a:pt x="3810" y="747"/>
                    </a:cubicBezTo>
                    <a:lnTo>
                      <a:pt x="381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8" name="Google Shape;1628;p43"/>
              <p:cNvSpPr/>
              <p:nvPr/>
            </p:nvSpPr>
            <p:spPr>
              <a:xfrm>
                <a:off x="5346560" y="7879699"/>
                <a:ext cx="301259" cy="1467407"/>
              </a:xfrm>
              <a:custGeom>
                <a:rect b="b" l="l" r="r" t="t"/>
                <a:pathLst>
                  <a:path extrusionOk="0" h="8792" w="1805">
                    <a:moveTo>
                      <a:pt x="1805" y="0"/>
                    </a:moveTo>
                    <a:lnTo>
                      <a:pt x="1487" y="388"/>
                    </a:lnTo>
                    <a:lnTo>
                      <a:pt x="0" y="2215"/>
                    </a:lnTo>
                    <a:lnTo>
                      <a:pt x="0" y="8791"/>
                    </a:lnTo>
                    <a:lnTo>
                      <a:pt x="1775" y="6621"/>
                    </a:lnTo>
                    <a:lnTo>
                      <a:pt x="1805" y="6585"/>
                    </a:lnTo>
                    <a:lnTo>
                      <a:pt x="1805"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9" name="Google Shape;1629;p43"/>
              <p:cNvSpPr/>
              <p:nvPr/>
            </p:nvSpPr>
            <p:spPr>
              <a:xfrm>
                <a:off x="5277963" y="8230025"/>
                <a:ext cx="68597" cy="1117078"/>
              </a:xfrm>
              <a:custGeom>
                <a:rect b="b" l="l" r="r" t="t"/>
                <a:pathLst>
                  <a:path extrusionOk="0" h="6693" w="411">
                    <a:moveTo>
                      <a:pt x="0" y="1"/>
                    </a:moveTo>
                    <a:lnTo>
                      <a:pt x="0" y="6585"/>
                    </a:lnTo>
                    <a:lnTo>
                      <a:pt x="411" y="6692"/>
                    </a:lnTo>
                    <a:lnTo>
                      <a:pt x="411" y="116"/>
                    </a:lnTo>
                    <a:lnTo>
                      <a:pt x="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0" name="Google Shape;1630;p43"/>
              <p:cNvSpPr/>
              <p:nvPr/>
            </p:nvSpPr>
            <p:spPr>
              <a:xfrm>
                <a:off x="5277963" y="7664896"/>
                <a:ext cx="1005588" cy="584659"/>
              </a:xfrm>
              <a:custGeom>
                <a:rect b="b" l="l" r="r" t="t"/>
                <a:pathLst>
                  <a:path extrusionOk="0" h="3503" w="6025">
                    <a:moveTo>
                      <a:pt x="5830" y="0"/>
                    </a:moveTo>
                    <a:lnTo>
                      <a:pt x="5816" y="9"/>
                    </a:lnTo>
                    <a:lnTo>
                      <a:pt x="2100" y="1035"/>
                    </a:lnTo>
                    <a:lnTo>
                      <a:pt x="1898" y="1151"/>
                    </a:lnTo>
                    <a:lnTo>
                      <a:pt x="1769" y="1230"/>
                    </a:lnTo>
                    <a:lnTo>
                      <a:pt x="0" y="3387"/>
                    </a:lnTo>
                    <a:lnTo>
                      <a:pt x="411" y="3502"/>
                    </a:lnTo>
                    <a:lnTo>
                      <a:pt x="1898" y="1675"/>
                    </a:lnTo>
                    <a:lnTo>
                      <a:pt x="2216" y="1287"/>
                    </a:lnTo>
                    <a:lnTo>
                      <a:pt x="5816" y="295"/>
                    </a:lnTo>
                    <a:lnTo>
                      <a:pt x="6025" y="238"/>
                    </a:lnTo>
                    <a:lnTo>
                      <a:pt x="583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1" name="Google Shape;1631;p43"/>
              <p:cNvSpPr/>
              <p:nvPr/>
            </p:nvSpPr>
            <p:spPr>
              <a:xfrm>
                <a:off x="5647650" y="7807597"/>
                <a:ext cx="712841" cy="1175494"/>
              </a:xfrm>
              <a:custGeom>
                <a:rect b="b" l="l" r="r" t="t"/>
                <a:pathLst>
                  <a:path extrusionOk="0" h="7043" w="4271">
                    <a:moveTo>
                      <a:pt x="4270" y="1"/>
                    </a:moveTo>
                    <a:cubicBezTo>
                      <a:pt x="4125" y="44"/>
                      <a:pt x="3968" y="87"/>
                      <a:pt x="3810" y="130"/>
                    </a:cubicBezTo>
                    <a:cubicBezTo>
                      <a:pt x="3744" y="146"/>
                      <a:pt x="3673" y="160"/>
                      <a:pt x="3601" y="173"/>
                    </a:cubicBezTo>
                    <a:cubicBezTo>
                      <a:pt x="2511" y="404"/>
                      <a:pt x="1195" y="439"/>
                      <a:pt x="495" y="439"/>
                    </a:cubicBezTo>
                    <a:cubicBezTo>
                      <a:pt x="189" y="439"/>
                      <a:pt x="1" y="432"/>
                      <a:pt x="1" y="432"/>
                    </a:cubicBezTo>
                    <a:lnTo>
                      <a:pt x="1" y="7017"/>
                    </a:lnTo>
                    <a:lnTo>
                      <a:pt x="64" y="7017"/>
                    </a:lnTo>
                    <a:cubicBezTo>
                      <a:pt x="192" y="7026"/>
                      <a:pt x="503" y="7043"/>
                      <a:pt x="918" y="7043"/>
                    </a:cubicBezTo>
                    <a:cubicBezTo>
                      <a:pt x="1813" y="7043"/>
                      <a:pt x="3194" y="6966"/>
                      <a:pt x="4270" y="6579"/>
                    </a:cubicBezTo>
                    <a:lnTo>
                      <a:pt x="427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2" name="Google Shape;1632;p43"/>
              <p:cNvSpPr/>
              <p:nvPr/>
            </p:nvSpPr>
            <p:spPr>
              <a:xfrm>
                <a:off x="5375267" y="8008046"/>
                <a:ext cx="243678" cy="297587"/>
              </a:xfrm>
              <a:custGeom>
                <a:rect b="b" l="l" r="r" t="t"/>
                <a:pathLst>
                  <a:path extrusionOk="0" h="1783" w="1460">
                    <a:moveTo>
                      <a:pt x="1460" y="0"/>
                    </a:moveTo>
                    <a:lnTo>
                      <a:pt x="1" y="1783"/>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3" name="Google Shape;1633;p43"/>
              <p:cNvSpPr/>
              <p:nvPr/>
            </p:nvSpPr>
            <p:spPr>
              <a:xfrm>
                <a:off x="5375267" y="8008046"/>
                <a:ext cx="243678" cy="297587"/>
              </a:xfrm>
              <a:custGeom>
                <a:rect b="b" l="l" r="r" t="t"/>
                <a:pathLst>
                  <a:path extrusionOk="0" fill="none" h="1783" w="1460">
                    <a:moveTo>
                      <a:pt x="1460" y="0"/>
                    </a:moveTo>
                    <a:lnTo>
                      <a:pt x="1" y="1783"/>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4" name="Google Shape;1634;p43"/>
              <p:cNvSpPr/>
              <p:nvPr/>
            </p:nvSpPr>
            <p:spPr>
              <a:xfrm>
                <a:off x="5375267" y="8088326"/>
                <a:ext cx="243678" cy="297921"/>
              </a:xfrm>
              <a:custGeom>
                <a:rect b="b" l="l" r="r" t="t"/>
                <a:pathLst>
                  <a:path extrusionOk="0" h="1785" w="1460">
                    <a:moveTo>
                      <a:pt x="1460" y="1"/>
                    </a:moveTo>
                    <a:lnTo>
                      <a:pt x="1" y="1785"/>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5" name="Google Shape;1635;p43"/>
              <p:cNvSpPr/>
              <p:nvPr/>
            </p:nvSpPr>
            <p:spPr>
              <a:xfrm>
                <a:off x="5375267" y="8088326"/>
                <a:ext cx="243678" cy="297921"/>
              </a:xfrm>
              <a:custGeom>
                <a:rect b="b" l="l" r="r" t="t"/>
                <a:pathLst>
                  <a:path extrusionOk="0" fill="none" h="1785" w="1460">
                    <a:moveTo>
                      <a:pt x="1460" y="1"/>
                    </a:moveTo>
                    <a:lnTo>
                      <a:pt x="1" y="1785"/>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6" name="Google Shape;1636;p43"/>
              <p:cNvSpPr/>
              <p:nvPr/>
            </p:nvSpPr>
            <p:spPr>
              <a:xfrm>
                <a:off x="5375267" y="8168772"/>
                <a:ext cx="243678" cy="297754"/>
              </a:xfrm>
              <a:custGeom>
                <a:rect b="b" l="l" r="r" t="t"/>
                <a:pathLst>
                  <a:path extrusionOk="0" h="1784" w="1460">
                    <a:moveTo>
                      <a:pt x="1460" y="0"/>
                    </a:moveTo>
                    <a:lnTo>
                      <a:pt x="1" y="1784"/>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7" name="Google Shape;1637;p43"/>
              <p:cNvSpPr/>
              <p:nvPr/>
            </p:nvSpPr>
            <p:spPr>
              <a:xfrm>
                <a:off x="5375267" y="8168772"/>
                <a:ext cx="243678" cy="297754"/>
              </a:xfrm>
              <a:custGeom>
                <a:rect b="b" l="l" r="r" t="t"/>
                <a:pathLst>
                  <a:path extrusionOk="0" fill="none" h="1784" w="1460">
                    <a:moveTo>
                      <a:pt x="1460" y="0"/>
                    </a:moveTo>
                    <a:lnTo>
                      <a:pt x="1" y="1784"/>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8" name="Google Shape;1638;p43"/>
              <p:cNvSpPr/>
              <p:nvPr/>
            </p:nvSpPr>
            <p:spPr>
              <a:xfrm>
                <a:off x="5375267" y="8249386"/>
                <a:ext cx="243678" cy="297587"/>
              </a:xfrm>
              <a:custGeom>
                <a:rect b="b" l="l" r="r" t="t"/>
                <a:pathLst>
                  <a:path extrusionOk="0" h="1783" w="1460">
                    <a:moveTo>
                      <a:pt x="1460" y="0"/>
                    </a:moveTo>
                    <a:lnTo>
                      <a:pt x="1" y="1782"/>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9" name="Google Shape;1639;p43"/>
              <p:cNvSpPr/>
              <p:nvPr/>
            </p:nvSpPr>
            <p:spPr>
              <a:xfrm>
                <a:off x="5375267" y="8249386"/>
                <a:ext cx="243678" cy="297587"/>
              </a:xfrm>
              <a:custGeom>
                <a:rect b="b" l="l" r="r" t="t"/>
                <a:pathLst>
                  <a:path extrusionOk="0" fill="none" h="1783" w="1460">
                    <a:moveTo>
                      <a:pt x="1460" y="0"/>
                    </a:moveTo>
                    <a:lnTo>
                      <a:pt x="1" y="1782"/>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0" name="Google Shape;1640;p43"/>
              <p:cNvSpPr/>
              <p:nvPr/>
            </p:nvSpPr>
            <p:spPr>
              <a:xfrm>
                <a:off x="5375267" y="8329666"/>
                <a:ext cx="243678" cy="297587"/>
              </a:xfrm>
              <a:custGeom>
                <a:rect b="b" l="l" r="r" t="t"/>
                <a:pathLst>
                  <a:path extrusionOk="0" h="1783" w="1460">
                    <a:moveTo>
                      <a:pt x="1460" y="0"/>
                    </a:moveTo>
                    <a:lnTo>
                      <a:pt x="1" y="1782"/>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1" name="Google Shape;1641;p43"/>
              <p:cNvSpPr/>
              <p:nvPr/>
            </p:nvSpPr>
            <p:spPr>
              <a:xfrm>
                <a:off x="5375267" y="8329666"/>
                <a:ext cx="243678" cy="297587"/>
              </a:xfrm>
              <a:custGeom>
                <a:rect b="b" l="l" r="r" t="t"/>
                <a:pathLst>
                  <a:path extrusionOk="0" fill="none" h="1783" w="1460">
                    <a:moveTo>
                      <a:pt x="1460" y="0"/>
                    </a:moveTo>
                    <a:lnTo>
                      <a:pt x="1" y="1782"/>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2" name="Google Shape;1642;p43"/>
              <p:cNvSpPr/>
              <p:nvPr/>
            </p:nvSpPr>
            <p:spPr>
              <a:xfrm>
                <a:off x="5375267" y="8411114"/>
                <a:ext cx="243678" cy="296419"/>
              </a:xfrm>
              <a:custGeom>
                <a:rect b="b" l="l" r="r" t="t"/>
                <a:pathLst>
                  <a:path extrusionOk="0" h="1776" w="1460">
                    <a:moveTo>
                      <a:pt x="1460" y="1"/>
                    </a:moveTo>
                    <a:lnTo>
                      <a:pt x="1" y="1776"/>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3" name="Google Shape;1643;p43"/>
              <p:cNvSpPr/>
              <p:nvPr/>
            </p:nvSpPr>
            <p:spPr>
              <a:xfrm>
                <a:off x="5375267" y="8411114"/>
                <a:ext cx="243678" cy="296419"/>
              </a:xfrm>
              <a:custGeom>
                <a:rect b="b" l="l" r="r" t="t"/>
                <a:pathLst>
                  <a:path extrusionOk="0" fill="none" h="1776" w="1460">
                    <a:moveTo>
                      <a:pt x="1460" y="1"/>
                    </a:moveTo>
                    <a:lnTo>
                      <a:pt x="1" y="1776"/>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4" name="Google Shape;1644;p43"/>
              <p:cNvSpPr/>
              <p:nvPr/>
            </p:nvSpPr>
            <p:spPr>
              <a:xfrm>
                <a:off x="5375267" y="8491393"/>
                <a:ext cx="243678" cy="297921"/>
              </a:xfrm>
              <a:custGeom>
                <a:rect b="b" l="l" r="r" t="t"/>
                <a:pathLst>
                  <a:path extrusionOk="0" h="1785" w="1460">
                    <a:moveTo>
                      <a:pt x="1460" y="1"/>
                    </a:moveTo>
                    <a:lnTo>
                      <a:pt x="1" y="1785"/>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5" name="Google Shape;1645;p43"/>
              <p:cNvSpPr/>
              <p:nvPr/>
            </p:nvSpPr>
            <p:spPr>
              <a:xfrm>
                <a:off x="5375267" y="8491393"/>
                <a:ext cx="243678" cy="297921"/>
              </a:xfrm>
              <a:custGeom>
                <a:rect b="b" l="l" r="r" t="t"/>
                <a:pathLst>
                  <a:path extrusionOk="0" fill="none" h="1785" w="1460">
                    <a:moveTo>
                      <a:pt x="1460" y="1"/>
                    </a:moveTo>
                    <a:lnTo>
                      <a:pt x="1" y="1785"/>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6" name="Google Shape;1646;p43"/>
              <p:cNvSpPr/>
              <p:nvPr/>
            </p:nvSpPr>
            <p:spPr>
              <a:xfrm>
                <a:off x="5375267" y="8571840"/>
                <a:ext cx="243678" cy="297921"/>
              </a:xfrm>
              <a:custGeom>
                <a:rect b="b" l="l" r="r" t="t"/>
                <a:pathLst>
                  <a:path extrusionOk="0" h="1785" w="1460">
                    <a:moveTo>
                      <a:pt x="1460" y="0"/>
                    </a:moveTo>
                    <a:lnTo>
                      <a:pt x="1" y="1784"/>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7" name="Google Shape;1647;p43"/>
              <p:cNvSpPr/>
              <p:nvPr/>
            </p:nvSpPr>
            <p:spPr>
              <a:xfrm>
                <a:off x="5375267" y="8571840"/>
                <a:ext cx="243678" cy="297921"/>
              </a:xfrm>
              <a:custGeom>
                <a:rect b="b" l="l" r="r" t="t"/>
                <a:pathLst>
                  <a:path extrusionOk="0" fill="none" h="1785" w="1460">
                    <a:moveTo>
                      <a:pt x="1460" y="0"/>
                    </a:moveTo>
                    <a:lnTo>
                      <a:pt x="1" y="1784"/>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8" name="Google Shape;1648;p43"/>
              <p:cNvSpPr/>
              <p:nvPr/>
            </p:nvSpPr>
            <p:spPr>
              <a:xfrm>
                <a:off x="5375267" y="8652454"/>
                <a:ext cx="243678" cy="297587"/>
              </a:xfrm>
              <a:custGeom>
                <a:rect b="b" l="l" r="r" t="t"/>
                <a:pathLst>
                  <a:path extrusionOk="0" h="1783" w="1460">
                    <a:moveTo>
                      <a:pt x="1460" y="0"/>
                    </a:moveTo>
                    <a:lnTo>
                      <a:pt x="1" y="1782"/>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9" name="Google Shape;1649;p43"/>
              <p:cNvSpPr/>
              <p:nvPr/>
            </p:nvSpPr>
            <p:spPr>
              <a:xfrm>
                <a:off x="5375267" y="8652454"/>
                <a:ext cx="243678" cy="297587"/>
              </a:xfrm>
              <a:custGeom>
                <a:rect b="b" l="l" r="r" t="t"/>
                <a:pathLst>
                  <a:path extrusionOk="0" fill="none" h="1783" w="1460">
                    <a:moveTo>
                      <a:pt x="1460" y="0"/>
                    </a:moveTo>
                    <a:lnTo>
                      <a:pt x="1" y="1782"/>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0" name="Google Shape;1650;p43"/>
              <p:cNvSpPr/>
              <p:nvPr/>
            </p:nvSpPr>
            <p:spPr>
              <a:xfrm>
                <a:off x="5375267" y="8732733"/>
                <a:ext cx="243678" cy="297587"/>
              </a:xfrm>
              <a:custGeom>
                <a:rect b="b" l="l" r="r" t="t"/>
                <a:pathLst>
                  <a:path extrusionOk="0" h="1783" w="1460">
                    <a:moveTo>
                      <a:pt x="1460" y="1"/>
                    </a:moveTo>
                    <a:lnTo>
                      <a:pt x="1" y="1783"/>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1" name="Google Shape;1651;p43"/>
              <p:cNvSpPr/>
              <p:nvPr/>
            </p:nvSpPr>
            <p:spPr>
              <a:xfrm>
                <a:off x="5375267" y="8732733"/>
                <a:ext cx="243678" cy="297587"/>
              </a:xfrm>
              <a:custGeom>
                <a:rect b="b" l="l" r="r" t="t"/>
                <a:pathLst>
                  <a:path extrusionOk="0" fill="none" h="1783" w="1460">
                    <a:moveTo>
                      <a:pt x="1460" y="1"/>
                    </a:moveTo>
                    <a:lnTo>
                      <a:pt x="1" y="1783"/>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2" name="Google Shape;1652;p43"/>
              <p:cNvSpPr/>
              <p:nvPr/>
            </p:nvSpPr>
            <p:spPr>
              <a:xfrm>
                <a:off x="5375267" y="8813013"/>
                <a:ext cx="243678" cy="297587"/>
              </a:xfrm>
              <a:custGeom>
                <a:rect b="b" l="l" r="r" t="t"/>
                <a:pathLst>
                  <a:path extrusionOk="0" h="1783" w="1460">
                    <a:moveTo>
                      <a:pt x="1460" y="1"/>
                    </a:moveTo>
                    <a:lnTo>
                      <a:pt x="1" y="1783"/>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3" name="Google Shape;1653;p43"/>
              <p:cNvSpPr/>
              <p:nvPr/>
            </p:nvSpPr>
            <p:spPr>
              <a:xfrm>
                <a:off x="5375267" y="8813013"/>
                <a:ext cx="243678" cy="297587"/>
              </a:xfrm>
              <a:custGeom>
                <a:rect b="b" l="l" r="r" t="t"/>
                <a:pathLst>
                  <a:path extrusionOk="0" fill="none" h="1783" w="1460">
                    <a:moveTo>
                      <a:pt x="1460" y="1"/>
                    </a:moveTo>
                    <a:lnTo>
                      <a:pt x="1" y="1783"/>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4" name="Google Shape;1654;p43"/>
              <p:cNvSpPr/>
              <p:nvPr/>
            </p:nvSpPr>
            <p:spPr>
              <a:xfrm>
                <a:off x="5375267" y="8893460"/>
                <a:ext cx="243678" cy="297587"/>
              </a:xfrm>
              <a:custGeom>
                <a:rect b="b" l="l" r="r" t="t"/>
                <a:pathLst>
                  <a:path extrusionOk="0" h="1783" w="1460">
                    <a:moveTo>
                      <a:pt x="1460" y="0"/>
                    </a:moveTo>
                    <a:lnTo>
                      <a:pt x="1" y="1782"/>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5" name="Google Shape;1655;p43"/>
              <p:cNvSpPr/>
              <p:nvPr/>
            </p:nvSpPr>
            <p:spPr>
              <a:xfrm>
                <a:off x="5375267" y="8893460"/>
                <a:ext cx="243678" cy="297587"/>
              </a:xfrm>
              <a:custGeom>
                <a:rect b="b" l="l" r="r" t="t"/>
                <a:pathLst>
                  <a:path extrusionOk="0" fill="none" h="1783" w="1460">
                    <a:moveTo>
                      <a:pt x="1460" y="0"/>
                    </a:moveTo>
                    <a:lnTo>
                      <a:pt x="1" y="1782"/>
                    </a:ln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6" name="Google Shape;1656;p43"/>
              <p:cNvSpPr/>
              <p:nvPr/>
            </p:nvSpPr>
            <p:spPr>
              <a:xfrm>
                <a:off x="5684869" y="7925430"/>
                <a:ext cx="636900" cy="76775"/>
              </a:xfrm>
              <a:custGeom>
                <a:rect b="b" l="l" r="r" t="t"/>
                <a:pathLst>
                  <a:path extrusionOk="0" fill="none" h="460" w="3816">
                    <a:moveTo>
                      <a:pt x="0" y="389"/>
                    </a:moveTo>
                    <a:cubicBezTo>
                      <a:pt x="28" y="389"/>
                      <a:pt x="2422" y="459"/>
                      <a:pt x="3816" y="0"/>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7" name="Google Shape;1657;p43"/>
              <p:cNvSpPr/>
              <p:nvPr/>
            </p:nvSpPr>
            <p:spPr>
              <a:xfrm>
                <a:off x="5684869" y="8005710"/>
                <a:ext cx="636900" cy="76775"/>
              </a:xfrm>
              <a:custGeom>
                <a:rect b="b" l="l" r="r" t="t"/>
                <a:pathLst>
                  <a:path extrusionOk="0" fill="none" h="460" w="3816">
                    <a:moveTo>
                      <a:pt x="0" y="389"/>
                    </a:moveTo>
                    <a:cubicBezTo>
                      <a:pt x="28" y="389"/>
                      <a:pt x="2422" y="460"/>
                      <a:pt x="3816"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8" name="Google Shape;1658;p43"/>
              <p:cNvSpPr/>
              <p:nvPr/>
            </p:nvSpPr>
            <p:spPr>
              <a:xfrm>
                <a:off x="5684869" y="8085989"/>
                <a:ext cx="636900" cy="77109"/>
              </a:xfrm>
              <a:custGeom>
                <a:rect b="b" l="l" r="r" t="t"/>
                <a:pathLst>
                  <a:path extrusionOk="0" fill="none" h="462" w="3816">
                    <a:moveTo>
                      <a:pt x="0" y="389"/>
                    </a:moveTo>
                    <a:cubicBezTo>
                      <a:pt x="28" y="389"/>
                      <a:pt x="2422" y="462"/>
                      <a:pt x="3816"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9" name="Google Shape;1659;p43"/>
              <p:cNvSpPr/>
              <p:nvPr/>
            </p:nvSpPr>
            <p:spPr>
              <a:xfrm>
                <a:off x="5684869" y="8166436"/>
                <a:ext cx="636900" cy="76942"/>
              </a:xfrm>
              <a:custGeom>
                <a:rect b="b" l="l" r="r" t="t"/>
                <a:pathLst>
                  <a:path extrusionOk="0" fill="none" h="461" w="3816">
                    <a:moveTo>
                      <a:pt x="0" y="388"/>
                    </a:moveTo>
                    <a:cubicBezTo>
                      <a:pt x="28" y="388"/>
                      <a:pt x="2422" y="461"/>
                      <a:pt x="3816" y="0"/>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0" name="Google Shape;1660;p43"/>
              <p:cNvSpPr/>
              <p:nvPr/>
            </p:nvSpPr>
            <p:spPr>
              <a:xfrm>
                <a:off x="5684869" y="8246716"/>
                <a:ext cx="636900" cy="78277"/>
              </a:xfrm>
              <a:custGeom>
                <a:rect b="b" l="l" r="r" t="t"/>
                <a:pathLst>
                  <a:path extrusionOk="0" fill="none" h="469" w="3816">
                    <a:moveTo>
                      <a:pt x="0" y="389"/>
                    </a:moveTo>
                    <a:cubicBezTo>
                      <a:pt x="28" y="389"/>
                      <a:pt x="2422" y="468"/>
                      <a:pt x="3816"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1" name="Google Shape;1661;p43"/>
              <p:cNvSpPr/>
              <p:nvPr/>
            </p:nvSpPr>
            <p:spPr>
              <a:xfrm>
                <a:off x="5684869" y="8326995"/>
                <a:ext cx="636900" cy="78277"/>
              </a:xfrm>
              <a:custGeom>
                <a:rect b="b" l="l" r="r" t="t"/>
                <a:pathLst>
                  <a:path extrusionOk="0" fill="none" h="469" w="3816">
                    <a:moveTo>
                      <a:pt x="0" y="389"/>
                    </a:moveTo>
                    <a:cubicBezTo>
                      <a:pt x="28" y="398"/>
                      <a:pt x="2422" y="468"/>
                      <a:pt x="3816"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2" name="Google Shape;1662;p43"/>
              <p:cNvSpPr/>
              <p:nvPr/>
            </p:nvSpPr>
            <p:spPr>
              <a:xfrm>
                <a:off x="5684869" y="8407609"/>
                <a:ext cx="636900" cy="77943"/>
              </a:xfrm>
              <a:custGeom>
                <a:rect b="b" l="l" r="r" t="t"/>
                <a:pathLst>
                  <a:path extrusionOk="0" fill="none" h="467" w="3816">
                    <a:moveTo>
                      <a:pt x="0" y="396"/>
                    </a:moveTo>
                    <a:cubicBezTo>
                      <a:pt x="28" y="396"/>
                      <a:pt x="2422" y="467"/>
                      <a:pt x="3816"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3" name="Google Shape;1663;p43"/>
              <p:cNvSpPr/>
              <p:nvPr/>
            </p:nvSpPr>
            <p:spPr>
              <a:xfrm>
                <a:off x="5684869" y="8488055"/>
                <a:ext cx="636900" cy="78110"/>
              </a:xfrm>
              <a:custGeom>
                <a:rect b="b" l="l" r="r" t="t"/>
                <a:pathLst>
                  <a:path extrusionOk="0" fill="none" h="468" w="3816">
                    <a:moveTo>
                      <a:pt x="0" y="395"/>
                    </a:moveTo>
                    <a:cubicBezTo>
                      <a:pt x="28" y="395"/>
                      <a:pt x="2422" y="468"/>
                      <a:pt x="3816" y="0"/>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4" name="Google Shape;1664;p43"/>
              <p:cNvSpPr/>
              <p:nvPr/>
            </p:nvSpPr>
            <p:spPr>
              <a:xfrm>
                <a:off x="5684869" y="8568335"/>
                <a:ext cx="636900" cy="78277"/>
              </a:xfrm>
              <a:custGeom>
                <a:rect b="b" l="l" r="r" t="t"/>
                <a:pathLst>
                  <a:path extrusionOk="0" fill="none" h="469" w="3816">
                    <a:moveTo>
                      <a:pt x="0" y="396"/>
                    </a:moveTo>
                    <a:cubicBezTo>
                      <a:pt x="28" y="396"/>
                      <a:pt x="2422" y="468"/>
                      <a:pt x="3816"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5" name="Google Shape;1665;p43"/>
              <p:cNvSpPr/>
              <p:nvPr/>
            </p:nvSpPr>
            <p:spPr>
              <a:xfrm>
                <a:off x="5684869" y="8649783"/>
                <a:ext cx="636900" cy="77109"/>
              </a:xfrm>
              <a:custGeom>
                <a:rect b="b" l="l" r="r" t="t"/>
                <a:pathLst>
                  <a:path extrusionOk="0" fill="none" h="462" w="3816">
                    <a:moveTo>
                      <a:pt x="0" y="389"/>
                    </a:moveTo>
                    <a:cubicBezTo>
                      <a:pt x="28" y="389"/>
                      <a:pt x="2422" y="461"/>
                      <a:pt x="3816" y="1"/>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6" name="Google Shape;1666;p43"/>
              <p:cNvSpPr/>
              <p:nvPr/>
            </p:nvSpPr>
            <p:spPr>
              <a:xfrm>
                <a:off x="5684869" y="8730230"/>
                <a:ext cx="636900" cy="76942"/>
              </a:xfrm>
              <a:custGeom>
                <a:rect b="b" l="l" r="r" t="t"/>
                <a:pathLst>
                  <a:path extrusionOk="0" fill="none" h="461" w="3816">
                    <a:moveTo>
                      <a:pt x="0" y="388"/>
                    </a:moveTo>
                    <a:cubicBezTo>
                      <a:pt x="28" y="388"/>
                      <a:pt x="2422" y="461"/>
                      <a:pt x="3816" y="0"/>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7" name="Google Shape;1667;p43"/>
              <p:cNvSpPr/>
              <p:nvPr/>
            </p:nvSpPr>
            <p:spPr>
              <a:xfrm>
                <a:off x="5684869" y="8810843"/>
                <a:ext cx="636900" cy="76608"/>
              </a:xfrm>
              <a:custGeom>
                <a:rect b="b" l="l" r="r" t="t"/>
                <a:pathLst>
                  <a:path extrusionOk="0" fill="none" h="459" w="3816">
                    <a:moveTo>
                      <a:pt x="0" y="388"/>
                    </a:moveTo>
                    <a:cubicBezTo>
                      <a:pt x="28" y="388"/>
                      <a:pt x="2422" y="459"/>
                      <a:pt x="3816" y="0"/>
                    </a:cubicBezTo>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8" name="Google Shape;1668;p43"/>
              <p:cNvSpPr/>
              <p:nvPr/>
            </p:nvSpPr>
            <p:spPr>
              <a:xfrm>
                <a:off x="5638971" y="8149245"/>
                <a:ext cx="98639" cy="97638"/>
              </a:xfrm>
              <a:custGeom>
                <a:rect b="b" l="l" r="r" t="t"/>
                <a:pathLst>
                  <a:path extrusionOk="0" h="585" w="591">
                    <a:moveTo>
                      <a:pt x="308" y="0"/>
                    </a:moveTo>
                    <a:cubicBezTo>
                      <a:pt x="301" y="0"/>
                      <a:pt x="292" y="1"/>
                      <a:pt x="282" y="3"/>
                    </a:cubicBezTo>
                    <a:cubicBezTo>
                      <a:pt x="239" y="3"/>
                      <a:pt x="216" y="10"/>
                      <a:pt x="209" y="10"/>
                    </a:cubicBezTo>
                    <a:cubicBezTo>
                      <a:pt x="182" y="17"/>
                      <a:pt x="182" y="17"/>
                      <a:pt x="166" y="24"/>
                    </a:cubicBezTo>
                    <a:cubicBezTo>
                      <a:pt x="159" y="31"/>
                      <a:pt x="146" y="39"/>
                      <a:pt x="139" y="39"/>
                    </a:cubicBezTo>
                    <a:cubicBezTo>
                      <a:pt x="103" y="60"/>
                      <a:pt x="87" y="74"/>
                      <a:pt x="66" y="90"/>
                    </a:cubicBezTo>
                    <a:cubicBezTo>
                      <a:pt x="66" y="96"/>
                      <a:pt x="66" y="96"/>
                      <a:pt x="59" y="96"/>
                    </a:cubicBezTo>
                    <a:lnTo>
                      <a:pt x="59" y="103"/>
                    </a:lnTo>
                    <a:cubicBezTo>
                      <a:pt x="53" y="110"/>
                      <a:pt x="44" y="117"/>
                      <a:pt x="37" y="126"/>
                    </a:cubicBezTo>
                    <a:cubicBezTo>
                      <a:pt x="37" y="133"/>
                      <a:pt x="30" y="140"/>
                      <a:pt x="30" y="146"/>
                    </a:cubicBezTo>
                    <a:lnTo>
                      <a:pt x="23" y="146"/>
                    </a:lnTo>
                    <a:lnTo>
                      <a:pt x="23" y="160"/>
                    </a:lnTo>
                    <a:cubicBezTo>
                      <a:pt x="16" y="169"/>
                      <a:pt x="16" y="169"/>
                      <a:pt x="16" y="176"/>
                    </a:cubicBezTo>
                    <a:lnTo>
                      <a:pt x="16" y="183"/>
                    </a:lnTo>
                    <a:lnTo>
                      <a:pt x="9" y="183"/>
                    </a:lnTo>
                    <a:lnTo>
                      <a:pt x="9" y="190"/>
                    </a:lnTo>
                    <a:lnTo>
                      <a:pt x="9" y="203"/>
                    </a:lnTo>
                    <a:cubicBezTo>
                      <a:pt x="1" y="219"/>
                      <a:pt x="1" y="240"/>
                      <a:pt x="1" y="255"/>
                    </a:cubicBezTo>
                    <a:lnTo>
                      <a:pt x="1" y="283"/>
                    </a:lnTo>
                    <a:cubicBezTo>
                      <a:pt x="1" y="298"/>
                      <a:pt x="1" y="305"/>
                      <a:pt x="9" y="319"/>
                    </a:cubicBezTo>
                    <a:cubicBezTo>
                      <a:pt x="30" y="398"/>
                      <a:pt x="59" y="491"/>
                      <a:pt x="87" y="585"/>
                    </a:cubicBezTo>
                    <a:lnTo>
                      <a:pt x="109" y="428"/>
                    </a:lnTo>
                    <a:lnTo>
                      <a:pt x="368" y="305"/>
                    </a:lnTo>
                    <a:lnTo>
                      <a:pt x="591" y="362"/>
                    </a:lnTo>
                    <a:lnTo>
                      <a:pt x="534" y="169"/>
                    </a:lnTo>
                    <a:cubicBezTo>
                      <a:pt x="527" y="140"/>
                      <a:pt x="518" y="117"/>
                      <a:pt x="504" y="103"/>
                    </a:cubicBezTo>
                    <a:cubicBezTo>
                      <a:pt x="491" y="83"/>
                      <a:pt x="468" y="60"/>
                      <a:pt x="461" y="53"/>
                    </a:cubicBezTo>
                    <a:cubicBezTo>
                      <a:pt x="432" y="31"/>
                      <a:pt x="382" y="10"/>
                      <a:pt x="346" y="3"/>
                    </a:cubicBezTo>
                    <a:cubicBezTo>
                      <a:pt x="337" y="3"/>
                      <a:pt x="324" y="0"/>
                      <a:pt x="308" y="0"/>
                    </a:cubicBezTo>
                    <a:close/>
                  </a:path>
                </a:pathLst>
              </a:custGeom>
              <a:solidFill>
                <a:schemeClr val="dk2"/>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9" name="Google Shape;1669;p43"/>
              <p:cNvSpPr/>
              <p:nvPr/>
            </p:nvSpPr>
            <p:spPr>
              <a:xfrm>
                <a:off x="5669181" y="8242209"/>
                <a:ext cx="262871" cy="779768"/>
              </a:xfrm>
              <a:custGeom>
                <a:rect b="b" l="l" r="r" t="t"/>
                <a:pathLst>
                  <a:path extrusionOk="0" h="4672" w="1575">
                    <a:moveTo>
                      <a:pt x="260" y="0"/>
                    </a:moveTo>
                    <a:lnTo>
                      <a:pt x="1" y="121"/>
                    </a:lnTo>
                    <a:lnTo>
                      <a:pt x="22" y="207"/>
                    </a:lnTo>
                    <a:lnTo>
                      <a:pt x="1315" y="4672"/>
                    </a:lnTo>
                    <a:lnTo>
                      <a:pt x="1574" y="4549"/>
                    </a:lnTo>
                    <a:lnTo>
                      <a:pt x="310" y="173"/>
                    </a:lnTo>
                    <a:lnTo>
                      <a:pt x="260" y="0"/>
                    </a:lnTo>
                    <a:close/>
                  </a:path>
                </a:pathLst>
              </a:custGeom>
              <a:solidFill>
                <a:schemeClr val="lt1"/>
              </a:solidFill>
              <a:ln cap="flat" cmpd="sng" w="9525">
                <a:solidFill>
                  <a:schemeClr val="dk1"/>
                </a:solidFill>
                <a:prstDash val="solid"/>
                <a:miter lim="172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0" name="Google Shape;1670;p43"/>
              <p:cNvSpPr/>
              <p:nvPr/>
            </p:nvSpPr>
            <p:spPr>
              <a:xfrm>
                <a:off x="5652324" y="8220512"/>
                <a:ext cx="17024" cy="72102"/>
              </a:xfrm>
              <a:custGeom>
                <a:rect b="b" l="l" r="r" t="t"/>
                <a:pathLst>
                  <a:path extrusionOk="0" h="432" w="102">
                    <a:moveTo>
                      <a:pt x="29" y="1"/>
                    </a:moveTo>
                    <a:lnTo>
                      <a:pt x="7" y="158"/>
                    </a:lnTo>
                    <a:lnTo>
                      <a:pt x="0" y="173"/>
                    </a:lnTo>
                    <a:lnTo>
                      <a:pt x="73" y="432"/>
                    </a:lnTo>
                    <a:lnTo>
                      <a:pt x="93" y="323"/>
                    </a:lnTo>
                    <a:lnTo>
                      <a:pt x="102" y="251"/>
                    </a:lnTo>
                    <a:lnTo>
                      <a:pt x="29"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1" name="Google Shape;1671;p43"/>
              <p:cNvSpPr/>
              <p:nvPr/>
            </p:nvSpPr>
            <p:spPr>
              <a:xfrm>
                <a:off x="5664340" y="8262237"/>
                <a:ext cx="224484" cy="789783"/>
              </a:xfrm>
              <a:custGeom>
                <a:rect b="b" l="l" r="r" t="t"/>
                <a:pathLst>
                  <a:path extrusionOk="0" h="4732" w="1345">
                    <a:moveTo>
                      <a:pt x="30" y="1"/>
                    </a:moveTo>
                    <a:lnTo>
                      <a:pt x="21" y="73"/>
                    </a:lnTo>
                    <a:lnTo>
                      <a:pt x="1" y="182"/>
                    </a:lnTo>
                    <a:lnTo>
                      <a:pt x="1324" y="4731"/>
                    </a:lnTo>
                    <a:lnTo>
                      <a:pt x="1344" y="4552"/>
                    </a:lnTo>
                    <a:lnTo>
                      <a:pt x="51" y="87"/>
                    </a:lnTo>
                    <a:lnTo>
                      <a:pt x="30"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2" name="Google Shape;1672;p43"/>
              <p:cNvSpPr/>
              <p:nvPr/>
            </p:nvSpPr>
            <p:spPr>
              <a:xfrm>
                <a:off x="5657164" y="8200150"/>
                <a:ext cx="55412" cy="62255"/>
              </a:xfrm>
              <a:custGeom>
                <a:rect b="b" l="l" r="r" t="t"/>
                <a:pathLst>
                  <a:path extrusionOk="0" h="373" w="332">
                    <a:moveTo>
                      <a:pt x="259" y="0"/>
                    </a:moveTo>
                    <a:lnTo>
                      <a:pt x="0" y="123"/>
                    </a:lnTo>
                    <a:lnTo>
                      <a:pt x="73" y="373"/>
                    </a:lnTo>
                    <a:lnTo>
                      <a:pt x="332" y="252"/>
                    </a:lnTo>
                    <a:lnTo>
                      <a:pt x="259"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3" name="Google Shape;1673;p43"/>
              <p:cNvSpPr/>
              <p:nvPr/>
            </p:nvSpPr>
            <p:spPr>
              <a:xfrm>
                <a:off x="5712408" y="8242209"/>
                <a:ext cx="257864" cy="768920"/>
              </a:xfrm>
              <a:custGeom>
                <a:rect b="b" l="l" r="r" t="t"/>
                <a:pathLst>
                  <a:path extrusionOk="0" h="4607" w="1545">
                    <a:moveTo>
                      <a:pt x="1" y="0"/>
                    </a:moveTo>
                    <a:lnTo>
                      <a:pt x="51" y="173"/>
                    </a:lnTo>
                    <a:lnTo>
                      <a:pt x="1315" y="4549"/>
                    </a:lnTo>
                    <a:lnTo>
                      <a:pt x="1545" y="4606"/>
                    </a:lnTo>
                    <a:lnTo>
                      <a:pt x="230" y="57"/>
                    </a:lnTo>
                    <a:lnTo>
                      <a:pt x="194" y="50"/>
                    </a:lnTo>
                    <a:lnTo>
                      <a:pt x="1"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4" name="Google Shape;1674;p43"/>
              <p:cNvSpPr/>
              <p:nvPr/>
            </p:nvSpPr>
            <p:spPr>
              <a:xfrm>
                <a:off x="5700391" y="8200150"/>
                <a:ext cx="50571" cy="51573"/>
              </a:xfrm>
              <a:custGeom>
                <a:rect b="b" l="l" r="r" t="t"/>
                <a:pathLst>
                  <a:path extrusionOk="0" h="309" w="303">
                    <a:moveTo>
                      <a:pt x="0" y="0"/>
                    </a:moveTo>
                    <a:lnTo>
                      <a:pt x="73" y="252"/>
                    </a:lnTo>
                    <a:lnTo>
                      <a:pt x="266" y="302"/>
                    </a:lnTo>
                    <a:lnTo>
                      <a:pt x="302" y="309"/>
                    </a:lnTo>
                    <a:lnTo>
                      <a:pt x="230" y="57"/>
                    </a:lnTo>
                    <a:lnTo>
                      <a:pt x="223" y="57"/>
                    </a:lnTo>
                    <a:lnTo>
                      <a:pt x="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5" name="Google Shape;1675;p43"/>
              <p:cNvSpPr/>
              <p:nvPr/>
            </p:nvSpPr>
            <p:spPr>
              <a:xfrm>
                <a:off x="5885151" y="9001445"/>
                <a:ext cx="86622" cy="110323"/>
              </a:xfrm>
              <a:custGeom>
                <a:rect b="b" l="l" r="r" t="t"/>
                <a:pathLst>
                  <a:path extrusionOk="0" h="661" w="519">
                    <a:moveTo>
                      <a:pt x="280" y="0"/>
                    </a:moveTo>
                    <a:lnTo>
                      <a:pt x="21" y="123"/>
                    </a:lnTo>
                    <a:lnTo>
                      <a:pt x="1" y="302"/>
                    </a:lnTo>
                    <a:cubicBezTo>
                      <a:pt x="1" y="302"/>
                      <a:pt x="130" y="497"/>
                      <a:pt x="244" y="661"/>
                    </a:cubicBezTo>
                    <a:cubicBezTo>
                      <a:pt x="308" y="577"/>
                      <a:pt x="392" y="559"/>
                      <a:pt x="450" y="559"/>
                    </a:cubicBezTo>
                    <a:cubicBezTo>
                      <a:pt x="490" y="559"/>
                      <a:pt x="518" y="568"/>
                      <a:pt x="518" y="568"/>
                    </a:cubicBezTo>
                    <a:cubicBezTo>
                      <a:pt x="510" y="338"/>
                      <a:pt x="510" y="57"/>
                      <a:pt x="510" y="57"/>
                    </a:cubicBezTo>
                    <a:lnTo>
                      <a:pt x="280" y="0"/>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6" name="Google Shape;1676;p43"/>
              <p:cNvSpPr/>
              <p:nvPr/>
            </p:nvSpPr>
            <p:spPr>
              <a:xfrm>
                <a:off x="5925708" y="9094743"/>
                <a:ext cx="46065" cy="60419"/>
              </a:xfrm>
              <a:custGeom>
                <a:rect b="b" l="l" r="r" t="t"/>
                <a:pathLst>
                  <a:path extrusionOk="0" h="362" w="276">
                    <a:moveTo>
                      <a:pt x="207" y="0"/>
                    </a:moveTo>
                    <a:cubicBezTo>
                      <a:pt x="149" y="0"/>
                      <a:pt x="65" y="18"/>
                      <a:pt x="1" y="102"/>
                    </a:cubicBezTo>
                    <a:cubicBezTo>
                      <a:pt x="73" y="211"/>
                      <a:pt x="146" y="304"/>
                      <a:pt x="160" y="326"/>
                    </a:cubicBezTo>
                    <a:cubicBezTo>
                      <a:pt x="182" y="351"/>
                      <a:pt x="204" y="361"/>
                      <a:pt x="223" y="361"/>
                    </a:cubicBezTo>
                    <a:cubicBezTo>
                      <a:pt x="253" y="361"/>
                      <a:pt x="275" y="333"/>
                      <a:pt x="275" y="290"/>
                    </a:cubicBezTo>
                    <a:lnTo>
                      <a:pt x="275" y="9"/>
                    </a:lnTo>
                    <a:cubicBezTo>
                      <a:pt x="275" y="9"/>
                      <a:pt x="247" y="0"/>
                      <a:pt x="207" y="0"/>
                    </a:cubicBezTo>
                    <a:close/>
                  </a:path>
                </a:pathLst>
              </a:custGeom>
              <a:solidFill>
                <a:schemeClr val="dk2"/>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7" name="Google Shape;1677;p43"/>
              <p:cNvSpPr/>
              <p:nvPr/>
            </p:nvSpPr>
            <p:spPr>
              <a:xfrm>
                <a:off x="5925708" y="9111600"/>
                <a:ext cx="167" cy="167"/>
              </a:xfrm>
              <a:custGeom>
                <a:rect b="b" l="l" r="r" t="t"/>
                <a:pathLst>
                  <a:path extrusionOk="0" h="1" w="1">
                    <a:moveTo>
                      <a:pt x="1" y="1"/>
                    </a:move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8" name="Google Shape;1678;p43"/>
              <p:cNvSpPr/>
              <p:nvPr/>
            </p:nvSpPr>
            <p:spPr>
              <a:xfrm>
                <a:off x="5925708" y="9111600"/>
                <a:ext cx="167" cy="167"/>
              </a:xfrm>
              <a:custGeom>
                <a:rect b="b" l="l" r="r" t="t"/>
                <a:pathLst>
                  <a:path extrusionOk="0" fill="none" h="1" w="1">
                    <a:moveTo>
                      <a:pt x="1" y="1"/>
                    </a:moveTo>
                    <a:lnTo>
                      <a:pt x="1" y="1"/>
                    </a:lnTo>
                    <a:close/>
                  </a:path>
                </a:pathLst>
              </a:custGeom>
              <a:solidFill>
                <a:schemeClr val="lt1"/>
              </a:solidFill>
              <a:ln cap="rnd"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79" name="Google Shape;1679;p43"/>
            <p:cNvSpPr/>
            <p:nvPr/>
          </p:nvSpPr>
          <p:spPr>
            <a:xfrm>
              <a:off x="608428" y="2016034"/>
              <a:ext cx="419133" cy="26503"/>
            </a:xfrm>
            <a:custGeom>
              <a:rect b="b" l="l" r="r" t="t"/>
              <a:pathLst>
                <a:path extrusionOk="0" fill="none" h="167" w="2641">
                  <a:moveTo>
                    <a:pt x="1" y="0"/>
                  </a:moveTo>
                  <a:cubicBezTo>
                    <a:pt x="216" y="0"/>
                    <a:pt x="216" y="166"/>
                    <a:pt x="441" y="166"/>
                  </a:cubicBezTo>
                  <a:cubicBezTo>
                    <a:pt x="656" y="166"/>
                    <a:pt x="656" y="0"/>
                    <a:pt x="879" y="0"/>
                  </a:cubicBezTo>
                  <a:cubicBezTo>
                    <a:pt x="1101" y="0"/>
                    <a:pt x="1101" y="166"/>
                    <a:pt x="1317" y="166"/>
                  </a:cubicBezTo>
                  <a:cubicBezTo>
                    <a:pt x="1540" y="166"/>
                    <a:pt x="1540" y="0"/>
                    <a:pt x="1762" y="0"/>
                  </a:cubicBezTo>
                  <a:cubicBezTo>
                    <a:pt x="1978" y="0"/>
                    <a:pt x="1978" y="166"/>
                    <a:pt x="2200" y="166"/>
                  </a:cubicBezTo>
                  <a:cubicBezTo>
                    <a:pt x="2416" y="166"/>
                    <a:pt x="2416" y="0"/>
                    <a:pt x="2640" y="0"/>
                  </a:cubicBezTo>
                </a:path>
              </a:pathLst>
            </a:custGeom>
            <a:noFill/>
            <a:ln cap="rnd"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80" name="Google Shape;1680;p43"/>
            <p:cNvGrpSpPr/>
            <p:nvPr/>
          </p:nvGrpSpPr>
          <p:grpSpPr>
            <a:xfrm>
              <a:off x="835778" y="1674448"/>
              <a:ext cx="114150" cy="114196"/>
              <a:chOff x="-685100" y="4136737"/>
              <a:chExt cx="38359" cy="38359"/>
            </a:xfrm>
          </p:grpSpPr>
          <p:sp>
            <p:nvSpPr>
              <p:cNvPr id="1681" name="Google Shape;1681;p43"/>
              <p:cNvSpPr/>
              <p:nvPr/>
            </p:nvSpPr>
            <p:spPr>
              <a:xfrm>
                <a:off x="-685100" y="4136737"/>
                <a:ext cx="38359" cy="38359"/>
              </a:xfrm>
              <a:custGeom>
                <a:rect b="b" l="l" r="r" t="t"/>
                <a:pathLst>
                  <a:path extrusionOk="0" fill="none" h="389" w="389">
                    <a:moveTo>
                      <a:pt x="0" y="1"/>
                    </a:moveTo>
                    <a:lnTo>
                      <a:pt x="388"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2" name="Google Shape;1682;p43"/>
              <p:cNvSpPr/>
              <p:nvPr/>
            </p:nvSpPr>
            <p:spPr>
              <a:xfrm>
                <a:off x="-685100" y="4136737"/>
                <a:ext cx="38359" cy="38359"/>
              </a:xfrm>
              <a:custGeom>
                <a:rect b="b" l="l" r="r" t="t"/>
                <a:pathLst>
                  <a:path extrusionOk="0" fill="none" h="389" w="389">
                    <a:moveTo>
                      <a:pt x="388" y="1"/>
                    </a:moveTo>
                    <a:lnTo>
                      <a:pt x="0" y="389"/>
                    </a:lnTo>
                  </a:path>
                </a:pathLst>
              </a:custGeom>
              <a:noFill/>
              <a:ln cap="rnd"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
</file>

<file path=ppt/theme/theme1.xml><?xml version="1.0" encoding="utf-8"?>
<a:theme xmlns:a="http://schemas.openxmlformats.org/drawingml/2006/main" xmlns:r="http://schemas.openxmlformats.org/officeDocument/2006/relationships" name="Digitization in the Classroom by Slidesgo">
  <a:themeElements>
    <a:clrScheme name="Simple Light">
      <a:dk1>
        <a:srgbClr val="191919"/>
      </a:dk1>
      <a:lt1>
        <a:srgbClr val="F3F3F3"/>
      </a:lt1>
      <a:dk2>
        <a:srgbClr val="4AAEBF"/>
      </a:dk2>
      <a:lt2>
        <a:srgbClr val="4F55AB"/>
      </a:lt2>
      <a:accent1>
        <a:srgbClr val="E8D24F"/>
      </a:accent1>
      <a:accent2>
        <a:srgbClr val="FFFFFF"/>
      </a:accent2>
      <a:accent3>
        <a:srgbClr val="FFFFFF"/>
      </a:accent3>
      <a:accent4>
        <a:srgbClr val="FFFFFF"/>
      </a:accent4>
      <a:accent5>
        <a:srgbClr val="FFFFFF"/>
      </a:accent5>
      <a:accent6>
        <a:srgbClr val="FFFFFF"/>
      </a:accent6>
      <a:hlink>
        <a:srgbClr val="4F55A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