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60" r:id="rId4"/>
  </p:sldIdLst>
  <p:sldSz cx="43891200" cy="28803600"/>
  <p:notesSz cx="6858000" cy="9144000"/>
  <p:defaultTextStyle>
    <a:defPPr>
      <a:defRPr lang="en-US"/>
    </a:defPPr>
    <a:lvl1pPr marL="0" algn="l" defTabSz="4571729" rtl="0" eaLnBrk="1" latinLnBrk="0" hangingPunct="1">
      <a:defRPr sz="8932" kern="1200">
        <a:solidFill>
          <a:schemeClr val="tx1"/>
        </a:solidFill>
        <a:latin typeface="+mn-lt"/>
        <a:ea typeface="+mn-ea"/>
        <a:cs typeface="+mn-cs"/>
      </a:defRPr>
    </a:lvl1pPr>
    <a:lvl2pPr marL="2285866" algn="l" defTabSz="4571729" rtl="0" eaLnBrk="1" latinLnBrk="0" hangingPunct="1">
      <a:defRPr sz="8932" kern="1200">
        <a:solidFill>
          <a:schemeClr val="tx1"/>
        </a:solidFill>
        <a:latin typeface="+mn-lt"/>
        <a:ea typeface="+mn-ea"/>
        <a:cs typeface="+mn-cs"/>
      </a:defRPr>
    </a:lvl2pPr>
    <a:lvl3pPr marL="4571729" algn="l" defTabSz="4571729" rtl="0" eaLnBrk="1" latinLnBrk="0" hangingPunct="1">
      <a:defRPr sz="8932" kern="1200">
        <a:solidFill>
          <a:schemeClr val="tx1"/>
        </a:solidFill>
        <a:latin typeface="+mn-lt"/>
        <a:ea typeface="+mn-ea"/>
        <a:cs typeface="+mn-cs"/>
      </a:defRPr>
    </a:lvl3pPr>
    <a:lvl4pPr marL="6857595" algn="l" defTabSz="4571729" rtl="0" eaLnBrk="1" latinLnBrk="0" hangingPunct="1">
      <a:defRPr sz="8932" kern="1200">
        <a:solidFill>
          <a:schemeClr val="tx1"/>
        </a:solidFill>
        <a:latin typeface="+mn-lt"/>
        <a:ea typeface="+mn-ea"/>
        <a:cs typeface="+mn-cs"/>
      </a:defRPr>
    </a:lvl4pPr>
    <a:lvl5pPr marL="9143459" algn="l" defTabSz="4571729" rtl="0" eaLnBrk="1" latinLnBrk="0" hangingPunct="1">
      <a:defRPr sz="8932" kern="1200">
        <a:solidFill>
          <a:schemeClr val="tx1"/>
        </a:solidFill>
        <a:latin typeface="+mn-lt"/>
        <a:ea typeface="+mn-ea"/>
        <a:cs typeface="+mn-cs"/>
      </a:defRPr>
    </a:lvl5pPr>
    <a:lvl6pPr marL="11429324" algn="l" defTabSz="4571729" rtl="0" eaLnBrk="1" latinLnBrk="0" hangingPunct="1">
      <a:defRPr sz="8932" kern="1200">
        <a:solidFill>
          <a:schemeClr val="tx1"/>
        </a:solidFill>
        <a:latin typeface="+mn-lt"/>
        <a:ea typeface="+mn-ea"/>
        <a:cs typeface="+mn-cs"/>
      </a:defRPr>
    </a:lvl6pPr>
    <a:lvl7pPr marL="13715190" algn="l" defTabSz="4571729" rtl="0" eaLnBrk="1" latinLnBrk="0" hangingPunct="1">
      <a:defRPr sz="8932" kern="1200">
        <a:solidFill>
          <a:schemeClr val="tx1"/>
        </a:solidFill>
        <a:latin typeface="+mn-lt"/>
        <a:ea typeface="+mn-ea"/>
        <a:cs typeface="+mn-cs"/>
      </a:defRPr>
    </a:lvl7pPr>
    <a:lvl8pPr marL="16001053" algn="l" defTabSz="4571729" rtl="0" eaLnBrk="1" latinLnBrk="0" hangingPunct="1">
      <a:defRPr sz="8932" kern="1200">
        <a:solidFill>
          <a:schemeClr val="tx1"/>
        </a:solidFill>
        <a:latin typeface="+mn-lt"/>
        <a:ea typeface="+mn-ea"/>
        <a:cs typeface="+mn-cs"/>
      </a:defRPr>
    </a:lvl8pPr>
    <a:lvl9pPr marL="18286919" algn="l" defTabSz="4571729" rtl="0" eaLnBrk="1" latinLnBrk="0" hangingPunct="1">
      <a:defRPr sz="8932"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4BD2CD5-668A-F548-94C0-677F067A5620}">
          <p14:sldIdLst>
            <p14:sldId id="260"/>
          </p14:sldIdLst>
        </p14:section>
      </p14:sectionLst>
    </p:ext>
    <p:ext uri="{EFAFB233-063F-42B5-8137-9DF3F51BA10A}">
      <p15:sldGuideLst xmlns:p15="http://schemas.microsoft.com/office/powerpoint/2012/main">
        <p15:guide id="1" orient="horz" pos="2903" userDrawn="1">
          <p15:clr>
            <a:srgbClr val="A4A3A4"/>
          </p15:clr>
        </p15:guide>
        <p15:guide id="2" orient="horz" pos="252" userDrawn="1">
          <p15:clr>
            <a:srgbClr val="A4A3A4"/>
          </p15:clr>
        </p15:guide>
        <p15:guide id="3" orient="horz" pos="17640" userDrawn="1">
          <p15:clr>
            <a:srgbClr val="A4A3A4"/>
          </p15:clr>
        </p15:guide>
        <p15:guide id="4" orient="horz" userDrawn="1">
          <p15:clr>
            <a:srgbClr val="A4A3A4"/>
          </p15:clr>
        </p15:guide>
        <p15:guide id="5" pos="638" userDrawn="1">
          <p15:clr>
            <a:srgbClr val="A4A3A4"/>
          </p15:clr>
        </p15:guide>
        <p15:guide id="6" pos="270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6327" autoAdjust="0"/>
  </p:normalViewPr>
  <p:slideViewPr>
    <p:cSldViewPr snapToGrid="0" snapToObjects="1" showGuides="1">
      <p:cViewPr>
        <p:scale>
          <a:sx n="40" d="100"/>
          <a:sy n="40" d="100"/>
        </p:scale>
        <p:origin x="-160" y="-104"/>
      </p:cViewPr>
      <p:guideLst>
        <p:guide orient="horz" pos="2903"/>
        <p:guide orient="horz" pos="252"/>
        <p:guide orient="horz" pos="17640"/>
        <p:guide orient="horz"/>
        <p:guide pos="638"/>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A28DE-DFD3-4184-85D9-7C2FAF8DA158}"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3DA72328-0AE3-4512-B8B2-640B4916F3DB}">
      <dgm:prSet phldrT="[Text]"/>
      <dgm:spPr/>
      <dgm:t>
        <a:bodyPr/>
        <a:lstStyle/>
        <a:p>
          <a:pPr algn="ctr"/>
          <a:r>
            <a:rPr lang="en-US"/>
            <a:t>125</a:t>
          </a:r>
        </a:p>
      </dgm:t>
    </dgm:pt>
    <dgm:pt modelId="{ADFDCECC-B26C-4953-BB2C-EB3DCF5E1BB4}" type="parTrans" cxnId="{E9042317-8318-4ADF-83ED-941BE5D056CF}">
      <dgm:prSet/>
      <dgm:spPr/>
      <dgm:t>
        <a:bodyPr/>
        <a:lstStyle/>
        <a:p>
          <a:pPr algn="ctr"/>
          <a:endParaRPr lang="en-US"/>
        </a:p>
      </dgm:t>
    </dgm:pt>
    <dgm:pt modelId="{90D15B31-68EE-4FA1-9486-BCD21778F0AF}" type="sibTrans" cxnId="{E9042317-8318-4ADF-83ED-941BE5D056CF}">
      <dgm:prSet/>
      <dgm:spPr/>
      <dgm:t>
        <a:bodyPr/>
        <a:lstStyle/>
        <a:p>
          <a:pPr algn="ctr"/>
          <a:endParaRPr lang="en-US"/>
        </a:p>
      </dgm:t>
    </dgm:pt>
    <dgm:pt modelId="{4B3F8720-D22A-4428-AB99-6056287F311A}">
      <dgm:prSet phldrT="[Text]"/>
      <dgm:spPr/>
      <dgm:t>
        <a:bodyPr/>
        <a:lstStyle/>
        <a:p>
          <a:pPr algn="ctr"/>
          <a:r>
            <a:rPr lang="en-US"/>
            <a:t>PSC</a:t>
          </a:r>
        </a:p>
        <a:p>
          <a:pPr algn="ctr"/>
          <a:r>
            <a:rPr lang="en-US"/>
            <a:t> n=85</a:t>
          </a:r>
        </a:p>
      </dgm:t>
    </dgm:pt>
    <dgm:pt modelId="{00DE92B3-58CC-4B18-8243-56E2DB4E46CE}" type="parTrans" cxnId="{2EF00293-BBB0-4839-B00E-A49CDC19E7A6}">
      <dgm:prSet/>
      <dgm:spPr/>
      <dgm:t>
        <a:bodyPr/>
        <a:lstStyle/>
        <a:p>
          <a:pPr algn="ctr"/>
          <a:endParaRPr lang="en-US"/>
        </a:p>
      </dgm:t>
    </dgm:pt>
    <dgm:pt modelId="{23C4C5F7-B9ED-4D3B-B2F5-30925DD6BEDA}" type="sibTrans" cxnId="{2EF00293-BBB0-4839-B00E-A49CDC19E7A6}">
      <dgm:prSet/>
      <dgm:spPr/>
      <dgm:t>
        <a:bodyPr/>
        <a:lstStyle/>
        <a:p>
          <a:pPr algn="ctr"/>
          <a:endParaRPr lang="en-US"/>
        </a:p>
      </dgm:t>
    </dgm:pt>
    <dgm:pt modelId="{72D792CD-38B5-41A4-AEBD-4F6B19FBEF19}">
      <dgm:prSet phldrT="[Text]"/>
      <dgm:spPr/>
      <dgm:t>
        <a:bodyPr/>
        <a:lstStyle/>
        <a:p>
          <a:pPr algn="ctr"/>
          <a:r>
            <a:rPr lang="en-US"/>
            <a:t>PSC </a:t>
          </a:r>
        </a:p>
        <a:p>
          <a:pPr algn="ctr"/>
          <a:r>
            <a:rPr lang="en-US"/>
            <a:t>n=73</a:t>
          </a:r>
        </a:p>
      </dgm:t>
    </dgm:pt>
    <dgm:pt modelId="{96598AFF-B52E-4096-8887-9D952E5E6CB2}" type="parTrans" cxnId="{691D8B87-9040-4BBF-92CA-EA99FDF079B2}">
      <dgm:prSet/>
      <dgm:spPr/>
      <dgm:t>
        <a:bodyPr/>
        <a:lstStyle/>
        <a:p>
          <a:pPr algn="ctr"/>
          <a:endParaRPr lang="en-US"/>
        </a:p>
      </dgm:t>
    </dgm:pt>
    <dgm:pt modelId="{8FE48D40-44E8-4B9A-A449-3B2B830B0AFC}" type="sibTrans" cxnId="{691D8B87-9040-4BBF-92CA-EA99FDF079B2}">
      <dgm:prSet/>
      <dgm:spPr/>
      <dgm:t>
        <a:bodyPr/>
        <a:lstStyle/>
        <a:p>
          <a:pPr algn="ctr"/>
          <a:endParaRPr lang="en-US"/>
        </a:p>
      </dgm:t>
    </dgm:pt>
    <dgm:pt modelId="{B9F7E42E-FE30-4967-B437-45DC72E90F7D}">
      <dgm:prSet phldrT="[Text]"/>
      <dgm:spPr/>
      <dgm:t>
        <a:bodyPr/>
        <a:lstStyle/>
        <a:p>
          <a:pPr algn="ctr"/>
          <a:r>
            <a:rPr lang="en-US"/>
            <a:t>NAFLD</a:t>
          </a:r>
        </a:p>
        <a:p>
          <a:pPr algn="ctr"/>
          <a:r>
            <a:rPr lang="en-US"/>
            <a:t>n=40</a:t>
          </a:r>
        </a:p>
      </dgm:t>
    </dgm:pt>
    <dgm:pt modelId="{320BD7A9-276E-4C54-95C1-2400F3721335}" type="parTrans" cxnId="{523FA600-A8CD-4B5C-A78A-B9D7F5C140DA}">
      <dgm:prSet/>
      <dgm:spPr/>
      <dgm:t>
        <a:bodyPr/>
        <a:lstStyle/>
        <a:p>
          <a:pPr algn="ctr"/>
          <a:endParaRPr lang="en-US"/>
        </a:p>
      </dgm:t>
    </dgm:pt>
    <dgm:pt modelId="{00AE0691-7A34-4F3E-B92A-27E944C59B35}" type="sibTrans" cxnId="{523FA600-A8CD-4B5C-A78A-B9D7F5C140DA}">
      <dgm:prSet/>
      <dgm:spPr/>
      <dgm:t>
        <a:bodyPr/>
        <a:lstStyle/>
        <a:p>
          <a:pPr algn="ctr"/>
          <a:endParaRPr lang="en-US"/>
        </a:p>
      </dgm:t>
    </dgm:pt>
    <dgm:pt modelId="{BCCDFFCE-F3D0-40E0-B69A-905E68E5FAC8}">
      <dgm:prSet phldrT="[Text]"/>
      <dgm:spPr/>
      <dgm:t>
        <a:bodyPr/>
        <a:lstStyle/>
        <a:p>
          <a:pPr algn="ctr"/>
          <a:r>
            <a:rPr lang="en-US"/>
            <a:t>NAFLD n=39</a:t>
          </a:r>
        </a:p>
      </dgm:t>
    </dgm:pt>
    <dgm:pt modelId="{CAF3340F-0645-45B7-84AA-E96BCF37706E}" type="parTrans" cxnId="{8CB01307-36CB-41CA-80A0-CD8B7CC0C2D7}">
      <dgm:prSet/>
      <dgm:spPr/>
      <dgm:t>
        <a:bodyPr/>
        <a:lstStyle/>
        <a:p>
          <a:pPr algn="ctr"/>
          <a:endParaRPr lang="en-US"/>
        </a:p>
      </dgm:t>
    </dgm:pt>
    <dgm:pt modelId="{ECDE169C-0864-43E2-AB34-7954DD27511A}" type="sibTrans" cxnId="{8CB01307-36CB-41CA-80A0-CD8B7CC0C2D7}">
      <dgm:prSet/>
      <dgm:spPr/>
      <dgm:t>
        <a:bodyPr/>
        <a:lstStyle/>
        <a:p>
          <a:pPr algn="ctr"/>
          <a:endParaRPr lang="en-US"/>
        </a:p>
      </dgm:t>
    </dgm:pt>
    <dgm:pt modelId="{CD450AA7-B751-455D-8C56-300D20BD7D26}">
      <dgm:prSet phldrT="[Text]"/>
      <dgm:spPr/>
      <dgm:t>
        <a:bodyPr/>
        <a:lstStyle/>
        <a:p>
          <a:pPr algn="ctr"/>
          <a:r>
            <a:rPr lang="en-US"/>
            <a:t>Total Number of Pattients</a:t>
          </a:r>
        </a:p>
      </dgm:t>
    </dgm:pt>
    <dgm:pt modelId="{98392B49-208D-45A0-AC05-FC2F491B614F}" type="parTrans" cxnId="{635248C9-22D6-4BD9-9152-04D319D43E8C}">
      <dgm:prSet/>
      <dgm:spPr/>
      <dgm:t>
        <a:bodyPr/>
        <a:lstStyle/>
        <a:p>
          <a:pPr algn="ctr"/>
          <a:endParaRPr lang="en-US"/>
        </a:p>
      </dgm:t>
    </dgm:pt>
    <dgm:pt modelId="{09FA83DF-F940-4581-A656-00D194649AC7}" type="sibTrans" cxnId="{635248C9-22D6-4BD9-9152-04D319D43E8C}">
      <dgm:prSet/>
      <dgm:spPr/>
      <dgm:t>
        <a:bodyPr/>
        <a:lstStyle/>
        <a:p>
          <a:pPr algn="ctr"/>
          <a:endParaRPr lang="en-US"/>
        </a:p>
      </dgm:t>
    </dgm:pt>
    <dgm:pt modelId="{61009481-3DA3-471E-9488-3664CDE5CC65}">
      <dgm:prSet phldrT="[Text]"/>
      <dgm:spPr/>
      <dgm:t>
        <a:bodyPr/>
        <a:lstStyle/>
        <a:p>
          <a:pPr algn="ctr"/>
          <a:r>
            <a:rPr lang="en-US"/>
            <a:t>Number of patients per group</a:t>
          </a:r>
        </a:p>
      </dgm:t>
    </dgm:pt>
    <dgm:pt modelId="{D0E21F9A-7DBF-4D7B-8976-EAF2058DDE5D}" type="parTrans" cxnId="{3137A306-619C-4070-822A-546EF763844B}">
      <dgm:prSet/>
      <dgm:spPr/>
      <dgm:t>
        <a:bodyPr/>
        <a:lstStyle/>
        <a:p>
          <a:pPr algn="ctr"/>
          <a:endParaRPr lang="en-US"/>
        </a:p>
      </dgm:t>
    </dgm:pt>
    <dgm:pt modelId="{3F129B0F-B74A-4DDF-BB46-29A95FCD87F8}" type="sibTrans" cxnId="{3137A306-619C-4070-822A-546EF763844B}">
      <dgm:prSet/>
      <dgm:spPr/>
      <dgm:t>
        <a:bodyPr/>
        <a:lstStyle/>
        <a:p>
          <a:pPr algn="ctr"/>
          <a:endParaRPr lang="en-US"/>
        </a:p>
      </dgm:t>
    </dgm:pt>
    <dgm:pt modelId="{5F7D4661-7F0F-4464-9DD9-8D2F519D1D02}">
      <dgm:prSet phldrT="[Text]"/>
      <dgm:spPr/>
      <dgm:t>
        <a:bodyPr/>
        <a:lstStyle/>
        <a:p>
          <a:pPr algn="ctr"/>
          <a:r>
            <a:rPr lang="en-US"/>
            <a:t>Final Enrolled patients (Excluded Patients with missing all values in our dataset)</a:t>
          </a:r>
        </a:p>
      </dgm:t>
    </dgm:pt>
    <dgm:pt modelId="{AC3AD8CF-79BA-48B5-ACCF-FE9EDFE9A696}" type="parTrans" cxnId="{0D0BDB55-B326-42BF-A4F9-4307192A41BB}">
      <dgm:prSet/>
      <dgm:spPr/>
      <dgm:t>
        <a:bodyPr/>
        <a:lstStyle/>
        <a:p>
          <a:pPr algn="ctr"/>
          <a:endParaRPr lang="en-US"/>
        </a:p>
      </dgm:t>
    </dgm:pt>
    <dgm:pt modelId="{56469F32-4136-4B65-8C60-D841E0C65218}" type="sibTrans" cxnId="{0D0BDB55-B326-42BF-A4F9-4307192A41BB}">
      <dgm:prSet/>
      <dgm:spPr/>
      <dgm:t>
        <a:bodyPr/>
        <a:lstStyle/>
        <a:p>
          <a:pPr algn="ctr"/>
          <a:endParaRPr lang="en-US"/>
        </a:p>
      </dgm:t>
    </dgm:pt>
    <dgm:pt modelId="{C417459A-5B16-4F44-8831-9F8CFF4755F4}" type="pres">
      <dgm:prSet presAssocID="{B84A28DE-DFD3-4184-85D9-7C2FAF8DA158}" presName="mainComposite" presStyleCnt="0">
        <dgm:presLayoutVars>
          <dgm:chPref val="1"/>
          <dgm:dir/>
          <dgm:animOne val="branch"/>
          <dgm:animLvl val="lvl"/>
          <dgm:resizeHandles val="exact"/>
        </dgm:presLayoutVars>
      </dgm:prSet>
      <dgm:spPr/>
    </dgm:pt>
    <dgm:pt modelId="{FD0B5B78-0331-4B37-94B1-C56690BECE00}" type="pres">
      <dgm:prSet presAssocID="{B84A28DE-DFD3-4184-85D9-7C2FAF8DA158}" presName="hierFlow" presStyleCnt="0"/>
      <dgm:spPr/>
    </dgm:pt>
    <dgm:pt modelId="{46FB8C01-E90A-48D1-9E78-5EF848C5C37D}" type="pres">
      <dgm:prSet presAssocID="{B84A28DE-DFD3-4184-85D9-7C2FAF8DA158}" presName="firstBuf" presStyleCnt="0"/>
      <dgm:spPr/>
    </dgm:pt>
    <dgm:pt modelId="{62289A38-8C13-471A-811B-68EBA13AAD2C}" type="pres">
      <dgm:prSet presAssocID="{B84A28DE-DFD3-4184-85D9-7C2FAF8DA158}" presName="hierChild1" presStyleCnt="0">
        <dgm:presLayoutVars>
          <dgm:chPref val="1"/>
          <dgm:animOne val="branch"/>
          <dgm:animLvl val="lvl"/>
        </dgm:presLayoutVars>
      </dgm:prSet>
      <dgm:spPr/>
    </dgm:pt>
    <dgm:pt modelId="{FF33D548-C8BC-4F81-8350-B38D88BE51EF}" type="pres">
      <dgm:prSet presAssocID="{3DA72328-0AE3-4512-B8B2-640B4916F3DB}" presName="Name14" presStyleCnt="0"/>
      <dgm:spPr/>
    </dgm:pt>
    <dgm:pt modelId="{D36EC5F6-8DB0-4D99-AB73-1318FE845A63}" type="pres">
      <dgm:prSet presAssocID="{3DA72328-0AE3-4512-B8B2-640B4916F3DB}" presName="level1Shape" presStyleLbl="node0" presStyleIdx="0" presStyleCnt="1">
        <dgm:presLayoutVars>
          <dgm:chPref val="3"/>
        </dgm:presLayoutVars>
      </dgm:prSet>
      <dgm:spPr/>
    </dgm:pt>
    <dgm:pt modelId="{9A940894-4B69-427C-8134-354027F4483A}" type="pres">
      <dgm:prSet presAssocID="{3DA72328-0AE3-4512-B8B2-640B4916F3DB}" presName="hierChild2" presStyleCnt="0"/>
      <dgm:spPr/>
    </dgm:pt>
    <dgm:pt modelId="{8291536C-6040-4344-8057-AD64A940666F}" type="pres">
      <dgm:prSet presAssocID="{00DE92B3-58CC-4B18-8243-56E2DB4E46CE}" presName="Name19" presStyleLbl="parChTrans1D2" presStyleIdx="0" presStyleCnt="2"/>
      <dgm:spPr/>
    </dgm:pt>
    <dgm:pt modelId="{8EC06FB8-2C29-4F3E-865B-A91D9087D4AF}" type="pres">
      <dgm:prSet presAssocID="{4B3F8720-D22A-4428-AB99-6056287F311A}" presName="Name21" presStyleCnt="0"/>
      <dgm:spPr/>
    </dgm:pt>
    <dgm:pt modelId="{3B60CA42-2F53-4491-B839-9AFC32F10226}" type="pres">
      <dgm:prSet presAssocID="{4B3F8720-D22A-4428-AB99-6056287F311A}" presName="level2Shape" presStyleLbl="node2" presStyleIdx="0" presStyleCnt="2"/>
      <dgm:spPr/>
    </dgm:pt>
    <dgm:pt modelId="{A4D4B70E-A6CE-4E8E-B030-500FF4CA67B9}" type="pres">
      <dgm:prSet presAssocID="{4B3F8720-D22A-4428-AB99-6056287F311A}" presName="hierChild3" presStyleCnt="0"/>
      <dgm:spPr/>
    </dgm:pt>
    <dgm:pt modelId="{6D5ED094-AAA2-463E-9889-005C2C15C356}" type="pres">
      <dgm:prSet presAssocID="{96598AFF-B52E-4096-8887-9D952E5E6CB2}" presName="Name19" presStyleLbl="parChTrans1D3" presStyleIdx="0" presStyleCnt="2"/>
      <dgm:spPr/>
    </dgm:pt>
    <dgm:pt modelId="{5362A320-46D6-49A9-BD4C-5CF68C67C357}" type="pres">
      <dgm:prSet presAssocID="{72D792CD-38B5-41A4-AEBD-4F6B19FBEF19}" presName="Name21" presStyleCnt="0"/>
      <dgm:spPr/>
    </dgm:pt>
    <dgm:pt modelId="{81147D83-44D1-46A9-8DB9-E7B16C802098}" type="pres">
      <dgm:prSet presAssocID="{72D792CD-38B5-41A4-AEBD-4F6B19FBEF19}" presName="level2Shape" presStyleLbl="node3" presStyleIdx="0" presStyleCnt="2"/>
      <dgm:spPr/>
    </dgm:pt>
    <dgm:pt modelId="{2DAF01D4-A750-4531-97D8-EA880E7E129D}" type="pres">
      <dgm:prSet presAssocID="{72D792CD-38B5-41A4-AEBD-4F6B19FBEF19}" presName="hierChild3" presStyleCnt="0"/>
      <dgm:spPr/>
    </dgm:pt>
    <dgm:pt modelId="{0FA23EBE-4E32-41A9-B8F9-C0DA81CE9E07}" type="pres">
      <dgm:prSet presAssocID="{320BD7A9-276E-4C54-95C1-2400F3721335}" presName="Name19" presStyleLbl="parChTrans1D2" presStyleIdx="1" presStyleCnt="2"/>
      <dgm:spPr/>
    </dgm:pt>
    <dgm:pt modelId="{A81EE5AB-8565-477F-A5F6-8353E0E63CD1}" type="pres">
      <dgm:prSet presAssocID="{B9F7E42E-FE30-4967-B437-45DC72E90F7D}" presName="Name21" presStyleCnt="0"/>
      <dgm:spPr/>
    </dgm:pt>
    <dgm:pt modelId="{33D9BDA5-57BD-4A01-ABA0-A48EB4AC53EA}" type="pres">
      <dgm:prSet presAssocID="{B9F7E42E-FE30-4967-B437-45DC72E90F7D}" presName="level2Shape" presStyleLbl="node2" presStyleIdx="1" presStyleCnt="2"/>
      <dgm:spPr/>
    </dgm:pt>
    <dgm:pt modelId="{8B442A5B-F15C-4CC2-A325-5B19A813901B}" type="pres">
      <dgm:prSet presAssocID="{B9F7E42E-FE30-4967-B437-45DC72E90F7D}" presName="hierChild3" presStyleCnt="0"/>
      <dgm:spPr/>
    </dgm:pt>
    <dgm:pt modelId="{2F01BF5B-5AF1-45C1-803E-D04962E424B1}" type="pres">
      <dgm:prSet presAssocID="{CAF3340F-0645-45B7-84AA-E96BCF37706E}" presName="Name19" presStyleLbl="parChTrans1D3" presStyleIdx="1" presStyleCnt="2"/>
      <dgm:spPr/>
    </dgm:pt>
    <dgm:pt modelId="{F92C9747-3B06-40EC-879C-07C358C7F762}" type="pres">
      <dgm:prSet presAssocID="{BCCDFFCE-F3D0-40E0-B69A-905E68E5FAC8}" presName="Name21" presStyleCnt="0"/>
      <dgm:spPr/>
    </dgm:pt>
    <dgm:pt modelId="{EE0B6ED0-0546-428A-A60E-048B9D572F54}" type="pres">
      <dgm:prSet presAssocID="{BCCDFFCE-F3D0-40E0-B69A-905E68E5FAC8}" presName="level2Shape" presStyleLbl="node3" presStyleIdx="1" presStyleCnt="2"/>
      <dgm:spPr/>
    </dgm:pt>
    <dgm:pt modelId="{B1B855F5-6D6C-47BD-A02F-E67B1EB6DCC2}" type="pres">
      <dgm:prSet presAssocID="{BCCDFFCE-F3D0-40E0-B69A-905E68E5FAC8}" presName="hierChild3" presStyleCnt="0"/>
      <dgm:spPr/>
    </dgm:pt>
    <dgm:pt modelId="{5CB4B99E-BFA4-488B-A619-85AB4B07E45D}" type="pres">
      <dgm:prSet presAssocID="{B84A28DE-DFD3-4184-85D9-7C2FAF8DA158}" presName="bgShapesFlow" presStyleCnt="0"/>
      <dgm:spPr/>
    </dgm:pt>
    <dgm:pt modelId="{F6617C15-F1E0-412B-946D-E3B6869E2F72}" type="pres">
      <dgm:prSet presAssocID="{CD450AA7-B751-455D-8C56-300D20BD7D26}" presName="rectComp" presStyleCnt="0"/>
      <dgm:spPr/>
    </dgm:pt>
    <dgm:pt modelId="{E9AA590E-295B-4094-B5EB-F846C9508091}" type="pres">
      <dgm:prSet presAssocID="{CD450AA7-B751-455D-8C56-300D20BD7D26}" presName="bgRect" presStyleLbl="bgShp" presStyleIdx="0" presStyleCnt="3" custLinFactNeighborX="434" custLinFactNeighborY="2258"/>
      <dgm:spPr/>
    </dgm:pt>
    <dgm:pt modelId="{1A3E8F38-4547-4EC3-B658-A0B215E8F947}" type="pres">
      <dgm:prSet presAssocID="{CD450AA7-B751-455D-8C56-300D20BD7D26}" presName="bgRectTx" presStyleLbl="bgShp" presStyleIdx="0" presStyleCnt="3">
        <dgm:presLayoutVars>
          <dgm:bulletEnabled val="1"/>
        </dgm:presLayoutVars>
      </dgm:prSet>
      <dgm:spPr/>
    </dgm:pt>
    <dgm:pt modelId="{B885E312-93DB-4F5D-B034-67209C546F06}" type="pres">
      <dgm:prSet presAssocID="{CD450AA7-B751-455D-8C56-300D20BD7D26}" presName="spComp" presStyleCnt="0"/>
      <dgm:spPr/>
    </dgm:pt>
    <dgm:pt modelId="{55BB5803-0C97-44BA-A9E9-3D6944BD2810}" type="pres">
      <dgm:prSet presAssocID="{CD450AA7-B751-455D-8C56-300D20BD7D26}" presName="vSp" presStyleCnt="0"/>
      <dgm:spPr/>
    </dgm:pt>
    <dgm:pt modelId="{F25E687D-2A0C-49E3-8986-71E49D171802}" type="pres">
      <dgm:prSet presAssocID="{61009481-3DA3-471E-9488-3664CDE5CC65}" presName="rectComp" presStyleCnt="0"/>
      <dgm:spPr/>
    </dgm:pt>
    <dgm:pt modelId="{099FE692-12F6-4873-A5D7-D116E9360DC7}" type="pres">
      <dgm:prSet presAssocID="{61009481-3DA3-471E-9488-3664CDE5CC65}" presName="bgRect" presStyleLbl="bgShp" presStyleIdx="1" presStyleCnt="3"/>
      <dgm:spPr/>
    </dgm:pt>
    <dgm:pt modelId="{7800F8EE-3E5A-4477-A9B8-367448A94B8D}" type="pres">
      <dgm:prSet presAssocID="{61009481-3DA3-471E-9488-3664CDE5CC65}" presName="bgRectTx" presStyleLbl="bgShp" presStyleIdx="1" presStyleCnt="3">
        <dgm:presLayoutVars>
          <dgm:bulletEnabled val="1"/>
        </dgm:presLayoutVars>
      </dgm:prSet>
      <dgm:spPr/>
    </dgm:pt>
    <dgm:pt modelId="{098A26D0-9396-40A2-BE7D-6B510080B558}" type="pres">
      <dgm:prSet presAssocID="{61009481-3DA3-471E-9488-3664CDE5CC65}" presName="spComp" presStyleCnt="0"/>
      <dgm:spPr/>
    </dgm:pt>
    <dgm:pt modelId="{B54DB76F-5D75-4FEE-9017-8CE1C9B92689}" type="pres">
      <dgm:prSet presAssocID="{61009481-3DA3-471E-9488-3664CDE5CC65}" presName="vSp" presStyleCnt="0"/>
      <dgm:spPr/>
    </dgm:pt>
    <dgm:pt modelId="{4B4EF7BD-F827-47DA-ACCA-DA9F8AF12102}" type="pres">
      <dgm:prSet presAssocID="{5F7D4661-7F0F-4464-9DD9-8D2F519D1D02}" presName="rectComp" presStyleCnt="0"/>
      <dgm:spPr/>
    </dgm:pt>
    <dgm:pt modelId="{0CDAE81D-B032-4E37-8C4A-A8A33E7610C0}" type="pres">
      <dgm:prSet presAssocID="{5F7D4661-7F0F-4464-9DD9-8D2F519D1D02}" presName="bgRect" presStyleLbl="bgShp" presStyleIdx="2" presStyleCnt="3"/>
      <dgm:spPr/>
    </dgm:pt>
    <dgm:pt modelId="{555D8D03-3D88-480F-837B-0EB600AB294A}" type="pres">
      <dgm:prSet presAssocID="{5F7D4661-7F0F-4464-9DD9-8D2F519D1D02}" presName="bgRectTx" presStyleLbl="bgShp" presStyleIdx="2" presStyleCnt="3">
        <dgm:presLayoutVars>
          <dgm:bulletEnabled val="1"/>
        </dgm:presLayoutVars>
      </dgm:prSet>
      <dgm:spPr/>
    </dgm:pt>
  </dgm:ptLst>
  <dgm:cxnLst>
    <dgm:cxn modelId="{523FA600-A8CD-4B5C-A78A-B9D7F5C140DA}" srcId="{3DA72328-0AE3-4512-B8B2-640B4916F3DB}" destId="{B9F7E42E-FE30-4967-B437-45DC72E90F7D}" srcOrd="1" destOrd="0" parTransId="{320BD7A9-276E-4C54-95C1-2400F3721335}" sibTransId="{00AE0691-7A34-4F3E-B92A-27E944C59B35}"/>
    <dgm:cxn modelId="{3137A306-619C-4070-822A-546EF763844B}" srcId="{B84A28DE-DFD3-4184-85D9-7C2FAF8DA158}" destId="{61009481-3DA3-471E-9488-3664CDE5CC65}" srcOrd="2" destOrd="0" parTransId="{D0E21F9A-7DBF-4D7B-8976-EAF2058DDE5D}" sibTransId="{3F129B0F-B74A-4DDF-BB46-29A95FCD87F8}"/>
    <dgm:cxn modelId="{8CB01307-36CB-41CA-80A0-CD8B7CC0C2D7}" srcId="{B9F7E42E-FE30-4967-B437-45DC72E90F7D}" destId="{BCCDFFCE-F3D0-40E0-B69A-905E68E5FAC8}" srcOrd="0" destOrd="0" parTransId="{CAF3340F-0645-45B7-84AA-E96BCF37706E}" sibTransId="{ECDE169C-0864-43E2-AB34-7954DD27511A}"/>
    <dgm:cxn modelId="{9790B90E-DFD1-4D4A-8657-A0687BBB5708}" type="presOf" srcId="{4B3F8720-D22A-4428-AB99-6056287F311A}" destId="{3B60CA42-2F53-4491-B839-9AFC32F10226}" srcOrd="0" destOrd="0" presId="urn:microsoft.com/office/officeart/2005/8/layout/hierarchy6"/>
    <dgm:cxn modelId="{84E03A11-332E-4E70-8E5B-EED2E13293BA}" type="presOf" srcId="{3DA72328-0AE3-4512-B8B2-640B4916F3DB}" destId="{D36EC5F6-8DB0-4D99-AB73-1318FE845A63}" srcOrd="0" destOrd="0" presId="urn:microsoft.com/office/officeart/2005/8/layout/hierarchy6"/>
    <dgm:cxn modelId="{E9042317-8318-4ADF-83ED-941BE5D056CF}" srcId="{B84A28DE-DFD3-4184-85D9-7C2FAF8DA158}" destId="{3DA72328-0AE3-4512-B8B2-640B4916F3DB}" srcOrd="0" destOrd="0" parTransId="{ADFDCECC-B26C-4953-BB2C-EB3DCF5E1BB4}" sibTransId="{90D15B31-68EE-4FA1-9486-BCD21778F0AF}"/>
    <dgm:cxn modelId="{407C794C-947F-446D-9F35-EF1B5B6B9110}" type="presOf" srcId="{00DE92B3-58CC-4B18-8243-56E2DB4E46CE}" destId="{8291536C-6040-4344-8057-AD64A940666F}" srcOrd="0" destOrd="0" presId="urn:microsoft.com/office/officeart/2005/8/layout/hierarchy6"/>
    <dgm:cxn modelId="{0D0BDB55-B326-42BF-A4F9-4307192A41BB}" srcId="{B84A28DE-DFD3-4184-85D9-7C2FAF8DA158}" destId="{5F7D4661-7F0F-4464-9DD9-8D2F519D1D02}" srcOrd="3" destOrd="0" parTransId="{AC3AD8CF-79BA-48B5-ACCF-FE9EDFE9A696}" sibTransId="{56469F32-4136-4B65-8C60-D841E0C65218}"/>
    <dgm:cxn modelId="{8699725E-31EA-4A41-A12B-60FD47B8A617}" type="presOf" srcId="{96598AFF-B52E-4096-8887-9D952E5E6CB2}" destId="{6D5ED094-AAA2-463E-9889-005C2C15C356}" srcOrd="0" destOrd="0" presId="urn:microsoft.com/office/officeart/2005/8/layout/hierarchy6"/>
    <dgm:cxn modelId="{0A89BF7F-FACF-4988-B597-48CC8C41C322}" type="presOf" srcId="{CAF3340F-0645-45B7-84AA-E96BCF37706E}" destId="{2F01BF5B-5AF1-45C1-803E-D04962E424B1}" srcOrd="0" destOrd="0" presId="urn:microsoft.com/office/officeart/2005/8/layout/hierarchy6"/>
    <dgm:cxn modelId="{691D8B87-9040-4BBF-92CA-EA99FDF079B2}" srcId="{4B3F8720-D22A-4428-AB99-6056287F311A}" destId="{72D792CD-38B5-41A4-AEBD-4F6B19FBEF19}" srcOrd="0" destOrd="0" parTransId="{96598AFF-B52E-4096-8887-9D952E5E6CB2}" sibTransId="{8FE48D40-44E8-4B9A-A449-3B2B830B0AFC}"/>
    <dgm:cxn modelId="{5F8E8A88-F11D-498F-9E7A-B7FC7AE2ADE3}" type="presOf" srcId="{CD450AA7-B751-455D-8C56-300D20BD7D26}" destId="{E9AA590E-295B-4094-B5EB-F846C9508091}" srcOrd="0" destOrd="0" presId="urn:microsoft.com/office/officeart/2005/8/layout/hierarchy6"/>
    <dgm:cxn modelId="{2EF00293-BBB0-4839-B00E-A49CDC19E7A6}" srcId="{3DA72328-0AE3-4512-B8B2-640B4916F3DB}" destId="{4B3F8720-D22A-4428-AB99-6056287F311A}" srcOrd="0" destOrd="0" parTransId="{00DE92B3-58CC-4B18-8243-56E2DB4E46CE}" sibTransId="{23C4C5F7-B9ED-4D3B-B2F5-30925DD6BEDA}"/>
    <dgm:cxn modelId="{F8B9EFA6-C665-49D3-8CBE-7B77D6DD33B2}" type="presOf" srcId="{B84A28DE-DFD3-4184-85D9-7C2FAF8DA158}" destId="{C417459A-5B16-4F44-8831-9F8CFF4755F4}" srcOrd="0" destOrd="0" presId="urn:microsoft.com/office/officeart/2005/8/layout/hierarchy6"/>
    <dgm:cxn modelId="{9C76D8AB-E543-462D-8669-9510B479665D}" type="presOf" srcId="{61009481-3DA3-471E-9488-3664CDE5CC65}" destId="{7800F8EE-3E5A-4477-A9B8-367448A94B8D}" srcOrd="1" destOrd="0" presId="urn:microsoft.com/office/officeart/2005/8/layout/hierarchy6"/>
    <dgm:cxn modelId="{C84AF2B0-919F-449E-923D-55799B34CE41}" type="presOf" srcId="{CD450AA7-B751-455D-8C56-300D20BD7D26}" destId="{1A3E8F38-4547-4EC3-B658-A0B215E8F947}" srcOrd="1" destOrd="0" presId="urn:microsoft.com/office/officeart/2005/8/layout/hierarchy6"/>
    <dgm:cxn modelId="{D66DB9C4-F573-41F7-93A6-68A49E2B2B41}" type="presOf" srcId="{72D792CD-38B5-41A4-AEBD-4F6B19FBEF19}" destId="{81147D83-44D1-46A9-8DB9-E7B16C802098}" srcOrd="0" destOrd="0" presId="urn:microsoft.com/office/officeart/2005/8/layout/hierarchy6"/>
    <dgm:cxn modelId="{635248C9-22D6-4BD9-9152-04D319D43E8C}" srcId="{B84A28DE-DFD3-4184-85D9-7C2FAF8DA158}" destId="{CD450AA7-B751-455D-8C56-300D20BD7D26}" srcOrd="1" destOrd="0" parTransId="{98392B49-208D-45A0-AC05-FC2F491B614F}" sibTransId="{09FA83DF-F940-4581-A656-00D194649AC7}"/>
    <dgm:cxn modelId="{6C2DF3D2-03DD-45AD-997D-15D4E7B3FEE4}" type="presOf" srcId="{B9F7E42E-FE30-4967-B437-45DC72E90F7D}" destId="{33D9BDA5-57BD-4A01-ABA0-A48EB4AC53EA}" srcOrd="0" destOrd="0" presId="urn:microsoft.com/office/officeart/2005/8/layout/hierarchy6"/>
    <dgm:cxn modelId="{2C6F62D6-37D5-41A4-9563-7662D4136D24}" type="presOf" srcId="{320BD7A9-276E-4C54-95C1-2400F3721335}" destId="{0FA23EBE-4E32-41A9-B8F9-C0DA81CE9E07}" srcOrd="0" destOrd="0" presId="urn:microsoft.com/office/officeart/2005/8/layout/hierarchy6"/>
    <dgm:cxn modelId="{A4AB72DE-6238-454F-AA21-B7251398DB71}" type="presOf" srcId="{BCCDFFCE-F3D0-40E0-B69A-905E68E5FAC8}" destId="{EE0B6ED0-0546-428A-A60E-048B9D572F54}" srcOrd="0" destOrd="0" presId="urn:microsoft.com/office/officeart/2005/8/layout/hierarchy6"/>
    <dgm:cxn modelId="{DE5271F7-380C-404C-9415-77B385F262A7}" type="presOf" srcId="{61009481-3DA3-471E-9488-3664CDE5CC65}" destId="{099FE692-12F6-4873-A5D7-D116E9360DC7}" srcOrd="0" destOrd="0" presId="urn:microsoft.com/office/officeart/2005/8/layout/hierarchy6"/>
    <dgm:cxn modelId="{B9D654F8-29DE-4627-87F4-D5057C30811F}" type="presOf" srcId="{5F7D4661-7F0F-4464-9DD9-8D2F519D1D02}" destId="{0CDAE81D-B032-4E37-8C4A-A8A33E7610C0}" srcOrd="0" destOrd="0" presId="urn:microsoft.com/office/officeart/2005/8/layout/hierarchy6"/>
    <dgm:cxn modelId="{F7A05CFC-8C2E-4038-BEFA-360B015E91E2}" type="presOf" srcId="{5F7D4661-7F0F-4464-9DD9-8D2F519D1D02}" destId="{555D8D03-3D88-480F-837B-0EB600AB294A}" srcOrd="1" destOrd="0" presId="urn:microsoft.com/office/officeart/2005/8/layout/hierarchy6"/>
    <dgm:cxn modelId="{33FAB3FD-5C94-4A26-A79B-FEF1FCC354C0}" type="presParOf" srcId="{C417459A-5B16-4F44-8831-9F8CFF4755F4}" destId="{FD0B5B78-0331-4B37-94B1-C56690BECE00}" srcOrd="0" destOrd="0" presId="urn:microsoft.com/office/officeart/2005/8/layout/hierarchy6"/>
    <dgm:cxn modelId="{ECFBE0CE-9FD9-4BC4-8014-DC96187E0BA4}" type="presParOf" srcId="{FD0B5B78-0331-4B37-94B1-C56690BECE00}" destId="{46FB8C01-E90A-48D1-9E78-5EF848C5C37D}" srcOrd="0" destOrd="0" presId="urn:microsoft.com/office/officeart/2005/8/layout/hierarchy6"/>
    <dgm:cxn modelId="{87E04AC9-E2FE-4FD5-83C7-A972161664DE}" type="presParOf" srcId="{FD0B5B78-0331-4B37-94B1-C56690BECE00}" destId="{62289A38-8C13-471A-811B-68EBA13AAD2C}" srcOrd="1" destOrd="0" presId="urn:microsoft.com/office/officeart/2005/8/layout/hierarchy6"/>
    <dgm:cxn modelId="{B7EA6125-0A5F-4731-9C53-E660A887C3A3}" type="presParOf" srcId="{62289A38-8C13-471A-811B-68EBA13AAD2C}" destId="{FF33D548-C8BC-4F81-8350-B38D88BE51EF}" srcOrd="0" destOrd="0" presId="urn:microsoft.com/office/officeart/2005/8/layout/hierarchy6"/>
    <dgm:cxn modelId="{3578B135-669F-47CD-8686-14B7339A40A9}" type="presParOf" srcId="{FF33D548-C8BC-4F81-8350-B38D88BE51EF}" destId="{D36EC5F6-8DB0-4D99-AB73-1318FE845A63}" srcOrd="0" destOrd="0" presId="urn:microsoft.com/office/officeart/2005/8/layout/hierarchy6"/>
    <dgm:cxn modelId="{ABA69844-49BB-4326-8589-98E10D3EBF17}" type="presParOf" srcId="{FF33D548-C8BC-4F81-8350-B38D88BE51EF}" destId="{9A940894-4B69-427C-8134-354027F4483A}" srcOrd="1" destOrd="0" presId="urn:microsoft.com/office/officeart/2005/8/layout/hierarchy6"/>
    <dgm:cxn modelId="{8649BC86-3475-4DD5-9C9E-AD6DEDAEB5CD}" type="presParOf" srcId="{9A940894-4B69-427C-8134-354027F4483A}" destId="{8291536C-6040-4344-8057-AD64A940666F}" srcOrd="0" destOrd="0" presId="urn:microsoft.com/office/officeart/2005/8/layout/hierarchy6"/>
    <dgm:cxn modelId="{B7D59E85-CE46-407A-BACA-FFDFBC7468B5}" type="presParOf" srcId="{9A940894-4B69-427C-8134-354027F4483A}" destId="{8EC06FB8-2C29-4F3E-865B-A91D9087D4AF}" srcOrd="1" destOrd="0" presId="urn:microsoft.com/office/officeart/2005/8/layout/hierarchy6"/>
    <dgm:cxn modelId="{FE6C611E-BA57-4F5B-9980-E9FFA684EBB0}" type="presParOf" srcId="{8EC06FB8-2C29-4F3E-865B-A91D9087D4AF}" destId="{3B60CA42-2F53-4491-B839-9AFC32F10226}" srcOrd="0" destOrd="0" presId="urn:microsoft.com/office/officeart/2005/8/layout/hierarchy6"/>
    <dgm:cxn modelId="{51082174-17CB-47DA-A29C-3205686FD2BA}" type="presParOf" srcId="{8EC06FB8-2C29-4F3E-865B-A91D9087D4AF}" destId="{A4D4B70E-A6CE-4E8E-B030-500FF4CA67B9}" srcOrd="1" destOrd="0" presId="urn:microsoft.com/office/officeart/2005/8/layout/hierarchy6"/>
    <dgm:cxn modelId="{61CECE0B-4723-460E-9001-F7F758D4BEA3}" type="presParOf" srcId="{A4D4B70E-A6CE-4E8E-B030-500FF4CA67B9}" destId="{6D5ED094-AAA2-463E-9889-005C2C15C356}" srcOrd="0" destOrd="0" presId="urn:microsoft.com/office/officeart/2005/8/layout/hierarchy6"/>
    <dgm:cxn modelId="{8041D4D1-978B-4FAC-BC63-66BF17CC6DF3}" type="presParOf" srcId="{A4D4B70E-A6CE-4E8E-B030-500FF4CA67B9}" destId="{5362A320-46D6-49A9-BD4C-5CF68C67C357}" srcOrd="1" destOrd="0" presId="urn:microsoft.com/office/officeart/2005/8/layout/hierarchy6"/>
    <dgm:cxn modelId="{BB1B9ABA-62DF-46EA-9F15-D942AFC80575}" type="presParOf" srcId="{5362A320-46D6-49A9-BD4C-5CF68C67C357}" destId="{81147D83-44D1-46A9-8DB9-E7B16C802098}" srcOrd="0" destOrd="0" presId="urn:microsoft.com/office/officeart/2005/8/layout/hierarchy6"/>
    <dgm:cxn modelId="{71847A3A-A048-4365-8216-240682BDD6BB}" type="presParOf" srcId="{5362A320-46D6-49A9-BD4C-5CF68C67C357}" destId="{2DAF01D4-A750-4531-97D8-EA880E7E129D}" srcOrd="1" destOrd="0" presId="urn:microsoft.com/office/officeart/2005/8/layout/hierarchy6"/>
    <dgm:cxn modelId="{8C9CF180-0353-496C-9D06-8DA1F74C5F75}" type="presParOf" srcId="{9A940894-4B69-427C-8134-354027F4483A}" destId="{0FA23EBE-4E32-41A9-B8F9-C0DA81CE9E07}" srcOrd="2" destOrd="0" presId="urn:microsoft.com/office/officeart/2005/8/layout/hierarchy6"/>
    <dgm:cxn modelId="{9BA44518-5B78-4592-B286-75A9C36540DD}" type="presParOf" srcId="{9A940894-4B69-427C-8134-354027F4483A}" destId="{A81EE5AB-8565-477F-A5F6-8353E0E63CD1}" srcOrd="3" destOrd="0" presId="urn:microsoft.com/office/officeart/2005/8/layout/hierarchy6"/>
    <dgm:cxn modelId="{1BD74E9B-B878-40F0-A491-7A182B5D77CC}" type="presParOf" srcId="{A81EE5AB-8565-477F-A5F6-8353E0E63CD1}" destId="{33D9BDA5-57BD-4A01-ABA0-A48EB4AC53EA}" srcOrd="0" destOrd="0" presId="urn:microsoft.com/office/officeart/2005/8/layout/hierarchy6"/>
    <dgm:cxn modelId="{1A5D1BDB-2C56-424B-833F-5148C894BEAC}" type="presParOf" srcId="{A81EE5AB-8565-477F-A5F6-8353E0E63CD1}" destId="{8B442A5B-F15C-4CC2-A325-5B19A813901B}" srcOrd="1" destOrd="0" presId="urn:microsoft.com/office/officeart/2005/8/layout/hierarchy6"/>
    <dgm:cxn modelId="{3B411102-309A-4309-A558-6F569F34EAC3}" type="presParOf" srcId="{8B442A5B-F15C-4CC2-A325-5B19A813901B}" destId="{2F01BF5B-5AF1-45C1-803E-D04962E424B1}" srcOrd="0" destOrd="0" presId="urn:microsoft.com/office/officeart/2005/8/layout/hierarchy6"/>
    <dgm:cxn modelId="{AE5AFD73-AB8F-4505-83C0-2321646F5A08}" type="presParOf" srcId="{8B442A5B-F15C-4CC2-A325-5B19A813901B}" destId="{F92C9747-3B06-40EC-879C-07C358C7F762}" srcOrd="1" destOrd="0" presId="urn:microsoft.com/office/officeart/2005/8/layout/hierarchy6"/>
    <dgm:cxn modelId="{26C25674-BBAC-463B-9C4E-FB3B11CD5955}" type="presParOf" srcId="{F92C9747-3B06-40EC-879C-07C358C7F762}" destId="{EE0B6ED0-0546-428A-A60E-048B9D572F54}" srcOrd="0" destOrd="0" presId="urn:microsoft.com/office/officeart/2005/8/layout/hierarchy6"/>
    <dgm:cxn modelId="{E0063DB9-DA3D-4D5F-B786-70584BE525F4}" type="presParOf" srcId="{F92C9747-3B06-40EC-879C-07C358C7F762}" destId="{B1B855F5-6D6C-47BD-A02F-E67B1EB6DCC2}" srcOrd="1" destOrd="0" presId="urn:microsoft.com/office/officeart/2005/8/layout/hierarchy6"/>
    <dgm:cxn modelId="{45ECCFA6-50DD-4607-A8E0-DB2CB922A889}" type="presParOf" srcId="{C417459A-5B16-4F44-8831-9F8CFF4755F4}" destId="{5CB4B99E-BFA4-488B-A619-85AB4B07E45D}" srcOrd="1" destOrd="0" presId="urn:microsoft.com/office/officeart/2005/8/layout/hierarchy6"/>
    <dgm:cxn modelId="{2DBE2289-BE3B-4152-AD31-AF429A71A18E}" type="presParOf" srcId="{5CB4B99E-BFA4-488B-A619-85AB4B07E45D}" destId="{F6617C15-F1E0-412B-946D-E3B6869E2F72}" srcOrd="0" destOrd="0" presId="urn:microsoft.com/office/officeart/2005/8/layout/hierarchy6"/>
    <dgm:cxn modelId="{CDE1D645-96C1-49F7-88AA-12CED97FD617}" type="presParOf" srcId="{F6617C15-F1E0-412B-946D-E3B6869E2F72}" destId="{E9AA590E-295B-4094-B5EB-F846C9508091}" srcOrd="0" destOrd="0" presId="urn:microsoft.com/office/officeart/2005/8/layout/hierarchy6"/>
    <dgm:cxn modelId="{8A1C9308-384D-4FDF-8600-185712704350}" type="presParOf" srcId="{F6617C15-F1E0-412B-946D-E3B6869E2F72}" destId="{1A3E8F38-4547-4EC3-B658-A0B215E8F947}" srcOrd="1" destOrd="0" presId="urn:microsoft.com/office/officeart/2005/8/layout/hierarchy6"/>
    <dgm:cxn modelId="{DA6A2DB5-C022-44DC-8E34-7C4687D990A1}" type="presParOf" srcId="{5CB4B99E-BFA4-488B-A619-85AB4B07E45D}" destId="{B885E312-93DB-4F5D-B034-67209C546F06}" srcOrd="1" destOrd="0" presId="urn:microsoft.com/office/officeart/2005/8/layout/hierarchy6"/>
    <dgm:cxn modelId="{6944C504-75D0-4758-99D0-6D76658E9A73}" type="presParOf" srcId="{B885E312-93DB-4F5D-B034-67209C546F06}" destId="{55BB5803-0C97-44BA-A9E9-3D6944BD2810}" srcOrd="0" destOrd="0" presId="urn:microsoft.com/office/officeart/2005/8/layout/hierarchy6"/>
    <dgm:cxn modelId="{4EB5EFC6-49C7-4F07-AB5C-C04906A38EC6}" type="presParOf" srcId="{5CB4B99E-BFA4-488B-A619-85AB4B07E45D}" destId="{F25E687D-2A0C-49E3-8986-71E49D171802}" srcOrd="2" destOrd="0" presId="urn:microsoft.com/office/officeart/2005/8/layout/hierarchy6"/>
    <dgm:cxn modelId="{B67BF374-339E-40A7-BB0A-1AE6ABCF1013}" type="presParOf" srcId="{F25E687D-2A0C-49E3-8986-71E49D171802}" destId="{099FE692-12F6-4873-A5D7-D116E9360DC7}" srcOrd="0" destOrd="0" presId="urn:microsoft.com/office/officeart/2005/8/layout/hierarchy6"/>
    <dgm:cxn modelId="{1B663BDF-18E8-48C9-A7EA-704080A5A6F5}" type="presParOf" srcId="{F25E687D-2A0C-49E3-8986-71E49D171802}" destId="{7800F8EE-3E5A-4477-A9B8-367448A94B8D}" srcOrd="1" destOrd="0" presId="urn:microsoft.com/office/officeart/2005/8/layout/hierarchy6"/>
    <dgm:cxn modelId="{414F3DD2-F4C3-433B-A1AE-8AC83354EB28}" type="presParOf" srcId="{5CB4B99E-BFA4-488B-A619-85AB4B07E45D}" destId="{098A26D0-9396-40A2-BE7D-6B510080B558}" srcOrd="3" destOrd="0" presId="urn:microsoft.com/office/officeart/2005/8/layout/hierarchy6"/>
    <dgm:cxn modelId="{D58D1C86-E407-4309-81C2-E7AE67DA2D8D}" type="presParOf" srcId="{098A26D0-9396-40A2-BE7D-6B510080B558}" destId="{B54DB76F-5D75-4FEE-9017-8CE1C9B92689}" srcOrd="0" destOrd="0" presId="urn:microsoft.com/office/officeart/2005/8/layout/hierarchy6"/>
    <dgm:cxn modelId="{EF799D50-A334-40F3-B940-C1D9EF3A8588}" type="presParOf" srcId="{5CB4B99E-BFA4-488B-A619-85AB4B07E45D}" destId="{4B4EF7BD-F827-47DA-ACCA-DA9F8AF12102}" srcOrd="4" destOrd="0" presId="urn:microsoft.com/office/officeart/2005/8/layout/hierarchy6"/>
    <dgm:cxn modelId="{C0DA5A0A-F098-47A9-A5AE-8798F1514E7D}" type="presParOf" srcId="{4B4EF7BD-F827-47DA-ACCA-DA9F8AF12102}" destId="{0CDAE81D-B032-4E37-8C4A-A8A33E7610C0}" srcOrd="0" destOrd="0" presId="urn:microsoft.com/office/officeart/2005/8/layout/hierarchy6"/>
    <dgm:cxn modelId="{422C6D91-34CB-4493-9381-EC73A41203B4}" type="presParOf" srcId="{4B4EF7BD-F827-47DA-ACCA-DA9F8AF12102}" destId="{555D8D03-3D88-480F-837B-0EB600AB294A}" srcOrd="1" destOrd="0" presId="urn:microsoft.com/office/officeart/2005/8/layout/hierarchy6"/>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AE81D-B032-4E37-8C4A-A8A33E7610C0}">
      <dsp:nvSpPr>
        <dsp:cNvPr id="0" name=""/>
        <dsp:cNvSpPr/>
      </dsp:nvSpPr>
      <dsp:spPr>
        <a:xfrm>
          <a:off x="0" y="2624502"/>
          <a:ext cx="7658427" cy="112380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Final Enrolled patients (Excluded Patients with missing all values in our dataset)</a:t>
          </a:r>
        </a:p>
      </dsp:txBody>
      <dsp:txXfrm>
        <a:off x="0" y="2624502"/>
        <a:ext cx="2297528" cy="1123804"/>
      </dsp:txXfrm>
    </dsp:sp>
    <dsp:sp modelId="{099FE692-12F6-4873-A5D7-D116E9360DC7}">
      <dsp:nvSpPr>
        <dsp:cNvPr id="0" name=""/>
        <dsp:cNvSpPr/>
      </dsp:nvSpPr>
      <dsp:spPr>
        <a:xfrm>
          <a:off x="0" y="1312478"/>
          <a:ext cx="7658427" cy="112380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Number of patients per group</a:t>
          </a:r>
        </a:p>
      </dsp:txBody>
      <dsp:txXfrm>
        <a:off x="0" y="1312478"/>
        <a:ext cx="2297528" cy="1123804"/>
      </dsp:txXfrm>
    </dsp:sp>
    <dsp:sp modelId="{E9AA590E-295B-4094-B5EB-F846C9508091}">
      <dsp:nvSpPr>
        <dsp:cNvPr id="0" name=""/>
        <dsp:cNvSpPr/>
      </dsp:nvSpPr>
      <dsp:spPr>
        <a:xfrm>
          <a:off x="0" y="25829"/>
          <a:ext cx="7658427" cy="1123804"/>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Total Number of Pattients</a:t>
          </a:r>
        </a:p>
      </dsp:txBody>
      <dsp:txXfrm>
        <a:off x="0" y="25829"/>
        <a:ext cx="2297528" cy="1123804"/>
      </dsp:txXfrm>
    </dsp:sp>
    <dsp:sp modelId="{D36EC5F6-8DB0-4D99-AB73-1318FE845A63}">
      <dsp:nvSpPr>
        <dsp:cNvPr id="0" name=""/>
        <dsp:cNvSpPr/>
      </dsp:nvSpPr>
      <dsp:spPr>
        <a:xfrm>
          <a:off x="4195569" y="94563"/>
          <a:ext cx="1411648" cy="9410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125</a:t>
          </a:r>
        </a:p>
      </dsp:txBody>
      <dsp:txXfrm>
        <a:off x="4223133" y="122127"/>
        <a:ext cx="1356520" cy="885971"/>
      </dsp:txXfrm>
    </dsp:sp>
    <dsp:sp modelId="{8291536C-6040-4344-8057-AD64A940666F}">
      <dsp:nvSpPr>
        <dsp:cNvPr id="0" name=""/>
        <dsp:cNvSpPr/>
      </dsp:nvSpPr>
      <dsp:spPr>
        <a:xfrm>
          <a:off x="3983821" y="1035662"/>
          <a:ext cx="917571" cy="376439"/>
        </a:xfrm>
        <a:custGeom>
          <a:avLst/>
          <a:gdLst/>
          <a:ahLst/>
          <a:cxnLst/>
          <a:rect l="0" t="0" r="0" b="0"/>
          <a:pathLst>
            <a:path>
              <a:moveTo>
                <a:pt x="917571" y="0"/>
              </a:moveTo>
              <a:lnTo>
                <a:pt x="917571" y="188219"/>
              </a:lnTo>
              <a:lnTo>
                <a:pt x="0" y="188219"/>
              </a:lnTo>
              <a:lnTo>
                <a:pt x="0" y="3764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0CA42-2F53-4491-B839-9AFC32F10226}">
      <dsp:nvSpPr>
        <dsp:cNvPr id="0" name=""/>
        <dsp:cNvSpPr/>
      </dsp:nvSpPr>
      <dsp:spPr>
        <a:xfrm>
          <a:off x="3277997" y="1412102"/>
          <a:ext cx="1411648" cy="9410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PSC</a:t>
          </a:r>
        </a:p>
        <a:p>
          <a:pPr marL="0" lvl="0" indent="0" algn="ctr" defTabSz="933450">
            <a:lnSpc>
              <a:spcPct val="90000"/>
            </a:lnSpc>
            <a:spcBef>
              <a:spcPct val="0"/>
            </a:spcBef>
            <a:spcAft>
              <a:spcPct val="35000"/>
            </a:spcAft>
            <a:buNone/>
          </a:pPr>
          <a:r>
            <a:rPr lang="en-US" sz="2100" kern="1200"/>
            <a:t> n=85</a:t>
          </a:r>
        </a:p>
      </dsp:txBody>
      <dsp:txXfrm>
        <a:off x="3305561" y="1439666"/>
        <a:ext cx="1356520" cy="885971"/>
      </dsp:txXfrm>
    </dsp:sp>
    <dsp:sp modelId="{6D5ED094-AAA2-463E-9889-005C2C15C356}">
      <dsp:nvSpPr>
        <dsp:cNvPr id="0" name=""/>
        <dsp:cNvSpPr/>
      </dsp:nvSpPr>
      <dsp:spPr>
        <a:xfrm>
          <a:off x="3938101" y="2353201"/>
          <a:ext cx="91440" cy="376439"/>
        </a:xfrm>
        <a:custGeom>
          <a:avLst/>
          <a:gdLst/>
          <a:ahLst/>
          <a:cxnLst/>
          <a:rect l="0" t="0" r="0" b="0"/>
          <a:pathLst>
            <a:path>
              <a:moveTo>
                <a:pt x="45720" y="0"/>
              </a:moveTo>
              <a:lnTo>
                <a:pt x="45720" y="3764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47D83-44D1-46A9-8DB9-E7B16C802098}">
      <dsp:nvSpPr>
        <dsp:cNvPr id="0" name=""/>
        <dsp:cNvSpPr/>
      </dsp:nvSpPr>
      <dsp:spPr>
        <a:xfrm>
          <a:off x="3277997" y="2729640"/>
          <a:ext cx="1411648" cy="9410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PSC </a:t>
          </a:r>
        </a:p>
        <a:p>
          <a:pPr marL="0" lvl="0" indent="0" algn="ctr" defTabSz="933450">
            <a:lnSpc>
              <a:spcPct val="90000"/>
            </a:lnSpc>
            <a:spcBef>
              <a:spcPct val="0"/>
            </a:spcBef>
            <a:spcAft>
              <a:spcPct val="35000"/>
            </a:spcAft>
            <a:buNone/>
          </a:pPr>
          <a:r>
            <a:rPr lang="en-US" sz="2100" kern="1200"/>
            <a:t>n=73</a:t>
          </a:r>
        </a:p>
      </dsp:txBody>
      <dsp:txXfrm>
        <a:off x="3305561" y="2757204"/>
        <a:ext cx="1356520" cy="885971"/>
      </dsp:txXfrm>
    </dsp:sp>
    <dsp:sp modelId="{0FA23EBE-4E32-41A9-B8F9-C0DA81CE9E07}">
      <dsp:nvSpPr>
        <dsp:cNvPr id="0" name=""/>
        <dsp:cNvSpPr/>
      </dsp:nvSpPr>
      <dsp:spPr>
        <a:xfrm>
          <a:off x="4901393" y="1035662"/>
          <a:ext cx="917571" cy="376439"/>
        </a:xfrm>
        <a:custGeom>
          <a:avLst/>
          <a:gdLst/>
          <a:ahLst/>
          <a:cxnLst/>
          <a:rect l="0" t="0" r="0" b="0"/>
          <a:pathLst>
            <a:path>
              <a:moveTo>
                <a:pt x="0" y="0"/>
              </a:moveTo>
              <a:lnTo>
                <a:pt x="0" y="188219"/>
              </a:lnTo>
              <a:lnTo>
                <a:pt x="917571" y="188219"/>
              </a:lnTo>
              <a:lnTo>
                <a:pt x="917571" y="3764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9BDA5-57BD-4A01-ABA0-A48EB4AC53EA}">
      <dsp:nvSpPr>
        <dsp:cNvPr id="0" name=""/>
        <dsp:cNvSpPr/>
      </dsp:nvSpPr>
      <dsp:spPr>
        <a:xfrm>
          <a:off x="5113140" y="1412102"/>
          <a:ext cx="1411648" cy="9410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NAFLD</a:t>
          </a:r>
        </a:p>
        <a:p>
          <a:pPr marL="0" lvl="0" indent="0" algn="ctr" defTabSz="933450">
            <a:lnSpc>
              <a:spcPct val="90000"/>
            </a:lnSpc>
            <a:spcBef>
              <a:spcPct val="0"/>
            </a:spcBef>
            <a:spcAft>
              <a:spcPct val="35000"/>
            </a:spcAft>
            <a:buNone/>
          </a:pPr>
          <a:r>
            <a:rPr lang="en-US" sz="2100" kern="1200"/>
            <a:t>n=40</a:t>
          </a:r>
        </a:p>
      </dsp:txBody>
      <dsp:txXfrm>
        <a:off x="5140704" y="1439666"/>
        <a:ext cx="1356520" cy="885971"/>
      </dsp:txXfrm>
    </dsp:sp>
    <dsp:sp modelId="{2F01BF5B-5AF1-45C1-803E-D04962E424B1}">
      <dsp:nvSpPr>
        <dsp:cNvPr id="0" name=""/>
        <dsp:cNvSpPr/>
      </dsp:nvSpPr>
      <dsp:spPr>
        <a:xfrm>
          <a:off x="5773244" y="2353201"/>
          <a:ext cx="91440" cy="376439"/>
        </a:xfrm>
        <a:custGeom>
          <a:avLst/>
          <a:gdLst/>
          <a:ahLst/>
          <a:cxnLst/>
          <a:rect l="0" t="0" r="0" b="0"/>
          <a:pathLst>
            <a:path>
              <a:moveTo>
                <a:pt x="45720" y="0"/>
              </a:moveTo>
              <a:lnTo>
                <a:pt x="45720" y="3764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B6ED0-0546-428A-A60E-048B9D572F54}">
      <dsp:nvSpPr>
        <dsp:cNvPr id="0" name=""/>
        <dsp:cNvSpPr/>
      </dsp:nvSpPr>
      <dsp:spPr>
        <a:xfrm>
          <a:off x="5113140" y="2729640"/>
          <a:ext cx="1411648" cy="94109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NAFLD n=39</a:t>
          </a:r>
        </a:p>
      </dsp:txBody>
      <dsp:txXfrm>
        <a:off x="5140704" y="2757204"/>
        <a:ext cx="1356520" cy="8859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1/15/24</a:t>
            </a:fld>
            <a:endParaRPr lang="en-US" dirty="0"/>
          </a:p>
        </p:txBody>
      </p:sp>
      <p:sp>
        <p:nvSpPr>
          <p:cNvPr id="4" name="Slide Image Placeholder 3"/>
          <p:cNvSpPr>
            <a:spLocks noGrp="1" noRot="1" noChangeAspect="1"/>
          </p:cNvSpPr>
          <p:nvPr>
            <p:ph type="sldImg" idx="2"/>
          </p:nvPr>
        </p:nvSpPr>
        <p:spPr>
          <a:xfrm>
            <a:off x="815975" y="685800"/>
            <a:ext cx="52260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4571729" rtl="0" eaLnBrk="1" latinLnBrk="0" hangingPunct="1">
      <a:defRPr sz="6016" kern="1200">
        <a:solidFill>
          <a:schemeClr val="tx1"/>
        </a:solidFill>
        <a:latin typeface="+mn-lt"/>
        <a:ea typeface="+mn-ea"/>
        <a:cs typeface="+mn-cs"/>
      </a:defRPr>
    </a:lvl1pPr>
    <a:lvl2pPr marL="2285866" algn="l" defTabSz="4571729" rtl="0" eaLnBrk="1" latinLnBrk="0" hangingPunct="1">
      <a:defRPr sz="6016" kern="1200">
        <a:solidFill>
          <a:schemeClr val="tx1"/>
        </a:solidFill>
        <a:latin typeface="+mn-lt"/>
        <a:ea typeface="+mn-ea"/>
        <a:cs typeface="+mn-cs"/>
      </a:defRPr>
    </a:lvl2pPr>
    <a:lvl3pPr marL="4571729" algn="l" defTabSz="4571729" rtl="0" eaLnBrk="1" latinLnBrk="0" hangingPunct="1">
      <a:defRPr sz="6016" kern="1200">
        <a:solidFill>
          <a:schemeClr val="tx1"/>
        </a:solidFill>
        <a:latin typeface="+mn-lt"/>
        <a:ea typeface="+mn-ea"/>
        <a:cs typeface="+mn-cs"/>
      </a:defRPr>
    </a:lvl3pPr>
    <a:lvl4pPr marL="6857595" algn="l" defTabSz="4571729" rtl="0" eaLnBrk="1" latinLnBrk="0" hangingPunct="1">
      <a:defRPr sz="6016" kern="1200">
        <a:solidFill>
          <a:schemeClr val="tx1"/>
        </a:solidFill>
        <a:latin typeface="+mn-lt"/>
        <a:ea typeface="+mn-ea"/>
        <a:cs typeface="+mn-cs"/>
      </a:defRPr>
    </a:lvl4pPr>
    <a:lvl5pPr marL="9143459" algn="l" defTabSz="4571729" rtl="0" eaLnBrk="1" latinLnBrk="0" hangingPunct="1">
      <a:defRPr sz="6016" kern="1200">
        <a:solidFill>
          <a:schemeClr val="tx1"/>
        </a:solidFill>
        <a:latin typeface="+mn-lt"/>
        <a:ea typeface="+mn-ea"/>
        <a:cs typeface="+mn-cs"/>
      </a:defRPr>
    </a:lvl5pPr>
    <a:lvl6pPr marL="11429324" algn="l" defTabSz="4571729" rtl="0" eaLnBrk="1" latinLnBrk="0" hangingPunct="1">
      <a:defRPr sz="6016" kern="1200">
        <a:solidFill>
          <a:schemeClr val="tx1"/>
        </a:solidFill>
        <a:latin typeface="+mn-lt"/>
        <a:ea typeface="+mn-ea"/>
        <a:cs typeface="+mn-cs"/>
      </a:defRPr>
    </a:lvl6pPr>
    <a:lvl7pPr marL="13715190" algn="l" defTabSz="4571729" rtl="0" eaLnBrk="1" latinLnBrk="0" hangingPunct="1">
      <a:defRPr sz="6016" kern="1200">
        <a:solidFill>
          <a:schemeClr val="tx1"/>
        </a:solidFill>
        <a:latin typeface="+mn-lt"/>
        <a:ea typeface="+mn-ea"/>
        <a:cs typeface="+mn-cs"/>
      </a:defRPr>
    </a:lvl7pPr>
    <a:lvl8pPr marL="16001053" algn="l" defTabSz="4571729" rtl="0" eaLnBrk="1" latinLnBrk="0" hangingPunct="1">
      <a:defRPr sz="6016" kern="1200">
        <a:solidFill>
          <a:schemeClr val="tx1"/>
        </a:solidFill>
        <a:latin typeface="+mn-lt"/>
        <a:ea typeface="+mn-ea"/>
        <a:cs typeface="+mn-cs"/>
      </a:defRPr>
    </a:lvl8pPr>
    <a:lvl9pPr marL="18286919" algn="l" defTabSz="4571729" rtl="0" eaLnBrk="1" latinLnBrk="0" hangingPunct="1">
      <a:defRPr sz="60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685800"/>
            <a:ext cx="52228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338" y="5847742"/>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922340"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922339" y="13504424"/>
            <a:ext cx="10050462"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5847742"/>
            <a:ext cx="10048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Tx/>
              <a:buNone/>
              <a:tabLst/>
              <a:defRPr sz="2100" baseline="0">
                <a:latin typeface="+mn-lt"/>
              </a:defRPr>
            </a:lvl1pPr>
            <a:lvl2pPr marL="1957466"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0400" y="5847742"/>
            <a:ext cx="10058400"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844973" marR="0" indent="-514371" algn="l" defTabSz="3762064" rtl="0" eaLnBrk="1" fontAlgn="auto" latinLnBrk="0" hangingPunct="1">
              <a:lnSpc>
                <a:spcPct val="100000"/>
              </a:lnSpc>
              <a:spcBef>
                <a:spcPct val="20000"/>
              </a:spcBef>
              <a:spcAft>
                <a:spcPts val="0"/>
              </a:spcAft>
              <a:buClrTx/>
              <a:buSzTx/>
              <a:buFont typeface="+mj-lt"/>
              <a:buAutoNum type="romanUcPeriod"/>
              <a:tabLst/>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22250400" y="5234364"/>
            <a:ext cx="10058400"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32921574" y="523436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6543" y="13491402"/>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32916546" y="12887715"/>
            <a:ext cx="10060257"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32921574" y="2268670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922337" y="14164769"/>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2059864"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5859779" y="1886798"/>
            <a:ext cx="32171642" cy="1046903"/>
          </a:xfrm>
          <a:prstGeom prst="rect">
            <a:avLst/>
          </a:prstGeom>
        </p:spPr>
        <p:txBody>
          <a:bodyPr>
            <a:normAutofit/>
          </a:bodyPr>
          <a:lstStyle>
            <a:lvl1pPr algn="ctr">
              <a:buFontTx/>
              <a:buNone/>
              <a:defRPr sz="54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77" name="Text Placeholder 76"/>
          <p:cNvSpPr>
            <a:spLocks noGrp="1"/>
          </p:cNvSpPr>
          <p:nvPr>
            <p:ph type="body" sz="quarter" idx="184" hasCustomPrompt="1"/>
          </p:nvPr>
        </p:nvSpPr>
        <p:spPr>
          <a:xfrm>
            <a:off x="5859779" y="2933701"/>
            <a:ext cx="32171642" cy="1110471"/>
          </a:xfrm>
          <a:prstGeom prst="rect">
            <a:avLst/>
          </a:prstGeom>
        </p:spPr>
        <p:txBody>
          <a:bodyPr>
            <a:normAutofit/>
          </a:bodyPr>
          <a:lstStyle>
            <a:lvl1pPr algn="ctr">
              <a:buFontTx/>
              <a:buNone/>
              <a:defRPr sz="4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78"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79" name="Text Placeholder 3"/>
          <p:cNvSpPr>
            <a:spLocks noGrp="1"/>
          </p:cNvSpPr>
          <p:nvPr>
            <p:ph type="body" sz="quarter" idx="186" hasCustomPrompt="1"/>
          </p:nvPr>
        </p:nvSpPr>
        <p:spPr>
          <a:xfrm>
            <a:off x="32916545" y="5847742"/>
            <a:ext cx="1005204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32916543" y="23281913"/>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869693"/>
            <a:ext cx="13591277"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231272"/>
            <a:ext cx="13573126"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5812519"/>
            <a:ext cx="13592864"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5202193"/>
            <a:ext cx="13573125"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9" y="18783358"/>
            <a:ext cx="13571535"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9" y="18116322"/>
            <a:ext cx="13571535"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912198"/>
            <a:ext cx="13571535"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8" y="5231272"/>
            <a:ext cx="13579475"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231272"/>
            <a:ext cx="13576029"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869693"/>
            <a:ext cx="13576029"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5174098"/>
            <a:ext cx="13576029"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5848079"/>
            <a:ext cx="13581061"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2584067"/>
            <a:ext cx="13576029"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3258048"/>
            <a:ext cx="13581061"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9144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5859779" y="1886798"/>
            <a:ext cx="32171642" cy="1046903"/>
          </a:xfrm>
          <a:prstGeom prst="rect">
            <a:avLst/>
          </a:prstGeom>
        </p:spPr>
        <p:txBody>
          <a:bodyPr>
            <a:noAutofit/>
          </a:bodyPr>
          <a:lstStyle>
            <a:lvl1pPr algn="ctr">
              <a:buFontTx/>
              <a:buNone/>
              <a:defRPr sz="5401">
                <a:solidFill>
                  <a:srgbClr val="002855"/>
                </a:solidFill>
                <a:latin typeface="Arial" pitchFamily="34" charset="0"/>
                <a:cs typeface="Arial" pitchFamily="34" charset="0"/>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75" name="Text Placeholder 76"/>
          <p:cNvSpPr>
            <a:spLocks noGrp="1"/>
          </p:cNvSpPr>
          <p:nvPr>
            <p:ph type="body" sz="quarter" idx="184" hasCustomPrompt="1"/>
          </p:nvPr>
        </p:nvSpPr>
        <p:spPr>
          <a:xfrm>
            <a:off x="5859779" y="2933701"/>
            <a:ext cx="32171642" cy="1110471"/>
          </a:xfrm>
          <a:prstGeom prst="rect">
            <a:avLst/>
          </a:prstGeom>
        </p:spPr>
        <p:txBody>
          <a:bodyPr>
            <a:noAutofit/>
          </a:bodyPr>
          <a:lstStyle>
            <a:lvl1pPr algn="ctr">
              <a:buFontTx/>
              <a:buNone/>
              <a:defRPr sz="4201">
                <a:solidFill>
                  <a:srgbClr val="002855"/>
                </a:solidFill>
                <a:latin typeface="Arial" pitchFamily="34" charset="0"/>
                <a:cs typeface="Arial" pitchFamily="34" charset="0"/>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77"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latin typeface="Arial" pitchFamily="34" charset="0"/>
                <a:cs typeface="Arial" pitchFamily="34" charset="0"/>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63" name="Text Placeholder 5"/>
          <p:cNvSpPr>
            <a:spLocks noGrp="1"/>
          </p:cNvSpPr>
          <p:nvPr>
            <p:ph type="body" sz="quarter" idx="95"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338" y="5847742"/>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922340"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922339" y="13504424"/>
            <a:ext cx="10050462"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5847742"/>
            <a:ext cx="10048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Tx/>
              <a:buNone/>
              <a:tabLst/>
              <a:defRPr sz="2100" baseline="0">
                <a:latin typeface="+mn-lt"/>
              </a:defRPr>
            </a:lvl1pPr>
            <a:lvl2pPr marL="1957466"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0400" y="5847742"/>
            <a:ext cx="10058400"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844973" marR="0" indent="-514371" algn="l" defTabSz="3762064" rtl="0" eaLnBrk="1" fontAlgn="auto" latinLnBrk="0" hangingPunct="1">
              <a:lnSpc>
                <a:spcPct val="100000"/>
              </a:lnSpc>
              <a:spcBef>
                <a:spcPct val="20000"/>
              </a:spcBef>
              <a:spcAft>
                <a:spcPts val="0"/>
              </a:spcAft>
              <a:buClrTx/>
              <a:buSzTx/>
              <a:buFont typeface="+mj-lt"/>
              <a:buAutoNum type="romanUcPeriod"/>
              <a:tabLst/>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22250400" y="5234364"/>
            <a:ext cx="10058400"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32921574" y="523436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6543" y="13491402"/>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32916546" y="12887715"/>
            <a:ext cx="10060257"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32921574" y="2268670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922337" y="14164769"/>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2059864"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5859779" y="1886798"/>
            <a:ext cx="32171642" cy="1046903"/>
          </a:xfrm>
          <a:prstGeom prst="rect">
            <a:avLst/>
          </a:prstGeom>
        </p:spPr>
        <p:txBody>
          <a:bodyPr>
            <a:normAutofit/>
          </a:bodyPr>
          <a:lstStyle>
            <a:lvl1pPr algn="ctr">
              <a:buFontTx/>
              <a:buNone/>
              <a:defRPr sz="54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77" name="Text Placeholder 76"/>
          <p:cNvSpPr>
            <a:spLocks noGrp="1"/>
          </p:cNvSpPr>
          <p:nvPr>
            <p:ph type="body" sz="quarter" idx="184" hasCustomPrompt="1"/>
          </p:nvPr>
        </p:nvSpPr>
        <p:spPr>
          <a:xfrm>
            <a:off x="5859779" y="2933701"/>
            <a:ext cx="32171642" cy="1110471"/>
          </a:xfrm>
          <a:prstGeom prst="rect">
            <a:avLst/>
          </a:prstGeom>
        </p:spPr>
        <p:txBody>
          <a:bodyPr>
            <a:normAutofit/>
          </a:bodyPr>
          <a:lstStyle>
            <a:lvl1pPr algn="ctr">
              <a:buFontTx/>
              <a:buNone/>
              <a:defRPr sz="4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78"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79" name="Text Placeholder 3"/>
          <p:cNvSpPr>
            <a:spLocks noGrp="1"/>
          </p:cNvSpPr>
          <p:nvPr>
            <p:ph type="body" sz="quarter" idx="186" hasCustomPrompt="1"/>
          </p:nvPr>
        </p:nvSpPr>
        <p:spPr>
          <a:xfrm>
            <a:off x="32916545" y="5847742"/>
            <a:ext cx="1005204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32916543" y="23281913"/>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160984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9295" y="5978798"/>
            <a:ext cx="10056813"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3266" y="5340377"/>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8499" y="13196426"/>
            <a:ext cx="10058400"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12470" y="12550539"/>
            <a:ext cx="10050462"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007413"/>
            <a:ext cx="20720048"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7" y="5340377"/>
            <a:ext cx="20720049"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7" y="19228974"/>
            <a:ext cx="20720049"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587167" y="18554993"/>
            <a:ext cx="20720049"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32960933" y="5340377"/>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60933" y="6014358"/>
            <a:ext cx="10047018"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60933" y="12603236"/>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32958421" y="13277216"/>
            <a:ext cx="10052049"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60933" y="22584068"/>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Arial" pitchFamily="34" charset="0"/>
                <a:cs typeface="Arial"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58421" y="23258048"/>
            <a:ext cx="10052049" cy="586961"/>
          </a:xfrm>
          <a:prstGeom prst="rect">
            <a:avLst/>
          </a:prstGeom>
        </p:spPr>
        <p:txBody>
          <a:bodyPr wrap="square" lIns="130622" tIns="130622" rIns="130622" bIns="130622">
            <a:spAutoFit/>
          </a:bodyPr>
          <a:lstStyle>
            <a:lvl1pPr marL="293911" indent="-293911">
              <a:buNone/>
              <a:defRPr sz="2100">
                <a:latin typeface="Trebuchet MS"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59"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5859779" y="1886798"/>
            <a:ext cx="32171642" cy="1046903"/>
          </a:xfrm>
          <a:prstGeom prst="rect">
            <a:avLst/>
          </a:prstGeom>
        </p:spPr>
        <p:txBody>
          <a:bodyPr>
            <a:noAutofit/>
          </a:bodyPr>
          <a:lstStyle>
            <a:lvl1pPr algn="ctr">
              <a:buFontTx/>
              <a:buNone/>
              <a:defRPr sz="5401">
                <a:solidFill>
                  <a:srgbClr val="002855"/>
                </a:solidFill>
                <a:latin typeface="Arial" pitchFamily="34" charset="0"/>
                <a:cs typeface="Arial" pitchFamily="34" charset="0"/>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84" name="Text Placeholder 76"/>
          <p:cNvSpPr>
            <a:spLocks noGrp="1"/>
          </p:cNvSpPr>
          <p:nvPr>
            <p:ph type="body" sz="quarter" idx="184" hasCustomPrompt="1"/>
          </p:nvPr>
        </p:nvSpPr>
        <p:spPr>
          <a:xfrm>
            <a:off x="5859779" y="2933701"/>
            <a:ext cx="32171642" cy="1110471"/>
          </a:xfrm>
          <a:prstGeom prst="rect">
            <a:avLst/>
          </a:prstGeom>
        </p:spPr>
        <p:txBody>
          <a:bodyPr>
            <a:normAutofit/>
          </a:bodyPr>
          <a:lstStyle>
            <a:lvl1pPr algn="ctr">
              <a:buFontTx/>
              <a:buNone/>
              <a:defRPr sz="4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85"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latin typeface="Arial" pitchFamily="34" charset="0"/>
                <a:cs typeface="Arial" pitchFamily="34" charset="0"/>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70" name="Text Placeholder 5"/>
          <p:cNvSpPr>
            <a:spLocks noGrp="1"/>
          </p:cNvSpPr>
          <p:nvPr>
            <p:ph type="body" sz="quarter" idx="95"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Arial" pitchFamily="34" charset="0"/>
                <a:cs typeface="Arial" pitchFamily="34" charset="0"/>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10390701" y="17962050"/>
            <a:ext cx="10050462" cy="521017"/>
          </a:xfrm>
          <a:prstGeom prst="rect">
            <a:avLst/>
          </a:prstGeom>
          <a:solidFill>
            <a:srgbClr val="002855"/>
          </a:solidFill>
        </p:spPr>
        <p:txBody>
          <a:bodyPr wrap="square" lIns="52249" tIns="52249" rIns="52249" bIns="52249" anchor="ctr" anchorCtr="0">
            <a:spAutoFit/>
          </a:bodyPr>
          <a:lstStyle>
            <a:lvl1pPr algn="ctr">
              <a:buNone/>
              <a:defRPr sz="2700" b="1" u="sng" baseline="0">
                <a:solidFill>
                  <a:schemeClr val="bg1"/>
                </a:solidFill>
                <a:latin typeface="Arial" pitchFamily="34" charset="0"/>
                <a:cs typeface="Arial" pitchFamily="34" charset="0"/>
              </a:defRPr>
            </a:lvl1pPr>
          </a:lstStyle>
          <a:p>
            <a:pPr lvl="0"/>
            <a:r>
              <a:rPr lang="en-US" dirty="0"/>
              <a:t>SECTION HEADER PLACEHOLDER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338" y="5847742"/>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922340"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922339" y="13504424"/>
            <a:ext cx="10050462"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5847742"/>
            <a:ext cx="10048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Tx/>
              <a:buNone/>
              <a:tabLst/>
              <a:defRPr sz="2100" baseline="0">
                <a:latin typeface="+mn-lt"/>
              </a:defRPr>
            </a:lvl1pPr>
            <a:lvl2pPr marL="1957466"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0400" y="5847742"/>
            <a:ext cx="10058400"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844973" marR="0" indent="-514371" algn="l" defTabSz="3762064" rtl="0" eaLnBrk="1" fontAlgn="auto" latinLnBrk="0" hangingPunct="1">
              <a:lnSpc>
                <a:spcPct val="100000"/>
              </a:lnSpc>
              <a:spcBef>
                <a:spcPct val="20000"/>
              </a:spcBef>
              <a:spcAft>
                <a:spcPts val="0"/>
              </a:spcAft>
              <a:buClrTx/>
              <a:buSzTx/>
              <a:buFont typeface="+mj-lt"/>
              <a:buAutoNum type="romanUcPeriod"/>
              <a:tabLst/>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22250400" y="5234364"/>
            <a:ext cx="10058400"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32921574" y="523436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6543" y="13491402"/>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32916546" y="12887715"/>
            <a:ext cx="10060257"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32921574" y="2268670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922337" y="14164769"/>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2059864"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5859779" y="1886798"/>
            <a:ext cx="32171642" cy="1046903"/>
          </a:xfrm>
          <a:prstGeom prst="rect">
            <a:avLst/>
          </a:prstGeom>
        </p:spPr>
        <p:txBody>
          <a:bodyPr>
            <a:normAutofit/>
          </a:bodyPr>
          <a:lstStyle>
            <a:lvl1pPr algn="ctr">
              <a:buFontTx/>
              <a:buNone/>
              <a:defRPr sz="54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77" name="Text Placeholder 76"/>
          <p:cNvSpPr>
            <a:spLocks noGrp="1"/>
          </p:cNvSpPr>
          <p:nvPr>
            <p:ph type="body" sz="quarter" idx="184" hasCustomPrompt="1"/>
          </p:nvPr>
        </p:nvSpPr>
        <p:spPr>
          <a:xfrm>
            <a:off x="5859779" y="2933701"/>
            <a:ext cx="32171642" cy="1110471"/>
          </a:xfrm>
          <a:prstGeom prst="rect">
            <a:avLst/>
          </a:prstGeom>
        </p:spPr>
        <p:txBody>
          <a:bodyPr>
            <a:normAutofit/>
          </a:bodyPr>
          <a:lstStyle>
            <a:lvl1pPr algn="ctr">
              <a:buFontTx/>
              <a:buNone/>
              <a:defRPr sz="4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78"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79" name="Text Placeholder 3"/>
          <p:cNvSpPr>
            <a:spLocks noGrp="1"/>
          </p:cNvSpPr>
          <p:nvPr>
            <p:ph type="body" sz="quarter" idx="186" hasCustomPrompt="1"/>
          </p:nvPr>
        </p:nvSpPr>
        <p:spPr>
          <a:xfrm>
            <a:off x="32916545" y="5847742"/>
            <a:ext cx="1005204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32916543" y="23281913"/>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7647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338" y="5847742"/>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6" name="Text Placeholder 5"/>
          <p:cNvSpPr>
            <a:spLocks noGrp="1"/>
          </p:cNvSpPr>
          <p:nvPr>
            <p:ph type="body" sz="quarter" idx="11" hasCustomPrompt="1"/>
          </p:nvPr>
        </p:nvSpPr>
        <p:spPr>
          <a:xfrm>
            <a:off x="922340"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defRPr>
            </a:lvl1pPr>
          </a:lstStyle>
          <a:p>
            <a:pPr lvl="0"/>
            <a:r>
              <a:rPr lang="en-US" dirty="0"/>
              <a:t>(click to edit) INTRODUCTION or ABSTRACT</a:t>
            </a:r>
          </a:p>
        </p:txBody>
      </p:sp>
      <p:sp>
        <p:nvSpPr>
          <p:cNvPr id="18" name="Picture Placeholder 13"/>
          <p:cNvSpPr>
            <a:spLocks noGrp="1"/>
          </p:cNvSpPr>
          <p:nvPr>
            <p:ph type="pic" sz="quarter" idx="18" hasCustomPrompt="1"/>
          </p:nvPr>
        </p:nvSpPr>
        <p:spPr>
          <a:xfrm>
            <a:off x="38557200" y="1000127"/>
            <a:ext cx="4419600" cy="2200275"/>
          </a:xfrm>
          <a:prstGeom prst="rect">
            <a:avLst/>
          </a:prstGeom>
        </p:spPr>
        <p:txBody>
          <a:bodyPr lIns="52249" tIns="26124" rIns="52249" bIns="26124" anchor="ctr"/>
          <a:lstStyle>
            <a:lvl1pPr algn="ctr">
              <a:buNone/>
              <a:defRPr sz="3450">
                <a:solidFill>
                  <a:schemeClr val="bg1"/>
                </a:solidFill>
              </a:defRPr>
            </a:lvl1pPr>
          </a:lstStyle>
          <a:p>
            <a:r>
              <a:rPr lang="en-US" dirty="0"/>
              <a:t>LOO</a:t>
            </a:r>
          </a:p>
        </p:txBody>
      </p:sp>
      <p:sp>
        <p:nvSpPr>
          <p:cNvPr id="20" name="Text Placeholder 5"/>
          <p:cNvSpPr>
            <a:spLocks noGrp="1"/>
          </p:cNvSpPr>
          <p:nvPr>
            <p:ph type="body" sz="quarter" idx="20" hasCustomPrompt="1"/>
          </p:nvPr>
        </p:nvSpPr>
        <p:spPr>
          <a:xfrm>
            <a:off x="922339" y="13504424"/>
            <a:ext cx="10050462"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5847742"/>
            <a:ext cx="10048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Tx/>
              <a:buNone/>
              <a:tabLst/>
              <a:defRPr sz="2100" baseline="0">
                <a:latin typeface="+mn-lt"/>
              </a:defRPr>
            </a:lvl1pPr>
            <a:lvl2pPr marL="1957466"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234364"/>
            <a:ext cx="10048875"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0400" y="5847742"/>
            <a:ext cx="10058400"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844973" marR="0" indent="-514371" algn="l" defTabSz="3762064" rtl="0" eaLnBrk="1" fontAlgn="auto" latinLnBrk="0" hangingPunct="1">
              <a:lnSpc>
                <a:spcPct val="100000"/>
              </a:lnSpc>
              <a:spcBef>
                <a:spcPct val="20000"/>
              </a:spcBef>
              <a:spcAft>
                <a:spcPts val="0"/>
              </a:spcAft>
              <a:buClrTx/>
              <a:buSzTx/>
              <a:buFont typeface="+mj-lt"/>
              <a:buAutoNum type="romanUcPeriod"/>
              <a:tabLst/>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4" name="Text Placeholder 5"/>
          <p:cNvSpPr>
            <a:spLocks noGrp="1"/>
          </p:cNvSpPr>
          <p:nvPr>
            <p:ph type="body" sz="quarter" idx="24" hasCustomPrompt="1"/>
          </p:nvPr>
        </p:nvSpPr>
        <p:spPr>
          <a:xfrm>
            <a:off x="22250400" y="5234364"/>
            <a:ext cx="10058400" cy="521017"/>
          </a:xfrm>
          <a:prstGeom prst="rect">
            <a:avLst/>
          </a:prstGeom>
          <a:solidFill>
            <a:srgbClr val="002855"/>
          </a:solidFill>
        </p:spPr>
        <p:txBody>
          <a:bodyPr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RESULTS</a:t>
            </a:r>
          </a:p>
        </p:txBody>
      </p:sp>
      <p:sp>
        <p:nvSpPr>
          <p:cNvPr id="25" name="Text Placeholder 5"/>
          <p:cNvSpPr>
            <a:spLocks noGrp="1"/>
          </p:cNvSpPr>
          <p:nvPr>
            <p:ph type="body" sz="quarter" idx="25" hasCustomPrompt="1"/>
          </p:nvPr>
        </p:nvSpPr>
        <p:spPr>
          <a:xfrm>
            <a:off x="32921574" y="523436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6543" y="13491402"/>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27" name="Text Placeholder 5"/>
          <p:cNvSpPr>
            <a:spLocks noGrp="1"/>
          </p:cNvSpPr>
          <p:nvPr>
            <p:ph type="body" sz="quarter" idx="27" hasCustomPrompt="1"/>
          </p:nvPr>
        </p:nvSpPr>
        <p:spPr>
          <a:xfrm>
            <a:off x="32916546" y="12887715"/>
            <a:ext cx="10060257"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REFERENCES</a:t>
            </a:r>
          </a:p>
        </p:txBody>
      </p:sp>
      <p:sp>
        <p:nvSpPr>
          <p:cNvPr id="29" name="Text Placeholder 5"/>
          <p:cNvSpPr>
            <a:spLocks noGrp="1"/>
          </p:cNvSpPr>
          <p:nvPr>
            <p:ph type="body" sz="quarter" idx="29" hasCustomPrompt="1"/>
          </p:nvPr>
        </p:nvSpPr>
        <p:spPr>
          <a:xfrm>
            <a:off x="32921574" y="22686704"/>
            <a:ext cx="10047018" cy="521017"/>
          </a:xfrm>
          <a:prstGeom prst="rect">
            <a:avLst/>
          </a:prstGeom>
          <a:solidFill>
            <a:srgbClr val="002855"/>
          </a:solidFill>
        </p:spPr>
        <p:txBody>
          <a:bodyPr wrap="square" lIns="52249" tIns="52249" rIns="52249" bIns="52249" anchor="ctr" anchorCtr="0">
            <a:spAutoFit/>
          </a:bodyPr>
          <a:lstStyle>
            <a:lvl1pPr algn="ctr">
              <a:buNone/>
              <a:defRPr sz="2700" b="1" u="none" baseline="0">
                <a:solidFill>
                  <a:schemeClr val="bg1"/>
                </a:solidFill>
                <a:latin typeface="+mn-lt"/>
              </a:defRPr>
            </a:lvl1pPr>
          </a:lstStyle>
          <a:p>
            <a:pPr lvl="0"/>
            <a:r>
              <a:rPr lang="en-US" dirty="0"/>
              <a:t>(click to edit)  ACKNOWLEDGEMENTS  or  CONTACT</a:t>
            </a:r>
          </a:p>
        </p:txBody>
      </p:sp>
      <p:sp>
        <p:nvSpPr>
          <p:cNvPr id="60" name="Text Placeholder 3"/>
          <p:cNvSpPr>
            <a:spLocks noGrp="1"/>
          </p:cNvSpPr>
          <p:nvPr>
            <p:ph type="body" sz="quarter" idx="96" hasCustomPrompt="1"/>
          </p:nvPr>
        </p:nvSpPr>
        <p:spPr>
          <a:xfrm>
            <a:off x="922337" y="14164769"/>
            <a:ext cx="10039874"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2059864" indent="0">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103" name="Text Placeholder 3"/>
          <p:cNvSpPr>
            <a:spLocks noGrp="1"/>
          </p:cNvSpPr>
          <p:nvPr>
            <p:ph type="body" sz="quarter" idx="10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0397053" y="20653745"/>
            <a:ext cx="10056813" cy="586961"/>
          </a:xfrm>
          <a:prstGeom prst="rect">
            <a:avLst/>
          </a:prstGeom>
          <a:solidFill>
            <a:srgbClr val="002855"/>
          </a:solidFill>
        </p:spPr>
        <p:txBody>
          <a:bodyPr wrap="square" lIns="130622" tIns="130622" rIns="130622" bIns="130622">
            <a:spAutoFit/>
          </a:bodyPr>
          <a:lstStyle>
            <a:lvl1pPr marL="0" indent="0">
              <a:buNone/>
              <a:defRPr sz="2100" baseline="0">
                <a:solidFill>
                  <a:schemeClr val="bg1"/>
                </a:solidFill>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7524206" y="24041100"/>
            <a:ext cx="4232368" cy="2968432"/>
          </a:xfrm>
          <a:prstGeom prst="rect">
            <a:avLst/>
          </a:prstGeom>
          <a:solidFill>
            <a:schemeClr val="bg2"/>
          </a:solidFill>
          <a:ln>
            <a:solidFill>
              <a:schemeClr val="tx2"/>
            </a:solidFill>
          </a:ln>
          <a:effectLst/>
        </p:spPr>
        <p:txBody>
          <a:bodyPr lIns="52249" tIns="26124" rIns="52249" bIns="26124" anchor="ctr"/>
          <a:lstStyle>
            <a:lvl1pPr marL="0" indent="0" algn="ctr">
              <a:buNone/>
              <a:defRPr sz="345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0390701" y="17962050"/>
            <a:ext cx="10050462" cy="521017"/>
          </a:xfrm>
          <a:prstGeom prst="rect">
            <a:avLst/>
          </a:prstGeom>
          <a:noFill/>
        </p:spPr>
        <p:txBody>
          <a:bodyPr wrap="square" lIns="52249" tIns="52249" rIns="52249" bIns="52249" anchor="ctr" anchorCtr="0">
            <a:spAutoFit/>
          </a:bodyPr>
          <a:lstStyle>
            <a:lvl1pPr algn="ctr">
              <a:buNone/>
              <a:defRPr sz="2700" b="1" u="sng" baseline="0">
                <a:solidFill>
                  <a:schemeClr val="bg1"/>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5859779" y="1886798"/>
            <a:ext cx="32171642" cy="1046903"/>
          </a:xfrm>
          <a:prstGeom prst="rect">
            <a:avLst/>
          </a:prstGeom>
        </p:spPr>
        <p:txBody>
          <a:bodyPr>
            <a:normAutofit/>
          </a:bodyPr>
          <a:lstStyle>
            <a:lvl1pPr algn="ctr">
              <a:buFontTx/>
              <a:buNone/>
              <a:defRPr sz="54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authors</a:t>
            </a:r>
          </a:p>
        </p:txBody>
      </p:sp>
      <p:sp>
        <p:nvSpPr>
          <p:cNvPr id="77" name="Text Placeholder 76"/>
          <p:cNvSpPr>
            <a:spLocks noGrp="1"/>
          </p:cNvSpPr>
          <p:nvPr>
            <p:ph type="body" sz="quarter" idx="184" hasCustomPrompt="1"/>
          </p:nvPr>
        </p:nvSpPr>
        <p:spPr>
          <a:xfrm>
            <a:off x="5859779" y="2933701"/>
            <a:ext cx="32171642" cy="1110471"/>
          </a:xfrm>
          <a:prstGeom prst="rect">
            <a:avLst/>
          </a:prstGeom>
        </p:spPr>
        <p:txBody>
          <a:bodyPr>
            <a:normAutofit/>
          </a:bodyPr>
          <a:lstStyle>
            <a:lvl1pPr algn="ctr">
              <a:buFontTx/>
              <a:buNone/>
              <a:defRPr sz="4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affiliations</a:t>
            </a:r>
          </a:p>
        </p:txBody>
      </p:sp>
      <p:sp>
        <p:nvSpPr>
          <p:cNvPr id="78" name="Text Placeholder 76"/>
          <p:cNvSpPr>
            <a:spLocks noGrp="1"/>
          </p:cNvSpPr>
          <p:nvPr>
            <p:ph type="body" sz="quarter" idx="185" hasCustomPrompt="1"/>
          </p:nvPr>
        </p:nvSpPr>
        <p:spPr>
          <a:xfrm>
            <a:off x="5859779" y="406676"/>
            <a:ext cx="32171642" cy="1460225"/>
          </a:xfrm>
          <a:prstGeom prst="rect">
            <a:avLst/>
          </a:prstGeom>
        </p:spPr>
        <p:txBody>
          <a:bodyPr>
            <a:normAutofit/>
          </a:bodyPr>
          <a:lstStyle>
            <a:lvl1pPr algn="ctr">
              <a:buFontTx/>
              <a:buNone/>
              <a:defRPr sz="7201">
                <a:solidFill>
                  <a:srgbClr val="002855"/>
                </a:solidFill>
              </a:defRPr>
            </a:lvl1pPr>
            <a:lvl2pPr>
              <a:buFontTx/>
              <a:buNone/>
              <a:defRPr sz="10800"/>
            </a:lvl2pPr>
            <a:lvl3pPr>
              <a:buFontTx/>
              <a:buNone/>
              <a:defRPr sz="10800"/>
            </a:lvl3pPr>
            <a:lvl4pPr>
              <a:buFontTx/>
              <a:buNone/>
              <a:defRPr sz="10800"/>
            </a:lvl4pPr>
            <a:lvl5pPr>
              <a:buFontTx/>
              <a:buNone/>
              <a:defRPr sz="10800"/>
            </a:lvl5pPr>
          </a:lstStyle>
          <a:p>
            <a:pPr lvl="0"/>
            <a:r>
              <a:rPr lang="en-US" dirty="0"/>
              <a:t>Click here to add title</a:t>
            </a:r>
          </a:p>
        </p:txBody>
      </p:sp>
      <p:sp>
        <p:nvSpPr>
          <p:cNvPr id="79" name="Text Placeholder 3"/>
          <p:cNvSpPr>
            <a:spLocks noGrp="1"/>
          </p:cNvSpPr>
          <p:nvPr>
            <p:ph type="body" sz="quarter" idx="186" hasCustomPrompt="1"/>
          </p:nvPr>
        </p:nvSpPr>
        <p:spPr>
          <a:xfrm>
            <a:off x="32916545" y="5847742"/>
            <a:ext cx="1005204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0" name="Text Placeholder 3"/>
          <p:cNvSpPr>
            <a:spLocks noGrp="1"/>
          </p:cNvSpPr>
          <p:nvPr>
            <p:ph type="body" sz="quarter" idx="187" hasCustomPrompt="1"/>
          </p:nvPr>
        </p:nvSpPr>
        <p:spPr>
          <a:xfrm>
            <a:off x="32916543" y="23281913"/>
            <a:ext cx="10047018" cy="586961"/>
          </a:xfrm>
          <a:prstGeom prst="rect">
            <a:avLst/>
          </a:prstGeom>
        </p:spPr>
        <p:txBody>
          <a:bodyPr wrap="square" lIns="130622" tIns="130622" rIns="130622" bIns="130622">
            <a:spAutoFit/>
          </a:bodyPr>
          <a:lstStyle>
            <a:lvl1pPr marL="0" marR="0" indent="0" algn="l" defTabSz="3762064" rtl="0" eaLnBrk="1" fontAlgn="auto" latinLnBrk="0" hangingPunct="1">
              <a:lnSpc>
                <a:spcPct val="100000"/>
              </a:lnSpc>
              <a:spcBef>
                <a:spcPct val="20000"/>
              </a:spcBef>
              <a:spcAft>
                <a:spcPts val="0"/>
              </a:spcAft>
              <a:buClrTx/>
              <a:buSzTx/>
              <a:buFont typeface="Arial" pitchFamily="34" charset="0"/>
              <a:buNone/>
              <a:tabLst/>
              <a:defRPr sz="2100" baseline="0">
                <a:latin typeface="+mn-lt"/>
              </a:defRPr>
            </a:lvl1pPr>
            <a:lvl2pPr marL="1273615" indent="-489852">
              <a:defRPr sz="2100">
                <a:latin typeface="Trebuchet MS" pitchFamily="34" charset="0"/>
              </a:defRPr>
            </a:lvl2pPr>
            <a:lvl3pPr marL="1763468" indent="-489852">
              <a:defRPr sz="2100">
                <a:latin typeface="Trebuchet MS" pitchFamily="34" charset="0"/>
              </a:defRPr>
            </a:lvl3pPr>
            <a:lvl4pPr marL="2302307" indent="-538837">
              <a:defRPr sz="2100">
                <a:latin typeface="Trebuchet MS" pitchFamily="34" charset="0"/>
              </a:defRPr>
            </a:lvl4pPr>
            <a:lvl5pPr marL="2694187" indent="-391881">
              <a:defRPr sz="2100">
                <a:latin typeface="Trebuchet MS" pitchFamily="34" charset="0"/>
              </a:defRPr>
            </a:lvl5pPr>
          </a:lstStyle>
          <a:p>
            <a:pPr marL="0" marR="0" lvl="0" indent="0" algn="l" defTabSz="3762064" rtl="0" eaLnBrk="1" fontAlgn="auto" latinLnBrk="0" hangingPunct="1">
              <a:lnSpc>
                <a:spcPct val="100000"/>
              </a:lnSpc>
              <a:spcBef>
                <a:spcPct val="20000"/>
              </a:spcBef>
              <a:spcAft>
                <a:spcPts val="0"/>
              </a:spcAft>
              <a:buClrTx/>
              <a:buSzTx/>
              <a:buFont typeface="Arial" pitchFamily="34" charset="0"/>
              <a:buNone/>
              <a:tabLst/>
              <a:defRPr/>
            </a:pPr>
            <a:r>
              <a:rPr lang="en-US" dirty="0"/>
              <a:t>Type in or paste your text here</a:t>
            </a:r>
          </a:p>
        </p:txBody>
      </p:sp>
      <p:sp>
        <p:nvSpPr>
          <p:cNvPr id="81"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349124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2.png"/><Relationship Id="rId4" Type="http://schemas.openxmlformats.org/officeDocument/2006/relationships/theme" Target="../theme/theme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10402387" y="-17147"/>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r>
              <a:rPr lang="en-US" sz="3751" b="1" dirty="0">
                <a:solidFill>
                  <a:schemeClr val="bg1"/>
                </a:solidFill>
                <a:latin typeface="Trebuchet MS" pitchFamily="34" charset="0"/>
              </a:rPr>
              <a:t>QUICK DESIGN</a:t>
            </a:r>
            <a:r>
              <a:rPr lang="en-US" sz="3751" b="1" baseline="0" dirty="0">
                <a:solidFill>
                  <a:schemeClr val="bg1"/>
                </a:solidFill>
                <a:latin typeface="Trebuchet MS" pitchFamily="34" charset="0"/>
              </a:rPr>
              <a:t> </a:t>
            </a:r>
            <a:r>
              <a:rPr lang="en-US" sz="3751" b="1" dirty="0">
                <a:solidFill>
                  <a:schemeClr val="bg1"/>
                </a:solidFill>
                <a:latin typeface="Trebuchet MS" pitchFamily="34" charset="0"/>
              </a:rPr>
              <a:t>GUIDE</a:t>
            </a:r>
          </a:p>
          <a:p>
            <a:pPr algn="ctr"/>
            <a:r>
              <a:rPr lang="en-US" sz="3450" b="1" dirty="0">
                <a:solidFill>
                  <a:srgbClr val="FFFF00"/>
                </a:solidFill>
                <a:latin typeface="Trebuchet MS" pitchFamily="34" charset="0"/>
              </a:rPr>
              <a:t>(--THIS SECTION DOES NOT PRINT--)</a:t>
            </a:r>
          </a:p>
          <a:p>
            <a:pPr algn="ctr"/>
            <a:endParaRPr lang="en-US" sz="2700" b="1" dirty="0">
              <a:latin typeface="Trebuchet MS" pitchFamily="34" charset="0"/>
            </a:endParaRPr>
          </a:p>
          <a:p>
            <a:pPr defTabSz="5648684"/>
            <a:r>
              <a:rPr lang="en-US" sz="2700" dirty="0">
                <a:latin typeface="Trebuchet MS" pitchFamily="34" charset="0"/>
              </a:rPr>
              <a:t>This PowerPoint</a:t>
            </a:r>
            <a:r>
              <a:rPr lang="en-US" sz="2700" baseline="0" dirty="0">
                <a:latin typeface="Trebuchet MS" pitchFamily="34" charset="0"/>
              </a:rPr>
              <a:t> </a:t>
            </a:r>
            <a:r>
              <a:rPr lang="en-US" sz="2700" dirty="0">
                <a:latin typeface="Trebuchet MS" pitchFamily="34" charset="0"/>
              </a:rPr>
              <a:t>2007 template produces</a:t>
            </a:r>
            <a:r>
              <a:rPr lang="en-US" sz="2700" baseline="0" dirty="0">
                <a:latin typeface="Trebuchet MS" pitchFamily="34" charset="0"/>
              </a:rPr>
              <a:t> </a:t>
            </a:r>
            <a:r>
              <a:rPr lang="en-US" sz="2700" dirty="0">
                <a:latin typeface="Trebuchet MS" pitchFamily="34" charset="0"/>
              </a:rPr>
              <a:t>a 36”x60” professional  poster</a:t>
            </a:r>
            <a:r>
              <a:rPr lang="en-US" sz="2700">
                <a:latin typeface="Trebuchet MS" pitchFamily="34" charset="0"/>
              </a:rPr>
              <a:t>. You</a:t>
            </a:r>
            <a:r>
              <a:rPr lang="en-US" sz="2700" baseline="0">
                <a:latin typeface="Trebuchet MS" pitchFamily="34" charset="0"/>
              </a:rPr>
              <a:t> can u</a:t>
            </a:r>
            <a:r>
              <a:rPr lang="en-US" sz="2700">
                <a:latin typeface="Trebuchet MS" pitchFamily="34" charset="0"/>
              </a:rPr>
              <a:t>se</a:t>
            </a:r>
            <a:r>
              <a:rPr lang="en-US" sz="2700" baseline="0">
                <a:latin typeface="Trebuchet MS" pitchFamily="34" charset="0"/>
              </a:rPr>
              <a:t> it to create your research poster and </a:t>
            </a:r>
            <a:r>
              <a:rPr lang="en-US" sz="2700">
                <a:latin typeface="Trebuchet MS" pitchFamily="34" charset="0"/>
              </a:rPr>
              <a:t>save valuable time placing titles, subtitles,</a:t>
            </a:r>
            <a:r>
              <a:rPr lang="en-US" sz="2700" baseline="0">
                <a:latin typeface="Trebuchet MS" pitchFamily="34" charset="0"/>
              </a:rPr>
              <a:t> text, and graphics</a:t>
            </a:r>
            <a:r>
              <a:rPr lang="en-US" sz="2700">
                <a:latin typeface="Trebuchet MS" pitchFamily="34" charset="0"/>
              </a:rPr>
              <a:t>. </a:t>
            </a:r>
            <a:endParaRPr lang="en-US" sz="2700" dirty="0">
              <a:latin typeface="Trebuchet MS" pitchFamily="34" charset="0"/>
            </a:endParaRPr>
          </a:p>
          <a:p>
            <a:pPr defTabSz="6584091"/>
            <a:endParaRPr lang="en-US" sz="2700" dirty="0">
              <a:latin typeface="Trebuchet MS" pitchFamily="34" charset="0"/>
            </a:endParaRPr>
          </a:p>
          <a:p>
            <a:pPr defTabSz="6584091"/>
            <a:r>
              <a:rPr lang="en-US" sz="2700" dirty="0">
                <a:latin typeface="Trebuchet MS" pitchFamily="34" charset="0"/>
              </a:rPr>
              <a:t>We provide a series of online tutorials that will guide you through the poster design process and answer your poster production questions. </a:t>
            </a:r>
          </a:p>
          <a:p>
            <a:pPr defTabSz="6584091"/>
            <a:endParaRPr lang="en-US" sz="2700" dirty="0">
              <a:latin typeface="Trebuchet MS" pitchFamily="34" charset="0"/>
            </a:endParaRPr>
          </a:p>
          <a:p>
            <a:pPr defTabSz="6584091"/>
            <a:r>
              <a:rPr lang="en-US" sz="2700" dirty="0">
                <a:latin typeface="Trebuchet MS" pitchFamily="34" charset="0"/>
              </a:rPr>
              <a:t>To view our template tutorials, go online to </a:t>
            </a:r>
            <a:r>
              <a:rPr lang="en-US" sz="2700" b="1" dirty="0">
                <a:solidFill>
                  <a:srgbClr val="FFFF00"/>
                </a:solidFill>
                <a:latin typeface="Trebuchet MS" pitchFamily="34" charset="0"/>
              </a:rPr>
              <a:t>PosterPresentations.com </a:t>
            </a:r>
            <a:r>
              <a:rPr lang="en-US" sz="2700" dirty="0">
                <a:latin typeface="Trebuchet MS" pitchFamily="34" charset="0"/>
              </a:rPr>
              <a:t>and click on </a:t>
            </a:r>
            <a:r>
              <a:rPr lang="en-US" sz="2700" dirty="0">
                <a:solidFill>
                  <a:srgbClr val="FFFF00"/>
                </a:solidFill>
                <a:latin typeface="Trebuchet MS" pitchFamily="34" charset="0"/>
              </a:rPr>
              <a:t>HELP DESK.</a:t>
            </a:r>
          </a:p>
          <a:p>
            <a:pPr defTabSz="6584091"/>
            <a:endParaRPr lang="en-US" sz="2700" dirty="0">
              <a:latin typeface="Trebuchet MS" pitchFamily="34" charset="0"/>
            </a:endParaRPr>
          </a:p>
          <a:p>
            <a:pPr defTabSz="6584091"/>
            <a:r>
              <a:rPr lang="en-US" sz="2700" dirty="0">
                <a:latin typeface="Trebuchet MS" pitchFamily="34" charset="0"/>
              </a:rPr>
              <a:t>When</a:t>
            </a:r>
            <a:r>
              <a:rPr lang="en-US" sz="2700" baseline="0" dirty="0">
                <a:latin typeface="Trebuchet MS" pitchFamily="34" charset="0"/>
              </a:rPr>
              <a:t> you are ready to</a:t>
            </a:r>
            <a:r>
              <a:rPr lang="en-US" sz="2700" dirty="0">
                <a:latin typeface="Trebuchet MS" pitchFamily="34" charset="0"/>
              </a:rPr>
              <a:t> </a:t>
            </a:r>
            <a:r>
              <a:rPr lang="en-US" sz="2700" baseline="0" dirty="0">
                <a:latin typeface="Trebuchet MS" pitchFamily="34" charset="0"/>
              </a:rPr>
              <a:t> print your poster</a:t>
            </a:r>
            <a:r>
              <a:rPr lang="en-US" sz="2700" dirty="0">
                <a:latin typeface="Trebuchet MS" pitchFamily="34" charset="0"/>
              </a:rPr>
              <a:t>,</a:t>
            </a:r>
            <a:r>
              <a:rPr lang="en-US" sz="2700" baseline="0" dirty="0">
                <a:latin typeface="Trebuchet MS" pitchFamily="34" charset="0"/>
              </a:rPr>
              <a:t> go online to</a:t>
            </a:r>
            <a:r>
              <a:rPr lang="en-US" sz="3001" baseline="0" dirty="0">
                <a:latin typeface="Trebuchet MS" pitchFamily="34" charset="0"/>
              </a:rPr>
              <a:t> </a:t>
            </a:r>
            <a:r>
              <a:rPr lang="en-US" sz="3600" b="1" dirty="0">
                <a:solidFill>
                  <a:srgbClr val="FFFF00"/>
                </a:solidFill>
                <a:latin typeface="Trebuchet MS" pitchFamily="34" charset="0"/>
              </a:rPr>
              <a:t>PosterPresentations.com</a:t>
            </a:r>
            <a:r>
              <a:rPr lang="en-US" sz="3600" b="1" dirty="0">
                <a:solidFill>
                  <a:schemeClr val="bg1"/>
                </a:solidFill>
                <a:latin typeface="Trebuchet MS" pitchFamily="34" charset="0"/>
              </a:rPr>
              <a:t>.</a:t>
            </a:r>
            <a:br>
              <a:rPr lang="en-US" sz="2700" dirty="0">
                <a:latin typeface="Trebuchet MS" pitchFamily="34" charset="0"/>
              </a:rPr>
            </a:br>
            <a:endParaRPr lang="en-US" sz="2700" dirty="0">
              <a:latin typeface="Trebuchet MS" pitchFamily="34" charset="0"/>
            </a:endParaRPr>
          </a:p>
          <a:p>
            <a:pPr algn="l" defTabSz="5648684"/>
            <a:r>
              <a:rPr lang="en-US" sz="2700" b="1" dirty="0">
                <a:solidFill>
                  <a:schemeClr val="bg1"/>
                </a:solidFill>
                <a:latin typeface="Trebuchet MS" pitchFamily="34" charset="0"/>
              </a:rPr>
              <a:t>Need</a:t>
            </a:r>
            <a:r>
              <a:rPr lang="en-US" sz="2700" b="1" baseline="0" dirty="0">
                <a:solidFill>
                  <a:schemeClr val="bg1"/>
                </a:solidFill>
                <a:latin typeface="Trebuchet MS" pitchFamily="34" charset="0"/>
              </a:rPr>
              <a:t> Assistance?  </a:t>
            </a:r>
            <a:r>
              <a:rPr lang="en-US" sz="3600" b="1" baseline="0" dirty="0">
                <a:solidFill>
                  <a:srgbClr val="FFFF00"/>
                </a:solidFill>
                <a:latin typeface="Trebuchet MS" pitchFamily="34" charset="0"/>
              </a:rPr>
              <a:t>Call  us at </a:t>
            </a:r>
            <a:r>
              <a:rPr lang="en-US" sz="3600" b="1" dirty="0">
                <a:solidFill>
                  <a:srgbClr val="FFFF00"/>
                </a:solidFill>
                <a:latin typeface="Trebuchet MS" pitchFamily="34" charset="0"/>
              </a:rPr>
              <a:t>1.866.649.3004</a:t>
            </a:r>
          </a:p>
          <a:p>
            <a:pPr defTabSz="3762339"/>
            <a:r>
              <a:rPr lang="en-US" sz="2700" dirty="0">
                <a:latin typeface="Trebuchet MS" pitchFamily="34" charset="0"/>
              </a:rPr>
              <a:t> </a:t>
            </a:r>
            <a:endParaRPr lang="en-US" sz="3450" b="1" dirty="0">
              <a:solidFill>
                <a:srgbClr val="FFFF00"/>
              </a:solidFill>
              <a:latin typeface="Trebuchet MS" pitchFamily="34" charset="0"/>
            </a:endParaRPr>
          </a:p>
          <a:p>
            <a:pPr algn="ctr"/>
            <a:r>
              <a:rPr lang="en-US" sz="3751" b="1" dirty="0">
                <a:solidFill>
                  <a:schemeClr val="bg1"/>
                </a:solidFill>
                <a:latin typeface="Trebuchet MS" pitchFamily="34" charset="0"/>
              </a:rPr>
              <a:t>Object Placeholders</a:t>
            </a:r>
          </a:p>
          <a:p>
            <a:pPr algn="ctr"/>
            <a:endParaRPr lang="en-US" sz="3751" b="1" dirty="0">
              <a:solidFill>
                <a:schemeClr val="bg1"/>
              </a:solidFill>
              <a:latin typeface="Trebuchet MS" pitchFamily="34" charset="0"/>
            </a:endParaRP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solidFill>
                  <a:srgbClr val="FFFF00"/>
                </a:solidFill>
                <a:latin typeface="Trebuchet MS" pitchFamily="34" charset="0"/>
              </a:rPr>
              <a:t>Using the placeholders</a:t>
            </a: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latin typeface="Trebuchet MS" pitchFamily="34" charset="0"/>
              </a:rPr>
              <a:t>To</a:t>
            </a:r>
            <a:r>
              <a:rPr lang="en-US" sz="2700" baseline="0" dirty="0">
                <a:latin typeface="Trebuchet MS" pitchFamily="34" charset="0"/>
              </a:rPr>
              <a:t> add text, c</a:t>
            </a:r>
            <a:r>
              <a:rPr lang="en-US" sz="2700" dirty="0">
                <a:latin typeface="Trebuchet MS" pitchFamily="34" charset="0"/>
              </a:rPr>
              <a:t>lick inside</a:t>
            </a:r>
            <a:r>
              <a:rPr lang="en-US" sz="2700" baseline="0" dirty="0">
                <a:latin typeface="Trebuchet MS" pitchFamily="34" charset="0"/>
              </a:rPr>
              <a:t> a placeholder on the poster and type or paste your text.  To move a placeholder, click it </a:t>
            </a:r>
            <a:r>
              <a:rPr lang="en-US" sz="2700" u="sng" baseline="0" dirty="0">
                <a:latin typeface="Trebuchet MS" pitchFamily="34" charset="0"/>
              </a:rPr>
              <a:t>once</a:t>
            </a:r>
            <a:r>
              <a:rPr lang="en-US" sz="2700" baseline="0" dirty="0">
                <a:latin typeface="Trebuchet MS" pitchFamily="34" charset="0"/>
              </a:rPr>
              <a:t> (to select it).  Place your cursor on its frame, and your cursor will change to this symbol       .  Click </a:t>
            </a:r>
            <a:r>
              <a:rPr lang="en-US" sz="2700" u="sng" baseline="0" dirty="0">
                <a:latin typeface="Trebuchet MS" pitchFamily="34" charset="0"/>
              </a:rPr>
              <a:t>once</a:t>
            </a:r>
            <a:r>
              <a:rPr lang="en-US" sz="2700" baseline="0" dirty="0">
                <a:latin typeface="Trebuchet MS" pitchFamily="34" charset="0"/>
              </a:rPr>
              <a:t> and drag it to a new location where you can resize it. </a:t>
            </a:r>
          </a:p>
          <a:p>
            <a:pPr defTabSz="5648684"/>
            <a:endParaRPr lang="en-US" sz="2700" dirty="0">
              <a:latin typeface="Trebuchet MS" pitchFamily="34" charset="0"/>
            </a:endParaRPr>
          </a:p>
          <a:p>
            <a:pPr defTabSz="5648684"/>
            <a:r>
              <a:rPr lang="en-US" sz="2700" b="1" dirty="0">
                <a:solidFill>
                  <a:srgbClr val="FFFF00"/>
                </a:solidFill>
                <a:latin typeface="Trebuchet MS" pitchFamily="34" charset="0"/>
              </a:rPr>
              <a:t>Section Header placeholder</a:t>
            </a:r>
          </a:p>
          <a:p>
            <a:pPr defTabSz="5648684"/>
            <a:r>
              <a:rPr lang="en-US" sz="27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6584091"/>
            <a:endParaRPr lang="en-US" sz="2700" baseline="0" dirty="0">
              <a:latin typeface="Trebuchet MS" pitchFamily="34" charset="0"/>
            </a:endParaRPr>
          </a:p>
          <a:p>
            <a:pPr defTabSz="6584091"/>
            <a:endParaRPr lang="en-US" sz="2700" dirty="0">
              <a:latin typeface="Trebuchet MS" pitchFamily="34" charset="0"/>
            </a:endParaRPr>
          </a:p>
          <a:p>
            <a:pPr defTabSz="6584091"/>
            <a:endParaRPr lang="en-US" sz="2700" b="1" dirty="0">
              <a:solidFill>
                <a:srgbClr val="FFFF00"/>
              </a:solidFill>
              <a:latin typeface="Trebuchet MS" pitchFamily="34" charset="0"/>
            </a:endParaRPr>
          </a:p>
          <a:p>
            <a:pPr defTabSz="6584091"/>
            <a:r>
              <a:rPr lang="en-US" sz="2700" b="1" dirty="0">
                <a:solidFill>
                  <a:srgbClr val="FFFF00"/>
                </a:solidFill>
                <a:latin typeface="Trebuchet MS" pitchFamily="34" charset="0"/>
              </a:rPr>
              <a:t>Text placeholder</a:t>
            </a:r>
          </a:p>
          <a:p>
            <a:pPr defTabSz="6584091"/>
            <a:r>
              <a:rPr lang="en-US" sz="2700" baseline="0" dirty="0">
                <a:latin typeface="Trebuchet MS" pitchFamily="34" charset="0"/>
              </a:rPr>
              <a:t>Move this preformatted text placeholder to the poster to add a new body of text.</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1" baseline="0" dirty="0">
              <a:solidFill>
                <a:srgbClr val="FFFF00"/>
              </a:solidFill>
              <a:latin typeface="Trebuchet MS" pitchFamily="34" charset="0"/>
            </a:endParaRPr>
          </a:p>
          <a:p>
            <a:pPr defTabSz="6584091"/>
            <a:r>
              <a:rPr lang="en-US" sz="2700" b="1" baseline="0" dirty="0">
                <a:solidFill>
                  <a:srgbClr val="FFFF00"/>
                </a:solidFill>
                <a:latin typeface="Trebuchet MS" pitchFamily="34" charset="0"/>
              </a:rPr>
              <a:t>Picture placeholder</a:t>
            </a:r>
          </a:p>
          <a:p>
            <a:pPr defTabSz="6584091"/>
            <a:r>
              <a:rPr lang="en-US" sz="2700" baseline="0" dirty="0">
                <a:latin typeface="Trebuchet MS" pitchFamily="34" charset="0"/>
              </a:rPr>
              <a:t>Move this graphic placeholder onto your poster, size it first, and then click it to add a picture to the poster.</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defTabSz="3762339"/>
            <a:endParaRPr lang="en-US" sz="2700" dirty="0">
              <a:latin typeface="Trebuchet MS" pitchFamily="34" charset="0"/>
            </a:endParaRPr>
          </a:p>
          <a:p>
            <a:pPr algn="ctr"/>
            <a:endParaRPr lang="en-US" sz="2700" b="1" dirty="0">
              <a:solidFill>
                <a:schemeClr val="bg1"/>
              </a:solidFill>
              <a:latin typeface="Trebuchet MS" pitchFamily="34" charset="0"/>
            </a:endParaRPr>
          </a:p>
          <a:p>
            <a:pPr defTabSz="3762339"/>
            <a:endParaRPr lang="en-US" sz="2700" b="1" dirty="0">
              <a:solidFill>
                <a:srgbClr val="FFFF00"/>
              </a:solidFill>
              <a:latin typeface="Trebuchet MS" pitchFamily="34" charset="0"/>
            </a:endParaRPr>
          </a:p>
          <a:p>
            <a:pPr algn="ctr"/>
            <a:endParaRPr lang="en-US" sz="2700" b="1" dirty="0">
              <a:latin typeface="Trebuchet MS" pitchFamily="34" charset="0"/>
            </a:endParaRPr>
          </a:p>
        </p:txBody>
      </p:sp>
      <p:sp>
        <p:nvSpPr>
          <p:cNvPr id="7" name="Rectangle 36"/>
          <p:cNvSpPr>
            <a:spLocks noChangeArrowheads="1"/>
          </p:cNvSpPr>
          <p:nvPr/>
        </p:nvSpPr>
        <p:spPr bwMode="auto">
          <a:xfrm>
            <a:off x="0" y="2"/>
            <a:ext cx="43891200" cy="4200525"/>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78374" tIns="39186" rIns="78374" bIns="39186" anchor="ctr"/>
          <a:lstStyle/>
          <a:p>
            <a:pPr lvl="0"/>
            <a:endParaRPr lang="en-US" sz="13398" dirty="0"/>
          </a:p>
        </p:txBody>
      </p:sp>
      <p:sp>
        <p:nvSpPr>
          <p:cNvPr id="10" name="Text Box 14"/>
          <p:cNvSpPr txBox="1">
            <a:spLocks noChangeArrowheads="1"/>
          </p:cNvSpPr>
          <p:nvPr/>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922338" y="4636137"/>
            <a:ext cx="10058400" cy="23402925"/>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78374" tIns="39186" rIns="78374" bIns="39186" anchor="ctr"/>
          <a:lstStyle/>
          <a:p>
            <a:pPr>
              <a:defRPr/>
            </a:pPr>
            <a:endParaRPr lang="en-US" sz="13398" dirty="0"/>
          </a:p>
        </p:txBody>
      </p:sp>
      <p:sp>
        <p:nvSpPr>
          <p:cNvPr id="20" name="Rectangle 19"/>
          <p:cNvSpPr/>
          <p:nvPr/>
        </p:nvSpPr>
        <p:spPr>
          <a:xfrm>
            <a:off x="44222126" y="0"/>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lnSpc>
                <a:spcPts val="3600"/>
              </a:lnSpc>
            </a:pPr>
            <a:r>
              <a:rPr lang="en-US" sz="3600" b="1" dirty="0">
                <a:solidFill>
                  <a:schemeClr val="bg1"/>
                </a:solidFill>
                <a:latin typeface="Trebuchet MS" pitchFamily="34" charset="0"/>
              </a:rPr>
              <a:t>QUICK</a:t>
            </a:r>
            <a:r>
              <a:rPr lang="en-US" sz="3600" b="1" baseline="0" dirty="0">
                <a:solidFill>
                  <a:schemeClr val="bg1"/>
                </a:solidFill>
                <a:latin typeface="Trebuchet MS" pitchFamily="34" charset="0"/>
              </a:rPr>
              <a:t> TIPS</a:t>
            </a:r>
            <a:endParaRPr lang="en-US" sz="3600" b="1" dirty="0">
              <a:solidFill>
                <a:schemeClr val="bg1"/>
              </a:solidFill>
              <a:latin typeface="Trebuchet MS" pitchFamily="34" charset="0"/>
            </a:endParaRPr>
          </a:p>
          <a:p>
            <a:pPr algn="ctr">
              <a:lnSpc>
                <a:spcPts val="3600"/>
              </a:lnSpc>
            </a:pPr>
            <a:r>
              <a:rPr lang="en-US" sz="3600" b="1" dirty="0">
                <a:solidFill>
                  <a:srgbClr val="FFFF00"/>
                </a:solidFill>
                <a:latin typeface="Trebuchet MS" pitchFamily="34" charset="0"/>
              </a:rPr>
              <a:t>(--THIS SECTION DOES NOT PRINT--)</a:t>
            </a:r>
          </a:p>
          <a:p>
            <a:pPr defTabSz="4702358">
              <a:lnSpc>
                <a:spcPts val="3150"/>
              </a:lnSpc>
            </a:pPr>
            <a:endParaRPr lang="en-US" sz="2700" dirty="0">
              <a:latin typeface="Trebuchet MS" pitchFamily="34" charset="0"/>
            </a:endParaRPr>
          </a:p>
          <a:p>
            <a:pPr defTabSz="4702358">
              <a:lnSpc>
                <a:spcPts val="3150"/>
              </a:lnSpc>
            </a:pPr>
            <a:r>
              <a:rPr lang="en-US" sz="2700" dirty="0">
                <a:latin typeface="Trebuchet MS" pitchFamily="34" charset="0"/>
              </a:rPr>
              <a:t>This PowerPoint</a:t>
            </a:r>
            <a:r>
              <a:rPr lang="en-US" sz="2700" baseline="0" dirty="0">
                <a:latin typeface="Trebuchet MS" pitchFamily="34" charset="0"/>
              </a:rPr>
              <a:t> template requires basic PowerPoint (version 2007 or newer) skills. Below is a list of commonly asked questions specific to this template. </a:t>
            </a:r>
            <a:br>
              <a:rPr lang="en-US" sz="2700" baseline="0" dirty="0">
                <a:latin typeface="Trebuchet MS" pitchFamily="34" charset="0"/>
              </a:rPr>
            </a:br>
            <a:r>
              <a:rPr lang="en-US" sz="2700" baseline="0" dirty="0">
                <a:latin typeface="Trebuchet MS" pitchFamily="34" charset="0"/>
              </a:rPr>
              <a:t>If you are using an older version of PowerPoint some template features may not work properly.</a:t>
            </a:r>
            <a:endParaRPr lang="en-US" sz="3600" b="1" dirty="0">
              <a:solidFill>
                <a:srgbClr val="FFFF00"/>
              </a:solidFill>
              <a:latin typeface="Trebuchet MS" pitchFamily="34" charset="0"/>
            </a:endParaRPr>
          </a:p>
          <a:p>
            <a:pPr defTabSz="4702358">
              <a:lnSpc>
                <a:spcPts val="3150"/>
              </a:lnSpc>
            </a:pPr>
            <a:endParaRPr lang="en-US" sz="3600" b="1" dirty="0">
              <a:solidFill>
                <a:srgbClr val="FFFF00"/>
              </a:solidFill>
              <a:latin typeface="Trebuchet MS" pitchFamily="34" charset="0"/>
            </a:endParaRPr>
          </a:p>
          <a:p>
            <a:pPr algn="ctr">
              <a:lnSpc>
                <a:spcPts val="3150"/>
              </a:lnSpc>
            </a:pPr>
            <a:r>
              <a:rPr lang="en-US" sz="3600" b="1" baseline="0" dirty="0">
                <a:solidFill>
                  <a:schemeClr val="bg1"/>
                </a:solidFill>
                <a:latin typeface="Trebuchet MS" pitchFamily="34" charset="0"/>
              </a:rPr>
              <a:t>Template FAQs</a:t>
            </a:r>
            <a:endParaRPr lang="en-US" sz="2700" baseline="0" dirty="0">
              <a:latin typeface="Trebuchet MS" pitchFamily="34" charset="0"/>
            </a:endParaRPr>
          </a:p>
          <a:p>
            <a:pPr algn="ctr"/>
            <a:endParaRPr lang="en-US" sz="2700" b="1" dirty="0">
              <a:solidFill>
                <a:srgbClr val="FFFF00"/>
              </a:solidFill>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r>
              <a:rPr lang="en-US" sz="2700" b="1" dirty="0">
                <a:solidFill>
                  <a:srgbClr val="FFFF00"/>
                </a:solidFill>
                <a:latin typeface="Trebuchet MS" pitchFamily="34" charset="0"/>
              </a:rPr>
              <a:t>Verifying the quality of your graphics</a:t>
            </a:r>
          </a:p>
          <a:p>
            <a:pPr defTabSz="4034291"/>
            <a:r>
              <a:rPr lang="en-US" sz="2700" dirty="0">
                <a:latin typeface="Trebuchet MS" pitchFamily="34" charset="0"/>
              </a:rPr>
              <a:t>Go to the </a:t>
            </a:r>
            <a:r>
              <a:rPr lang="en-US" sz="27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2700" baseline="0" dirty="0">
                <a:latin typeface="Trebuchet MS" pitchFamily="34" charset="0"/>
              </a:rPr>
            </a:br>
            <a:endParaRPr lang="en-US" sz="2700" baseline="0" dirty="0">
              <a:latin typeface="Trebuchet MS" pitchFamily="34" charset="0"/>
            </a:endParaRPr>
          </a:p>
          <a:p>
            <a:pPr defTabSz="4034291"/>
            <a:endParaRPr lang="en-US" sz="2700" b="1" baseline="0" dirty="0">
              <a:solidFill>
                <a:srgbClr val="FFFF00"/>
              </a:solidFill>
              <a:latin typeface="Trebuchet MS" pitchFamily="34" charset="0"/>
            </a:endParaRPr>
          </a:p>
          <a:p>
            <a:pPr defTabSz="4034291"/>
            <a:r>
              <a:rPr lang="en-US" sz="2700" b="1" baseline="0" dirty="0">
                <a:solidFill>
                  <a:srgbClr val="FFFF00"/>
                </a:solidFill>
                <a:latin typeface="Trebuchet MS" pitchFamily="34" charset="0"/>
              </a:rPr>
              <a:t>Modifying the layout</a:t>
            </a:r>
          </a:p>
          <a:p>
            <a:pPr defTabSz="4034291"/>
            <a:r>
              <a:rPr lang="en-US" sz="2700" dirty="0">
                <a:latin typeface="Trebuchet MS" pitchFamily="34" charset="0"/>
              </a:rPr>
              <a:t>This template has four </a:t>
            </a:r>
            <a:r>
              <a:rPr lang="en-US" sz="2700" baseline="0" dirty="0">
                <a:latin typeface="Trebuchet MS" pitchFamily="34" charset="0"/>
              </a:rPr>
              <a:t>different </a:t>
            </a:r>
          </a:p>
          <a:p>
            <a:pPr defTabSz="4034291"/>
            <a:r>
              <a:rPr lang="en-US" sz="2700" baseline="0" dirty="0">
                <a:latin typeface="Trebuchet MS" pitchFamily="34" charset="0"/>
              </a:rPr>
              <a:t>column layouts.   </a:t>
            </a:r>
            <a:r>
              <a:rPr lang="en-US" sz="2700" u="sng" baseline="0" dirty="0">
                <a:latin typeface="Trebuchet MS" pitchFamily="34" charset="0"/>
              </a:rPr>
              <a:t>Right-click</a:t>
            </a:r>
            <a:r>
              <a:rPr lang="en-US" sz="2700" baseline="0" dirty="0">
                <a:latin typeface="Trebuchet MS" pitchFamily="34" charset="0"/>
              </a:rPr>
              <a:t> </a:t>
            </a:r>
          </a:p>
          <a:p>
            <a:pPr defTabSz="4034291"/>
            <a:r>
              <a:rPr lang="en-US" sz="2700" baseline="0" dirty="0">
                <a:latin typeface="Trebuchet MS" pitchFamily="34" charset="0"/>
              </a:rPr>
              <a:t>your mouse on the background </a:t>
            </a:r>
          </a:p>
          <a:p>
            <a:pPr defTabSz="4034291"/>
            <a:r>
              <a:rPr lang="en-US" sz="2700" baseline="0" dirty="0">
                <a:latin typeface="Trebuchet MS" pitchFamily="34" charset="0"/>
              </a:rPr>
              <a:t>and click on LAYOUT to see the</a:t>
            </a:r>
          </a:p>
          <a:p>
            <a:pPr defTabSz="4034291"/>
            <a:r>
              <a:rPr lang="en-US" sz="2700" baseline="0" dirty="0">
                <a:latin typeface="Trebuchet MS" pitchFamily="34" charset="0"/>
              </a:rPr>
              <a:t> layout options.  The columns in </a:t>
            </a:r>
          </a:p>
          <a:p>
            <a:pPr defTabSz="4034291"/>
            <a:r>
              <a:rPr lang="en-US" sz="2700" baseline="0" dirty="0">
                <a:latin typeface="Trebuchet MS" pitchFamily="34" charset="0"/>
              </a:rPr>
              <a:t>the provided layouts are fixed and cannot be moved but advanced users can modify any layout by going to VIEW and then SLIDE MASTER.</a:t>
            </a: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defTabSz="4034291"/>
            <a:r>
              <a:rPr lang="en-US" sz="2700" b="1" baseline="0" dirty="0">
                <a:solidFill>
                  <a:srgbClr val="FFFF00"/>
                </a:solidFill>
                <a:latin typeface="Trebuchet MS" pitchFamily="34" charset="0"/>
              </a:rPr>
              <a:t>Importing text and graphics from external sources</a:t>
            </a:r>
          </a:p>
          <a:p>
            <a:pPr defTabSz="4034291"/>
            <a:r>
              <a:rPr lang="en-US" sz="2700" b="1" u="sng" baseline="0" dirty="0">
                <a:latin typeface="Trebuchet MS" pitchFamily="34" charset="0"/>
              </a:rPr>
              <a:t>TEXT: </a:t>
            </a:r>
            <a:r>
              <a:rPr lang="en-US" sz="2700" baseline="0" dirty="0">
                <a:latin typeface="Trebuchet MS" pitchFamily="34" charset="0"/>
              </a:rPr>
              <a:t>Paste or type your text into a pre-existing placeholder or drag in a new placeholder from the left side of the template. Move it anywhere as needed.</a:t>
            </a:r>
          </a:p>
          <a:p>
            <a:pPr defTabSz="4034291"/>
            <a:endParaRPr lang="en-US" sz="2700" baseline="0" dirty="0">
              <a:latin typeface="Trebuchet MS" pitchFamily="34" charset="0"/>
            </a:endParaRPr>
          </a:p>
          <a:p>
            <a:pPr defTabSz="4034291"/>
            <a:r>
              <a:rPr lang="en-US" sz="2700" b="1" u="sng" baseline="0" dirty="0">
                <a:latin typeface="Trebuchet MS" pitchFamily="34" charset="0"/>
              </a:rPr>
              <a:t>PHOTOS: </a:t>
            </a:r>
            <a:r>
              <a:rPr lang="en-US" sz="2700" baseline="0" dirty="0">
                <a:latin typeface="Trebuchet MS" pitchFamily="34" charset="0"/>
              </a:rPr>
              <a:t>Drag in a picture placeholder, size it </a:t>
            </a:r>
            <a:r>
              <a:rPr lang="en-US" sz="2700" u="sng" baseline="0" dirty="0">
                <a:latin typeface="Trebuchet MS" pitchFamily="34" charset="0"/>
              </a:rPr>
              <a:t>first</a:t>
            </a:r>
            <a:r>
              <a:rPr lang="en-US" sz="2700" baseline="0" dirty="0">
                <a:latin typeface="Trebuchet MS" pitchFamily="34" charset="0"/>
              </a:rPr>
              <a:t>, click in it and insert a photo from the menu.</a:t>
            </a:r>
          </a:p>
          <a:p>
            <a:pPr defTabSz="4034291"/>
            <a:endParaRPr lang="en-US" sz="2700" baseline="0" dirty="0">
              <a:latin typeface="Trebuchet MS" pitchFamily="34" charset="0"/>
            </a:endParaRPr>
          </a:p>
          <a:p>
            <a:pPr defTabSz="4034291"/>
            <a:r>
              <a:rPr lang="en-US" sz="2700" b="1" u="sng" baseline="0" dirty="0">
                <a:latin typeface="Trebuchet MS" pitchFamily="34" charset="0"/>
              </a:rPr>
              <a:t>TABLES: </a:t>
            </a:r>
            <a:r>
              <a:rPr lang="en-US" sz="2700" baseline="0" dirty="0">
                <a:latin typeface="Trebuchet MS" pitchFamily="34" charset="0"/>
              </a:rPr>
              <a:t>You can copy and paste a table from an external document onto this poster template. To adjust the way the text fits within the cells of a table that has been pasted, </a:t>
            </a:r>
            <a:r>
              <a:rPr lang="en-US" sz="2700" u="sng" baseline="0" dirty="0">
                <a:latin typeface="Trebuchet MS" pitchFamily="34" charset="0"/>
              </a:rPr>
              <a:t>right-click</a:t>
            </a:r>
            <a:r>
              <a:rPr lang="en-US" sz="2700" baseline="0" dirty="0">
                <a:latin typeface="Trebuchet MS" pitchFamily="34" charset="0"/>
              </a:rPr>
              <a:t> on the table, click FORMAT SHAPE  then click on TEXT BOX and change the INTERNAL MARGIN values to 0.25.</a:t>
            </a:r>
          </a:p>
          <a:p>
            <a:pPr defTabSz="4034291"/>
            <a:endParaRPr lang="en-US" sz="2700" baseline="0" dirty="0">
              <a:latin typeface="Trebuchet MS" pitchFamily="34" charset="0"/>
            </a:endParaRPr>
          </a:p>
          <a:p>
            <a:pPr defTabSz="4034291"/>
            <a:endParaRPr lang="en-US" sz="2700" baseline="0" dirty="0">
              <a:latin typeface="Trebuchet MS" pitchFamily="34" charset="0"/>
            </a:endParaRPr>
          </a:p>
          <a:p>
            <a:pPr defTabSz="4034291"/>
            <a:r>
              <a:rPr lang="en-US" sz="2700" b="1" baseline="0" dirty="0">
                <a:solidFill>
                  <a:srgbClr val="FFFF00"/>
                </a:solidFill>
                <a:latin typeface="Trebuchet MS" pitchFamily="34" charset="0"/>
              </a:rPr>
              <a:t>Modifying the color scheme</a:t>
            </a:r>
          </a:p>
          <a:p>
            <a:pPr defTabSz="4034291"/>
            <a:r>
              <a:rPr lang="en-US" sz="2700" baseline="0" dirty="0">
                <a:latin typeface="Trebuchet MS" pitchFamily="34" charset="0"/>
              </a:rPr>
              <a:t>To change the color scheme of this template go to the DESIGN menu and click on COLORS. You can choose from the provided color combinations or create your own.</a:t>
            </a:r>
          </a:p>
          <a:p>
            <a:pPr defTabSz="4702358"/>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3762339">
              <a:lnSpc>
                <a:spcPts val="3150"/>
              </a:lnSpc>
            </a:pPr>
            <a:endParaRPr lang="en-US" sz="1801" baseline="0" dirty="0">
              <a:latin typeface="Trebuchet MS" pitchFamily="34" charset="0"/>
            </a:endParaRPr>
          </a:p>
          <a:p>
            <a:pPr defTabSz="3762339">
              <a:lnSpc>
                <a:spcPts val="3150"/>
              </a:lnSpc>
            </a:pPr>
            <a:endParaRPr lang="en-US" sz="1801" dirty="0">
              <a:latin typeface="Trebuchet MS" pitchFamily="34" charset="0"/>
            </a:endParaRPr>
          </a:p>
          <a:p>
            <a:pPr algn="ctr">
              <a:lnSpc>
                <a:spcPts val="3150"/>
              </a:lnSpc>
            </a:pPr>
            <a:endParaRPr lang="en-US" sz="1801" b="1" dirty="0">
              <a:solidFill>
                <a:schemeClr val="bg1"/>
              </a:solidFill>
              <a:latin typeface="Trebuchet MS" pitchFamily="34" charset="0"/>
            </a:endParaRPr>
          </a:p>
          <a:p>
            <a:pPr defTabSz="3762339">
              <a:lnSpc>
                <a:spcPts val="3150"/>
              </a:lnSpc>
            </a:pPr>
            <a:endParaRPr lang="en-US" sz="1801" b="1" dirty="0">
              <a:solidFill>
                <a:srgbClr val="FFFF00"/>
              </a:solidFill>
              <a:latin typeface="Trebuchet MS" pitchFamily="34" charset="0"/>
            </a:endParaRPr>
          </a:p>
          <a:p>
            <a:pPr algn="ctr">
              <a:lnSpc>
                <a:spcPts val="3150"/>
              </a:lnSpc>
            </a:pPr>
            <a:endParaRPr lang="en-US" sz="2700" b="1" dirty="0">
              <a:latin typeface="Trebuchet MS" pitchFamily="34" charset="0"/>
            </a:endParaRPr>
          </a:p>
        </p:txBody>
      </p:sp>
      <p:sp>
        <p:nvSpPr>
          <p:cNvPr id="34" name="Rectangle 33"/>
          <p:cNvSpPr/>
          <p:nvPr/>
        </p:nvSpPr>
        <p:spPr>
          <a:xfrm>
            <a:off x="-10370487" y="20755154"/>
            <a:ext cx="10018560" cy="680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p>
        </p:txBody>
      </p:sp>
      <p:pic>
        <p:nvPicPr>
          <p:cNvPr id="36" name="Picture 2"/>
          <p:cNvPicPr>
            <a:picLocks noChangeAspect="1" noChangeArrowheads="1"/>
          </p:cNvPicPr>
          <p:nvPr/>
        </p:nvPicPr>
        <p:blipFill>
          <a:blip r:embed="rId3" cstate="print"/>
          <a:srcRect/>
          <a:stretch>
            <a:fillRect/>
          </a:stretch>
        </p:blipFill>
        <p:spPr bwMode="auto">
          <a:xfrm>
            <a:off x="50091709" y="10983124"/>
            <a:ext cx="3902208" cy="220231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892732" y="13916827"/>
            <a:ext cx="590550" cy="383381"/>
          </a:xfrm>
          <a:prstGeom prst="rect">
            <a:avLst/>
          </a:prstGeom>
          <a:noFill/>
          <a:ln w="9525">
            <a:solidFill>
              <a:schemeClr val="tx1"/>
            </a:solidFill>
            <a:miter lim="800000"/>
            <a:headEnd/>
            <a:tailEnd/>
          </a:ln>
          <a:effectLst/>
        </p:spPr>
      </p:pic>
      <p:sp>
        <p:nvSpPr>
          <p:cNvPr id="44" name="TextBox 43"/>
          <p:cNvSpPr txBox="1"/>
          <p:nvPr/>
        </p:nvSpPr>
        <p:spPr>
          <a:xfrm>
            <a:off x="44603209" y="26825844"/>
            <a:ext cx="9160287" cy="1464132"/>
          </a:xfrm>
          <a:prstGeom prst="rect">
            <a:avLst/>
          </a:prstGeom>
          <a:noFill/>
        </p:spPr>
        <p:txBody>
          <a:bodyPr wrap="square" lIns="78374" tIns="39186" rIns="78374" bIns="39186" rtlCol="0">
            <a:spAutoFit/>
          </a:bodyPr>
          <a:lstStyle/>
          <a:p>
            <a:pPr>
              <a:lnSpc>
                <a:spcPts val="2700"/>
              </a:lnSpc>
            </a:pPr>
            <a:r>
              <a:rPr lang="en-US" sz="3001" dirty="0">
                <a:solidFill>
                  <a:schemeClr val="bg1"/>
                </a:solidFill>
              </a:rPr>
              <a:t>© 2013 PosterPresentations.com</a:t>
            </a:r>
            <a:br>
              <a:rPr lang="en-US" sz="3001" dirty="0">
                <a:solidFill>
                  <a:schemeClr val="bg1"/>
                </a:solidFill>
              </a:rPr>
            </a:br>
            <a:r>
              <a:rPr lang="en-US" sz="3001" dirty="0">
                <a:solidFill>
                  <a:schemeClr val="bg1"/>
                </a:solidFill>
              </a:rPr>
              <a:t>    </a:t>
            </a:r>
            <a:r>
              <a:rPr lang="en-US" sz="2700" dirty="0">
                <a:solidFill>
                  <a:schemeClr val="bg1"/>
                </a:solidFill>
              </a:rPr>
              <a:t>2117 Fourth Street ,</a:t>
            </a:r>
            <a:r>
              <a:rPr lang="en-US" sz="2700" baseline="0" dirty="0">
                <a:solidFill>
                  <a:schemeClr val="bg1"/>
                </a:solidFill>
              </a:rPr>
              <a:t> Unit C</a:t>
            </a:r>
            <a:br>
              <a:rPr lang="en-US" sz="2700" baseline="0" dirty="0">
                <a:solidFill>
                  <a:schemeClr val="bg1"/>
                </a:solidFill>
              </a:rPr>
            </a:br>
            <a:r>
              <a:rPr lang="en-US" sz="2700" baseline="0" dirty="0">
                <a:solidFill>
                  <a:schemeClr val="bg1"/>
                </a:solidFill>
              </a:rPr>
              <a:t>    Berkeley  CA  94710</a:t>
            </a:r>
            <a:br>
              <a:rPr lang="en-US" sz="2700" baseline="0" dirty="0">
                <a:solidFill>
                  <a:schemeClr val="bg1"/>
                </a:solidFill>
              </a:rPr>
            </a:br>
            <a:r>
              <a:rPr lang="en-US" sz="2700" baseline="0" dirty="0">
                <a:solidFill>
                  <a:schemeClr val="bg1"/>
                </a:solidFill>
              </a:rPr>
              <a:t>    </a:t>
            </a:r>
            <a:r>
              <a:rPr lang="en-US" sz="2700" b="1" baseline="0" dirty="0">
                <a:solidFill>
                  <a:srgbClr val="FFFF00"/>
                </a:solidFill>
              </a:rPr>
              <a:t>posterpresenter@gmail.com</a:t>
            </a:r>
            <a:endParaRPr lang="en-US" sz="3001" b="1" dirty="0">
              <a:solidFill>
                <a:srgbClr val="FFFF00"/>
              </a:solidFill>
            </a:endParaRPr>
          </a:p>
        </p:txBody>
      </p:sp>
      <p:grpSp>
        <p:nvGrpSpPr>
          <p:cNvPr id="27" name="Group 26"/>
          <p:cNvGrpSpPr/>
          <p:nvPr/>
        </p:nvGrpSpPr>
        <p:grpSpPr>
          <a:xfrm>
            <a:off x="-9958063" y="27256642"/>
            <a:ext cx="9234440" cy="1127316"/>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sz="12901"/>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71462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a:t>
              </a:r>
              <a:r>
                <a:rPr lang="en-US" sz="2100" baseline="0" dirty="0" err="1">
                  <a:solidFill>
                    <a:schemeClr val="tx2"/>
                  </a:solidFill>
                  <a:latin typeface="Trebuchet MS" pitchFamily="34" charset="0"/>
                </a:rPr>
                <a:t>Facebook</a:t>
              </a:r>
              <a:r>
                <a:rPr lang="en-US" sz="2100" baseline="0" dirty="0">
                  <a:solidFill>
                    <a:schemeClr val="tx2"/>
                  </a:solidFill>
                  <a:latin typeface="Trebuchet MS" pitchFamily="34" charset="0"/>
                </a:rPr>
                <a:t> page. </a:t>
              </a:r>
            </a:p>
            <a:p>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a:t>
              </a:r>
              <a:endParaRPr lang="en-US" sz="2100" dirty="0">
                <a:solidFill>
                  <a:schemeClr val="tx2"/>
                </a:solidFill>
                <a:latin typeface="Trebuchet MS" pitchFamily="34" charset="0"/>
              </a:endParaRPr>
            </a:p>
          </p:txBody>
        </p:sp>
      </p:grpSp>
      <p:cxnSp>
        <p:nvCxnSpPr>
          <p:cNvPr id="41" name="Straight Connector 40"/>
          <p:cNvCxnSpPr/>
          <p:nvPr/>
        </p:nvCxnSpPr>
        <p:spPr>
          <a:xfrm>
            <a:off x="44222126" y="445234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222126" y="2650331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56667" y="10280678"/>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386438" y="17849386"/>
            <a:ext cx="10018560" cy="680085"/>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4130" y="1077950"/>
            <a:ext cx="4418385" cy="2208280"/>
          </a:xfrm>
          <a:prstGeom prst="rect">
            <a:avLst/>
          </a:prstGeom>
        </p:spPr>
      </p:pic>
      <p:sp>
        <p:nvSpPr>
          <p:cNvPr id="37" name="Rectangle 33"/>
          <p:cNvSpPr>
            <a:spLocks noChangeArrowheads="1"/>
          </p:cNvSpPr>
          <p:nvPr userDrawn="1"/>
        </p:nvSpPr>
        <p:spPr bwMode="auto">
          <a:xfrm>
            <a:off x="11585998" y="4636137"/>
            <a:ext cx="10058400" cy="23402925"/>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78374" tIns="39186" rIns="78374" bIns="39186" anchor="ctr"/>
          <a:lstStyle/>
          <a:p>
            <a:pPr>
              <a:defRPr/>
            </a:pPr>
            <a:endParaRPr lang="en-US" sz="13398" dirty="0"/>
          </a:p>
        </p:txBody>
      </p:sp>
      <p:sp>
        <p:nvSpPr>
          <p:cNvPr id="38" name="Rectangle 33"/>
          <p:cNvSpPr>
            <a:spLocks noChangeArrowheads="1"/>
          </p:cNvSpPr>
          <p:nvPr userDrawn="1"/>
        </p:nvSpPr>
        <p:spPr bwMode="auto">
          <a:xfrm>
            <a:off x="22249659" y="4636137"/>
            <a:ext cx="10058400" cy="23402925"/>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78374" tIns="39186" rIns="78374" bIns="39186" anchor="ctr"/>
          <a:lstStyle/>
          <a:p>
            <a:pPr>
              <a:defRPr/>
            </a:pPr>
            <a:endParaRPr lang="en-US" sz="13398" dirty="0"/>
          </a:p>
        </p:txBody>
      </p:sp>
      <p:sp>
        <p:nvSpPr>
          <p:cNvPr id="39" name="Rectangle 33"/>
          <p:cNvSpPr>
            <a:spLocks noChangeArrowheads="1"/>
          </p:cNvSpPr>
          <p:nvPr userDrawn="1"/>
        </p:nvSpPr>
        <p:spPr bwMode="auto">
          <a:xfrm>
            <a:off x="32913320" y="4636137"/>
            <a:ext cx="10058400" cy="23402925"/>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78374" tIns="39186" rIns="78374" bIns="39186" anchor="ctr"/>
          <a:lstStyle/>
          <a:p>
            <a:pPr>
              <a:defRPr/>
            </a:pPr>
            <a:endParaRPr lang="en-US" sz="13398"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2064"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75" indent="-1410775" algn="l" defTabSz="376206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78" indent="-1175645" algn="l" defTabSz="3762064" rtl="0" eaLnBrk="1" latinLnBrk="0" hangingPunct="1">
        <a:spcBef>
          <a:spcPct val="20000"/>
        </a:spcBef>
        <a:buFont typeface="Arial" pitchFamily="34" charset="0"/>
        <a:buChar char="–"/>
        <a:defRPr sz="11550" kern="1200">
          <a:solidFill>
            <a:schemeClr val="tx1"/>
          </a:solidFill>
          <a:latin typeface="+mn-lt"/>
          <a:ea typeface="+mn-ea"/>
          <a:cs typeface="+mn-cs"/>
        </a:defRPr>
      </a:lvl2pPr>
      <a:lvl3pPr marL="4702582" indent="-940516" algn="l" defTabSz="3762064" rtl="0" eaLnBrk="1" latinLnBrk="0" hangingPunct="1">
        <a:spcBef>
          <a:spcPct val="20000"/>
        </a:spcBef>
        <a:buFont typeface="Arial" pitchFamily="34" charset="0"/>
        <a:buChar char="•"/>
        <a:defRPr sz="9901" kern="1200">
          <a:solidFill>
            <a:schemeClr val="tx1"/>
          </a:solidFill>
          <a:latin typeface="+mn-lt"/>
          <a:ea typeface="+mn-ea"/>
          <a:cs typeface="+mn-cs"/>
        </a:defRPr>
      </a:lvl3pPr>
      <a:lvl4pPr marL="6583616"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4pPr>
      <a:lvl5pPr marL="846464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5pPr>
      <a:lvl6pPr marL="10345680"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712"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744"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77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9pPr>
    </p:bodyStyle>
    <p:otherStyle>
      <a:defPPr>
        <a:defRPr lang="en-US"/>
      </a:defPPr>
      <a:lvl1pPr marL="0" algn="l" defTabSz="3762064" rtl="0" eaLnBrk="1" latinLnBrk="0" hangingPunct="1">
        <a:defRPr sz="7351" kern="1200">
          <a:solidFill>
            <a:schemeClr val="tx1"/>
          </a:solidFill>
          <a:latin typeface="+mn-lt"/>
          <a:ea typeface="+mn-ea"/>
          <a:cs typeface="+mn-cs"/>
        </a:defRPr>
      </a:lvl1pPr>
      <a:lvl2pPr marL="1881033" algn="l" defTabSz="3762064" rtl="0" eaLnBrk="1" latinLnBrk="0" hangingPunct="1">
        <a:defRPr sz="7351" kern="1200">
          <a:solidFill>
            <a:schemeClr val="tx1"/>
          </a:solidFill>
          <a:latin typeface="+mn-lt"/>
          <a:ea typeface="+mn-ea"/>
          <a:cs typeface="+mn-cs"/>
        </a:defRPr>
      </a:lvl2pPr>
      <a:lvl3pPr marL="3762064" algn="l" defTabSz="3762064" rtl="0" eaLnBrk="1" latinLnBrk="0" hangingPunct="1">
        <a:defRPr sz="7351" kern="1200">
          <a:solidFill>
            <a:schemeClr val="tx1"/>
          </a:solidFill>
          <a:latin typeface="+mn-lt"/>
          <a:ea typeface="+mn-ea"/>
          <a:cs typeface="+mn-cs"/>
        </a:defRPr>
      </a:lvl3pPr>
      <a:lvl4pPr marL="5643098" algn="l" defTabSz="3762064" rtl="0" eaLnBrk="1" latinLnBrk="0" hangingPunct="1">
        <a:defRPr sz="7351" kern="1200">
          <a:solidFill>
            <a:schemeClr val="tx1"/>
          </a:solidFill>
          <a:latin typeface="+mn-lt"/>
          <a:ea typeface="+mn-ea"/>
          <a:cs typeface="+mn-cs"/>
        </a:defRPr>
      </a:lvl4pPr>
      <a:lvl5pPr marL="7524130" algn="l" defTabSz="3762064" rtl="0" eaLnBrk="1" latinLnBrk="0" hangingPunct="1">
        <a:defRPr sz="7351" kern="1200">
          <a:solidFill>
            <a:schemeClr val="tx1"/>
          </a:solidFill>
          <a:latin typeface="+mn-lt"/>
          <a:ea typeface="+mn-ea"/>
          <a:cs typeface="+mn-cs"/>
        </a:defRPr>
      </a:lvl5pPr>
      <a:lvl6pPr marL="9405164" algn="l" defTabSz="3762064" rtl="0" eaLnBrk="1" latinLnBrk="0" hangingPunct="1">
        <a:defRPr sz="7351" kern="1200">
          <a:solidFill>
            <a:schemeClr val="tx1"/>
          </a:solidFill>
          <a:latin typeface="+mn-lt"/>
          <a:ea typeface="+mn-ea"/>
          <a:cs typeface="+mn-cs"/>
        </a:defRPr>
      </a:lvl6pPr>
      <a:lvl7pPr marL="11286196" algn="l" defTabSz="3762064" rtl="0" eaLnBrk="1" latinLnBrk="0" hangingPunct="1">
        <a:defRPr sz="7351" kern="1200">
          <a:solidFill>
            <a:schemeClr val="tx1"/>
          </a:solidFill>
          <a:latin typeface="+mn-lt"/>
          <a:ea typeface="+mn-ea"/>
          <a:cs typeface="+mn-cs"/>
        </a:defRPr>
      </a:lvl7pPr>
      <a:lvl8pPr marL="13167228" algn="l" defTabSz="3762064" rtl="0" eaLnBrk="1" latinLnBrk="0" hangingPunct="1">
        <a:defRPr sz="7351" kern="1200">
          <a:solidFill>
            <a:schemeClr val="tx1"/>
          </a:solidFill>
          <a:latin typeface="+mn-lt"/>
          <a:ea typeface="+mn-ea"/>
          <a:cs typeface="+mn-cs"/>
        </a:defRPr>
      </a:lvl8pPr>
      <a:lvl9pPr marL="15048261" algn="l" defTabSz="3762064" rtl="0" eaLnBrk="1" latinLnBrk="0" hangingPunct="1">
        <a:defRPr sz="7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01905" y="28203527"/>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2" name="Group 1"/>
          <p:cNvGrpSpPr/>
          <p:nvPr/>
        </p:nvGrpSpPr>
        <p:grpSpPr>
          <a:xfrm>
            <a:off x="916781" y="4600577"/>
            <a:ext cx="42057639" cy="23402925"/>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sz="13398"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sz="13398"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sz="13398" dirty="0"/>
            </a:p>
          </p:txBody>
        </p:sp>
      </p:grpSp>
      <p:sp>
        <p:nvSpPr>
          <p:cNvPr id="23" name="Rectangle 22"/>
          <p:cNvSpPr/>
          <p:nvPr/>
        </p:nvSpPr>
        <p:spPr>
          <a:xfrm>
            <a:off x="-10402387" y="-17147"/>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r>
              <a:rPr lang="en-US" sz="3751" b="1" dirty="0">
                <a:solidFill>
                  <a:schemeClr val="bg1"/>
                </a:solidFill>
                <a:latin typeface="Trebuchet MS" pitchFamily="34" charset="0"/>
              </a:rPr>
              <a:t>QUICK DESIGN</a:t>
            </a:r>
            <a:r>
              <a:rPr lang="en-US" sz="3751" b="1" baseline="0" dirty="0">
                <a:solidFill>
                  <a:schemeClr val="bg1"/>
                </a:solidFill>
                <a:latin typeface="Trebuchet MS" pitchFamily="34" charset="0"/>
              </a:rPr>
              <a:t> </a:t>
            </a:r>
            <a:r>
              <a:rPr lang="en-US" sz="3751" b="1" dirty="0">
                <a:solidFill>
                  <a:schemeClr val="bg1"/>
                </a:solidFill>
                <a:latin typeface="Trebuchet MS" pitchFamily="34" charset="0"/>
              </a:rPr>
              <a:t>GUIDE</a:t>
            </a:r>
          </a:p>
          <a:p>
            <a:pPr algn="ctr"/>
            <a:r>
              <a:rPr lang="en-US" sz="3450" b="1" dirty="0">
                <a:solidFill>
                  <a:srgbClr val="FFFF00"/>
                </a:solidFill>
                <a:latin typeface="Trebuchet MS" pitchFamily="34" charset="0"/>
              </a:rPr>
              <a:t>(--THIS SECTION DOES NOT PRINT--)</a:t>
            </a:r>
          </a:p>
          <a:p>
            <a:pPr algn="ctr"/>
            <a:endParaRPr lang="en-US" sz="2700" b="1" dirty="0">
              <a:latin typeface="Trebuchet MS" pitchFamily="34" charset="0"/>
            </a:endParaRPr>
          </a:p>
          <a:p>
            <a:pPr defTabSz="5648684"/>
            <a:r>
              <a:rPr lang="en-US" sz="2700" dirty="0">
                <a:latin typeface="Trebuchet MS" pitchFamily="34" charset="0"/>
              </a:rPr>
              <a:t>This PowerPoint</a:t>
            </a:r>
            <a:r>
              <a:rPr lang="en-US" sz="2700" baseline="0" dirty="0">
                <a:latin typeface="Trebuchet MS" pitchFamily="34" charset="0"/>
              </a:rPr>
              <a:t> </a:t>
            </a:r>
            <a:r>
              <a:rPr lang="en-US" sz="2700" dirty="0">
                <a:latin typeface="Trebuchet MS" pitchFamily="34" charset="0"/>
              </a:rPr>
              <a:t>2007 template produces</a:t>
            </a:r>
            <a:r>
              <a:rPr lang="en-US" sz="2700" baseline="0" dirty="0">
                <a:latin typeface="Trebuchet MS" pitchFamily="34" charset="0"/>
              </a:rPr>
              <a:t> </a:t>
            </a:r>
            <a:r>
              <a:rPr lang="en-US" sz="2700" dirty="0">
                <a:latin typeface="Trebuchet MS" pitchFamily="34" charset="0"/>
              </a:rPr>
              <a:t>a 36”x60” professional  poster</a:t>
            </a:r>
            <a:r>
              <a:rPr lang="en-US" sz="2700">
                <a:latin typeface="Trebuchet MS" pitchFamily="34" charset="0"/>
              </a:rPr>
              <a:t>. You</a:t>
            </a:r>
            <a:r>
              <a:rPr lang="en-US" sz="2700" baseline="0">
                <a:latin typeface="Trebuchet MS" pitchFamily="34" charset="0"/>
              </a:rPr>
              <a:t> can u</a:t>
            </a:r>
            <a:r>
              <a:rPr lang="en-US" sz="2700">
                <a:latin typeface="Trebuchet MS" pitchFamily="34" charset="0"/>
              </a:rPr>
              <a:t>se</a:t>
            </a:r>
            <a:r>
              <a:rPr lang="en-US" sz="2700" baseline="0">
                <a:latin typeface="Trebuchet MS" pitchFamily="34" charset="0"/>
              </a:rPr>
              <a:t> it to create your research poster and </a:t>
            </a:r>
            <a:r>
              <a:rPr lang="en-US" sz="2700">
                <a:latin typeface="Trebuchet MS" pitchFamily="34" charset="0"/>
              </a:rPr>
              <a:t>save valuable time placing titles, subtitles,</a:t>
            </a:r>
            <a:r>
              <a:rPr lang="en-US" sz="2700" baseline="0">
                <a:latin typeface="Trebuchet MS" pitchFamily="34" charset="0"/>
              </a:rPr>
              <a:t> text, and graphics</a:t>
            </a:r>
            <a:r>
              <a:rPr lang="en-US" sz="2700">
                <a:latin typeface="Trebuchet MS" pitchFamily="34" charset="0"/>
              </a:rPr>
              <a:t>. </a:t>
            </a:r>
            <a:endParaRPr lang="en-US" sz="2700" dirty="0">
              <a:latin typeface="Trebuchet MS" pitchFamily="34" charset="0"/>
            </a:endParaRPr>
          </a:p>
          <a:p>
            <a:pPr defTabSz="6584091"/>
            <a:endParaRPr lang="en-US" sz="2700" dirty="0">
              <a:latin typeface="Trebuchet MS" pitchFamily="34" charset="0"/>
            </a:endParaRPr>
          </a:p>
          <a:p>
            <a:pPr defTabSz="6584091"/>
            <a:r>
              <a:rPr lang="en-US" sz="2700" dirty="0">
                <a:latin typeface="Trebuchet MS" pitchFamily="34" charset="0"/>
              </a:rPr>
              <a:t>We provide a series of online tutorials that will guide you through the poster design process and answer your poster production questions. </a:t>
            </a:r>
          </a:p>
          <a:p>
            <a:pPr defTabSz="6584091"/>
            <a:endParaRPr lang="en-US" sz="2700" dirty="0">
              <a:latin typeface="Trebuchet MS" pitchFamily="34" charset="0"/>
            </a:endParaRPr>
          </a:p>
          <a:p>
            <a:pPr defTabSz="6584091"/>
            <a:r>
              <a:rPr lang="en-US" sz="2700" dirty="0">
                <a:latin typeface="Trebuchet MS" pitchFamily="34" charset="0"/>
              </a:rPr>
              <a:t>To view our template tutorials, go online to </a:t>
            </a:r>
            <a:r>
              <a:rPr lang="en-US" sz="2700" b="1" dirty="0">
                <a:solidFill>
                  <a:srgbClr val="FFFF00"/>
                </a:solidFill>
                <a:latin typeface="Trebuchet MS" pitchFamily="34" charset="0"/>
              </a:rPr>
              <a:t>PosterPresentations.com </a:t>
            </a:r>
            <a:r>
              <a:rPr lang="en-US" sz="2700" dirty="0">
                <a:latin typeface="Trebuchet MS" pitchFamily="34" charset="0"/>
              </a:rPr>
              <a:t>and click on </a:t>
            </a:r>
            <a:r>
              <a:rPr lang="en-US" sz="2700" dirty="0">
                <a:solidFill>
                  <a:srgbClr val="FFFF00"/>
                </a:solidFill>
                <a:latin typeface="Trebuchet MS" pitchFamily="34" charset="0"/>
              </a:rPr>
              <a:t>HELP DESK.</a:t>
            </a:r>
          </a:p>
          <a:p>
            <a:pPr defTabSz="6584091"/>
            <a:endParaRPr lang="en-US" sz="2700" dirty="0">
              <a:latin typeface="Trebuchet MS" pitchFamily="34" charset="0"/>
            </a:endParaRPr>
          </a:p>
          <a:p>
            <a:pPr defTabSz="6584091"/>
            <a:r>
              <a:rPr lang="en-US" sz="2700" dirty="0">
                <a:latin typeface="Trebuchet MS" pitchFamily="34" charset="0"/>
              </a:rPr>
              <a:t>When</a:t>
            </a:r>
            <a:r>
              <a:rPr lang="en-US" sz="2700" baseline="0" dirty="0">
                <a:latin typeface="Trebuchet MS" pitchFamily="34" charset="0"/>
              </a:rPr>
              <a:t> you are ready to</a:t>
            </a:r>
            <a:r>
              <a:rPr lang="en-US" sz="2700" dirty="0">
                <a:latin typeface="Trebuchet MS" pitchFamily="34" charset="0"/>
              </a:rPr>
              <a:t> </a:t>
            </a:r>
            <a:r>
              <a:rPr lang="en-US" sz="2700" baseline="0" dirty="0">
                <a:latin typeface="Trebuchet MS" pitchFamily="34" charset="0"/>
              </a:rPr>
              <a:t> print your poster</a:t>
            </a:r>
            <a:r>
              <a:rPr lang="en-US" sz="2700" dirty="0">
                <a:latin typeface="Trebuchet MS" pitchFamily="34" charset="0"/>
              </a:rPr>
              <a:t>,</a:t>
            </a:r>
            <a:r>
              <a:rPr lang="en-US" sz="2700" baseline="0" dirty="0">
                <a:latin typeface="Trebuchet MS" pitchFamily="34" charset="0"/>
              </a:rPr>
              <a:t> go online to</a:t>
            </a:r>
            <a:r>
              <a:rPr lang="en-US" sz="3001" baseline="0" dirty="0">
                <a:latin typeface="Trebuchet MS" pitchFamily="34" charset="0"/>
              </a:rPr>
              <a:t> </a:t>
            </a:r>
            <a:r>
              <a:rPr lang="en-US" sz="3600" b="1" dirty="0">
                <a:solidFill>
                  <a:srgbClr val="FFFF00"/>
                </a:solidFill>
                <a:latin typeface="Trebuchet MS" pitchFamily="34" charset="0"/>
              </a:rPr>
              <a:t>PosterPresentations.com</a:t>
            </a:r>
            <a:r>
              <a:rPr lang="en-US" sz="3600" b="1" dirty="0">
                <a:solidFill>
                  <a:schemeClr val="bg1"/>
                </a:solidFill>
                <a:latin typeface="Trebuchet MS" pitchFamily="34" charset="0"/>
              </a:rPr>
              <a:t>.</a:t>
            </a:r>
            <a:br>
              <a:rPr lang="en-US" sz="2700" dirty="0">
                <a:latin typeface="Trebuchet MS" pitchFamily="34" charset="0"/>
              </a:rPr>
            </a:br>
            <a:endParaRPr lang="en-US" sz="2700" dirty="0">
              <a:latin typeface="Trebuchet MS" pitchFamily="34" charset="0"/>
            </a:endParaRPr>
          </a:p>
          <a:p>
            <a:pPr algn="l" defTabSz="5648684"/>
            <a:r>
              <a:rPr lang="en-US" sz="2700" b="1" dirty="0">
                <a:solidFill>
                  <a:schemeClr val="bg1"/>
                </a:solidFill>
                <a:latin typeface="Trebuchet MS" pitchFamily="34" charset="0"/>
              </a:rPr>
              <a:t>Need</a:t>
            </a:r>
            <a:r>
              <a:rPr lang="en-US" sz="2700" b="1" baseline="0" dirty="0">
                <a:solidFill>
                  <a:schemeClr val="bg1"/>
                </a:solidFill>
                <a:latin typeface="Trebuchet MS" pitchFamily="34" charset="0"/>
              </a:rPr>
              <a:t> Assistance?  </a:t>
            </a:r>
            <a:r>
              <a:rPr lang="en-US" sz="3600" b="1" baseline="0" dirty="0">
                <a:solidFill>
                  <a:srgbClr val="FFFF00"/>
                </a:solidFill>
                <a:latin typeface="Trebuchet MS" pitchFamily="34" charset="0"/>
              </a:rPr>
              <a:t>Call  us at </a:t>
            </a:r>
            <a:r>
              <a:rPr lang="en-US" sz="3600" b="1" dirty="0">
                <a:solidFill>
                  <a:srgbClr val="FFFF00"/>
                </a:solidFill>
                <a:latin typeface="Trebuchet MS" pitchFamily="34" charset="0"/>
              </a:rPr>
              <a:t>1.866.649.3004</a:t>
            </a:r>
          </a:p>
          <a:p>
            <a:pPr defTabSz="3762339"/>
            <a:r>
              <a:rPr lang="en-US" sz="2700" dirty="0">
                <a:latin typeface="Trebuchet MS" pitchFamily="34" charset="0"/>
              </a:rPr>
              <a:t> </a:t>
            </a:r>
            <a:endParaRPr lang="en-US" sz="3450" b="1" dirty="0">
              <a:solidFill>
                <a:srgbClr val="FFFF00"/>
              </a:solidFill>
              <a:latin typeface="Trebuchet MS" pitchFamily="34" charset="0"/>
            </a:endParaRPr>
          </a:p>
          <a:p>
            <a:pPr algn="ctr"/>
            <a:r>
              <a:rPr lang="en-US" sz="3751" b="1" dirty="0">
                <a:solidFill>
                  <a:schemeClr val="bg1"/>
                </a:solidFill>
                <a:latin typeface="Trebuchet MS" pitchFamily="34" charset="0"/>
              </a:rPr>
              <a:t>Object Placeholders</a:t>
            </a:r>
          </a:p>
          <a:p>
            <a:pPr algn="ctr"/>
            <a:endParaRPr lang="en-US" sz="3751" b="1" dirty="0">
              <a:solidFill>
                <a:schemeClr val="bg1"/>
              </a:solidFill>
              <a:latin typeface="Trebuchet MS" pitchFamily="34" charset="0"/>
            </a:endParaRP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solidFill>
                  <a:srgbClr val="FFFF00"/>
                </a:solidFill>
                <a:latin typeface="Trebuchet MS" pitchFamily="34" charset="0"/>
              </a:rPr>
              <a:t>Using the placeholders</a:t>
            </a: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latin typeface="Trebuchet MS" pitchFamily="34" charset="0"/>
              </a:rPr>
              <a:t>To</a:t>
            </a:r>
            <a:r>
              <a:rPr lang="en-US" sz="2700" baseline="0" dirty="0">
                <a:latin typeface="Trebuchet MS" pitchFamily="34" charset="0"/>
              </a:rPr>
              <a:t> add text, c</a:t>
            </a:r>
            <a:r>
              <a:rPr lang="en-US" sz="2700" dirty="0">
                <a:latin typeface="Trebuchet MS" pitchFamily="34" charset="0"/>
              </a:rPr>
              <a:t>lick inside</a:t>
            </a:r>
            <a:r>
              <a:rPr lang="en-US" sz="2700" baseline="0" dirty="0">
                <a:latin typeface="Trebuchet MS" pitchFamily="34" charset="0"/>
              </a:rPr>
              <a:t> a placeholder on the poster and type or paste your text.  To move a placeholder, click it </a:t>
            </a:r>
            <a:r>
              <a:rPr lang="en-US" sz="2700" u="sng" baseline="0" dirty="0">
                <a:latin typeface="Trebuchet MS" pitchFamily="34" charset="0"/>
              </a:rPr>
              <a:t>once</a:t>
            </a:r>
            <a:r>
              <a:rPr lang="en-US" sz="2700" baseline="0" dirty="0">
                <a:latin typeface="Trebuchet MS" pitchFamily="34" charset="0"/>
              </a:rPr>
              <a:t> (to select it).  Place your cursor on its frame, and your cursor will change to this symbol       .  Click </a:t>
            </a:r>
            <a:r>
              <a:rPr lang="en-US" sz="2700" u="sng" baseline="0" dirty="0">
                <a:latin typeface="Trebuchet MS" pitchFamily="34" charset="0"/>
              </a:rPr>
              <a:t>once</a:t>
            </a:r>
            <a:r>
              <a:rPr lang="en-US" sz="2700" baseline="0" dirty="0">
                <a:latin typeface="Trebuchet MS" pitchFamily="34" charset="0"/>
              </a:rPr>
              <a:t> and drag it to a new location where you can resize it. </a:t>
            </a:r>
          </a:p>
          <a:p>
            <a:pPr defTabSz="5648684"/>
            <a:endParaRPr lang="en-US" sz="2700" dirty="0">
              <a:latin typeface="Trebuchet MS" pitchFamily="34" charset="0"/>
            </a:endParaRPr>
          </a:p>
          <a:p>
            <a:pPr defTabSz="5648684"/>
            <a:r>
              <a:rPr lang="en-US" sz="2700" b="1" dirty="0">
                <a:solidFill>
                  <a:srgbClr val="FFFF00"/>
                </a:solidFill>
                <a:latin typeface="Trebuchet MS" pitchFamily="34" charset="0"/>
              </a:rPr>
              <a:t>Section Header placeholder</a:t>
            </a:r>
          </a:p>
          <a:p>
            <a:pPr defTabSz="5648684"/>
            <a:r>
              <a:rPr lang="en-US" sz="27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6584091"/>
            <a:endParaRPr lang="en-US" sz="2700" baseline="0" dirty="0">
              <a:latin typeface="Trebuchet MS" pitchFamily="34" charset="0"/>
            </a:endParaRPr>
          </a:p>
          <a:p>
            <a:pPr defTabSz="6584091"/>
            <a:endParaRPr lang="en-US" sz="2700" dirty="0">
              <a:latin typeface="Trebuchet MS" pitchFamily="34" charset="0"/>
            </a:endParaRPr>
          </a:p>
          <a:p>
            <a:pPr defTabSz="6584091"/>
            <a:endParaRPr lang="en-US" sz="2700" b="1" dirty="0">
              <a:solidFill>
                <a:srgbClr val="FFFF00"/>
              </a:solidFill>
              <a:latin typeface="Trebuchet MS" pitchFamily="34" charset="0"/>
            </a:endParaRPr>
          </a:p>
          <a:p>
            <a:pPr defTabSz="6584091"/>
            <a:r>
              <a:rPr lang="en-US" sz="2700" b="1" dirty="0">
                <a:solidFill>
                  <a:srgbClr val="FFFF00"/>
                </a:solidFill>
                <a:latin typeface="Trebuchet MS" pitchFamily="34" charset="0"/>
              </a:rPr>
              <a:t>Text placeholder</a:t>
            </a:r>
          </a:p>
          <a:p>
            <a:pPr defTabSz="6584091"/>
            <a:r>
              <a:rPr lang="en-US" sz="2700" baseline="0" dirty="0">
                <a:latin typeface="Trebuchet MS" pitchFamily="34" charset="0"/>
              </a:rPr>
              <a:t>Move this preformatted text placeholder to the poster to add a new body of text.</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1" baseline="0" dirty="0">
              <a:solidFill>
                <a:srgbClr val="FFFF00"/>
              </a:solidFill>
              <a:latin typeface="Trebuchet MS" pitchFamily="34" charset="0"/>
            </a:endParaRPr>
          </a:p>
          <a:p>
            <a:pPr defTabSz="6584091"/>
            <a:r>
              <a:rPr lang="en-US" sz="2700" b="1" baseline="0" dirty="0">
                <a:solidFill>
                  <a:srgbClr val="FFFF00"/>
                </a:solidFill>
                <a:latin typeface="Trebuchet MS" pitchFamily="34" charset="0"/>
              </a:rPr>
              <a:t>Picture placeholder</a:t>
            </a:r>
          </a:p>
          <a:p>
            <a:pPr defTabSz="6584091"/>
            <a:r>
              <a:rPr lang="en-US" sz="2700" baseline="0" dirty="0">
                <a:latin typeface="Trebuchet MS" pitchFamily="34" charset="0"/>
              </a:rPr>
              <a:t>Move this graphic placeholder onto your poster, size it first, and then click it to add a picture to the poster.</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defTabSz="3762339"/>
            <a:endParaRPr lang="en-US" sz="2700" dirty="0">
              <a:latin typeface="Trebuchet MS" pitchFamily="34" charset="0"/>
            </a:endParaRPr>
          </a:p>
          <a:p>
            <a:pPr algn="ctr"/>
            <a:endParaRPr lang="en-US" sz="2700" b="1" dirty="0">
              <a:solidFill>
                <a:schemeClr val="bg1"/>
              </a:solidFill>
              <a:latin typeface="Trebuchet MS" pitchFamily="34" charset="0"/>
            </a:endParaRPr>
          </a:p>
          <a:p>
            <a:pPr defTabSz="3762339"/>
            <a:endParaRPr lang="en-US" sz="2700" b="1" dirty="0">
              <a:solidFill>
                <a:srgbClr val="FFFF00"/>
              </a:solidFill>
              <a:latin typeface="Trebuchet MS" pitchFamily="34" charset="0"/>
            </a:endParaRPr>
          </a:p>
          <a:p>
            <a:pPr algn="ctr"/>
            <a:endParaRPr lang="en-US" sz="2700" b="1" dirty="0">
              <a:latin typeface="Trebuchet MS" pitchFamily="34" charset="0"/>
            </a:endParaRPr>
          </a:p>
        </p:txBody>
      </p:sp>
      <p:sp>
        <p:nvSpPr>
          <p:cNvPr id="25" name="Rectangle 24"/>
          <p:cNvSpPr/>
          <p:nvPr/>
        </p:nvSpPr>
        <p:spPr>
          <a:xfrm>
            <a:off x="-10370487" y="20755154"/>
            <a:ext cx="10018560" cy="680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p>
        </p:txBody>
      </p:sp>
      <p:pic>
        <p:nvPicPr>
          <p:cNvPr id="26" name="Picture 2"/>
          <p:cNvPicPr>
            <a:picLocks noChangeAspect="1" noChangeArrowheads="1"/>
          </p:cNvPicPr>
          <p:nvPr/>
        </p:nvPicPr>
        <p:blipFill>
          <a:blip r:embed="rId4" cstate="print"/>
          <a:srcRect/>
          <a:stretch>
            <a:fillRect/>
          </a:stretch>
        </p:blipFill>
        <p:spPr bwMode="auto">
          <a:xfrm>
            <a:off x="-3892732" y="13916827"/>
            <a:ext cx="590550" cy="383381"/>
          </a:xfrm>
          <a:prstGeom prst="rect">
            <a:avLst/>
          </a:prstGeom>
          <a:noFill/>
          <a:ln w="9525">
            <a:solidFill>
              <a:schemeClr val="tx1"/>
            </a:solidFill>
            <a:miter lim="800000"/>
            <a:headEnd/>
            <a:tailEnd/>
          </a:ln>
          <a:effectLst/>
        </p:spPr>
      </p:pic>
      <p:grpSp>
        <p:nvGrpSpPr>
          <p:cNvPr id="38" name="Group 37"/>
          <p:cNvGrpSpPr/>
          <p:nvPr/>
        </p:nvGrpSpPr>
        <p:grpSpPr>
          <a:xfrm>
            <a:off x="-9958063" y="27256642"/>
            <a:ext cx="9234440" cy="1127316"/>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sz="12901"/>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71462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a:t>
              </a:r>
              <a:r>
                <a:rPr lang="en-US" sz="2100" baseline="0" dirty="0" err="1">
                  <a:solidFill>
                    <a:schemeClr val="tx2"/>
                  </a:solidFill>
                  <a:latin typeface="Trebuchet MS" pitchFamily="34" charset="0"/>
                </a:rPr>
                <a:t>Facebook</a:t>
              </a:r>
              <a:r>
                <a:rPr lang="en-US" sz="2100" baseline="0" dirty="0">
                  <a:solidFill>
                    <a:schemeClr val="tx2"/>
                  </a:solidFill>
                  <a:latin typeface="Trebuchet MS" pitchFamily="34" charset="0"/>
                </a:rPr>
                <a:t> page. </a:t>
              </a:r>
            </a:p>
            <a:p>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a:t>
              </a:r>
              <a:endParaRPr lang="en-US" sz="2100" dirty="0">
                <a:solidFill>
                  <a:schemeClr val="tx2"/>
                </a:solidFill>
                <a:latin typeface="Trebuchet MS" pitchFamily="34" charset="0"/>
              </a:endParaRPr>
            </a:p>
          </p:txBody>
        </p:sp>
      </p:grpSp>
      <p:cxnSp>
        <p:nvCxnSpPr>
          <p:cNvPr id="44" name="Straight Connector 43"/>
          <p:cNvCxnSpPr/>
          <p:nvPr/>
        </p:nvCxnSpPr>
        <p:spPr>
          <a:xfrm>
            <a:off x="-10356667" y="10280678"/>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386438" y="17849386"/>
            <a:ext cx="10018560" cy="680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p>
        </p:txBody>
      </p:sp>
      <p:sp>
        <p:nvSpPr>
          <p:cNvPr id="46" name="Rectangle 45"/>
          <p:cNvSpPr/>
          <p:nvPr/>
        </p:nvSpPr>
        <p:spPr>
          <a:xfrm>
            <a:off x="44222126" y="0"/>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lnSpc>
                <a:spcPts val="3600"/>
              </a:lnSpc>
            </a:pPr>
            <a:r>
              <a:rPr lang="en-US" sz="3600" b="1" dirty="0">
                <a:solidFill>
                  <a:schemeClr val="bg1"/>
                </a:solidFill>
                <a:latin typeface="Trebuchet MS" pitchFamily="34" charset="0"/>
              </a:rPr>
              <a:t>QUICK</a:t>
            </a:r>
            <a:r>
              <a:rPr lang="en-US" sz="3600" b="1" baseline="0" dirty="0">
                <a:solidFill>
                  <a:schemeClr val="bg1"/>
                </a:solidFill>
                <a:latin typeface="Trebuchet MS" pitchFamily="34" charset="0"/>
              </a:rPr>
              <a:t> TIPS</a:t>
            </a:r>
            <a:endParaRPr lang="en-US" sz="3600" b="1" dirty="0">
              <a:solidFill>
                <a:schemeClr val="bg1"/>
              </a:solidFill>
              <a:latin typeface="Trebuchet MS" pitchFamily="34" charset="0"/>
            </a:endParaRPr>
          </a:p>
          <a:p>
            <a:pPr algn="ctr">
              <a:lnSpc>
                <a:spcPts val="3600"/>
              </a:lnSpc>
            </a:pPr>
            <a:r>
              <a:rPr lang="en-US" sz="3600" b="1" dirty="0">
                <a:solidFill>
                  <a:srgbClr val="FFFF00"/>
                </a:solidFill>
                <a:latin typeface="Trebuchet MS" pitchFamily="34" charset="0"/>
              </a:rPr>
              <a:t>(--THIS SECTION DOES NOT PRINT--)</a:t>
            </a:r>
          </a:p>
          <a:p>
            <a:pPr defTabSz="4702358">
              <a:lnSpc>
                <a:spcPts val="3150"/>
              </a:lnSpc>
            </a:pPr>
            <a:endParaRPr lang="en-US" sz="2700" dirty="0">
              <a:latin typeface="Trebuchet MS" pitchFamily="34" charset="0"/>
            </a:endParaRPr>
          </a:p>
          <a:p>
            <a:pPr defTabSz="4702358">
              <a:lnSpc>
                <a:spcPts val="3150"/>
              </a:lnSpc>
            </a:pPr>
            <a:r>
              <a:rPr lang="en-US" sz="2700" dirty="0">
                <a:latin typeface="Trebuchet MS" pitchFamily="34" charset="0"/>
              </a:rPr>
              <a:t>This PowerPoint</a:t>
            </a:r>
            <a:r>
              <a:rPr lang="en-US" sz="2700" baseline="0" dirty="0">
                <a:latin typeface="Trebuchet MS" pitchFamily="34" charset="0"/>
              </a:rPr>
              <a:t> template requires basic PowerPoint (version 2007 or newer) skills. Below is a list of commonly asked questions specific to this template. </a:t>
            </a:r>
            <a:br>
              <a:rPr lang="en-US" sz="2700" baseline="0" dirty="0">
                <a:latin typeface="Trebuchet MS" pitchFamily="34" charset="0"/>
              </a:rPr>
            </a:br>
            <a:r>
              <a:rPr lang="en-US" sz="2700" baseline="0" dirty="0">
                <a:latin typeface="Trebuchet MS" pitchFamily="34" charset="0"/>
              </a:rPr>
              <a:t>If you are using an older version of PowerPoint some template features may not work properly.</a:t>
            </a:r>
            <a:endParaRPr lang="en-US" sz="3600" b="1" dirty="0">
              <a:solidFill>
                <a:srgbClr val="FFFF00"/>
              </a:solidFill>
              <a:latin typeface="Trebuchet MS" pitchFamily="34" charset="0"/>
            </a:endParaRPr>
          </a:p>
          <a:p>
            <a:pPr defTabSz="4702358">
              <a:lnSpc>
                <a:spcPts val="3150"/>
              </a:lnSpc>
            </a:pPr>
            <a:endParaRPr lang="en-US" sz="3600" b="1" dirty="0">
              <a:solidFill>
                <a:srgbClr val="FFFF00"/>
              </a:solidFill>
              <a:latin typeface="Trebuchet MS" pitchFamily="34" charset="0"/>
            </a:endParaRPr>
          </a:p>
          <a:p>
            <a:pPr algn="ctr">
              <a:lnSpc>
                <a:spcPts val="3150"/>
              </a:lnSpc>
            </a:pPr>
            <a:r>
              <a:rPr lang="en-US" sz="3600" b="1" baseline="0">
                <a:solidFill>
                  <a:schemeClr val="bg1"/>
                </a:solidFill>
                <a:latin typeface="Trebuchet MS" pitchFamily="34" charset="0"/>
              </a:rPr>
              <a:t>Template </a:t>
            </a:r>
            <a:r>
              <a:rPr lang="en-US" sz="3600" b="1" baseline="0" dirty="0">
                <a:solidFill>
                  <a:schemeClr val="bg1"/>
                </a:solidFill>
                <a:latin typeface="Trebuchet MS" pitchFamily="34" charset="0"/>
              </a:rPr>
              <a:t>FAQs</a:t>
            </a:r>
            <a:endParaRPr lang="en-US" sz="2700" baseline="0" dirty="0">
              <a:latin typeface="Trebuchet MS" pitchFamily="34" charset="0"/>
            </a:endParaRPr>
          </a:p>
          <a:p>
            <a:pPr algn="ctr"/>
            <a:endParaRPr lang="en-US" sz="2700" b="1" dirty="0">
              <a:solidFill>
                <a:srgbClr val="FFFF00"/>
              </a:solidFill>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r>
              <a:rPr lang="en-US" sz="2700" b="1" dirty="0">
                <a:solidFill>
                  <a:srgbClr val="FFFF00"/>
                </a:solidFill>
                <a:latin typeface="Trebuchet MS" pitchFamily="34" charset="0"/>
              </a:rPr>
              <a:t>Verifying the quality of your graphics</a:t>
            </a:r>
          </a:p>
          <a:p>
            <a:pPr defTabSz="4034291"/>
            <a:r>
              <a:rPr lang="en-US" sz="2700" dirty="0">
                <a:latin typeface="Trebuchet MS" pitchFamily="34" charset="0"/>
              </a:rPr>
              <a:t>Go to the </a:t>
            </a:r>
            <a:r>
              <a:rPr lang="en-US" sz="27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2700" baseline="0" dirty="0">
                <a:latin typeface="Trebuchet MS" pitchFamily="34" charset="0"/>
              </a:rPr>
            </a:br>
            <a:endParaRPr lang="en-US" sz="2700" baseline="0" dirty="0">
              <a:latin typeface="Trebuchet MS" pitchFamily="34" charset="0"/>
            </a:endParaRPr>
          </a:p>
          <a:p>
            <a:pPr defTabSz="4034291"/>
            <a:endParaRPr lang="en-US" sz="2700" b="1" baseline="0" dirty="0">
              <a:solidFill>
                <a:srgbClr val="FFFF00"/>
              </a:solidFill>
              <a:latin typeface="Trebuchet MS" pitchFamily="34" charset="0"/>
            </a:endParaRPr>
          </a:p>
          <a:p>
            <a:pPr defTabSz="4034291"/>
            <a:r>
              <a:rPr lang="en-US" sz="2700" b="1" baseline="0" dirty="0">
                <a:solidFill>
                  <a:srgbClr val="FFFF00"/>
                </a:solidFill>
                <a:latin typeface="Trebuchet MS" pitchFamily="34" charset="0"/>
              </a:rPr>
              <a:t>Modifying the layout</a:t>
            </a:r>
          </a:p>
          <a:p>
            <a:pPr defTabSz="4034291"/>
            <a:r>
              <a:rPr lang="en-US" sz="2700" dirty="0">
                <a:latin typeface="Trebuchet MS" pitchFamily="34" charset="0"/>
              </a:rPr>
              <a:t>This template has four </a:t>
            </a:r>
            <a:r>
              <a:rPr lang="en-US" sz="2700" baseline="0" dirty="0">
                <a:latin typeface="Trebuchet MS" pitchFamily="34" charset="0"/>
              </a:rPr>
              <a:t>different </a:t>
            </a:r>
          </a:p>
          <a:p>
            <a:pPr defTabSz="4034291"/>
            <a:r>
              <a:rPr lang="en-US" sz="2700" baseline="0" dirty="0">
                <a:latin typeface="Trebuchet MS" pitchFamily="34" charset="0"/>
              </a:rPr>
              <a:t>column layouts.   </a:t>
            </a:r>
            <a:r>
              <a:rPr lang="en-US" sz="2700" u="sng" baseline="0" dirty="0">
                <a:latin typeface="Trebuchet MS" pitchFamily="34" charset="0"/>
              </a:rPr>
              <a:t>Right-click</a:t>
            </a:r>
            <a:r>
              <a:rPr lang="en-US" sz="2700" baseline="0" dirty="0">
                <a:latin typeface="Trebuchet MS" pitchFamily="34" charset="0"/>
              </a:rPr>
              <a:t> </a:t>
            </a:r>
          </a:p>
          <a:p>
            <a:pPr defTabSz="4034291"/>
            <a:r>
              <a:rPr lang="en-US" sz="2700" baseline="0" dirty="0">
                <a:latin typeface="Trebuchet MS" pitchFamily="34" charset="0"/>
              </a:rPr>
              <a:t>your mouse on the background </a:t>
            </a:r>
          </a:p>
          <a:p>
            <a:pPr defTabSz="4034291"/>
            <a:r>
              <a:rPr lang="en-US" sz="2700" baseline="0" dirty="0">
                <a:latin typeface="Trebuchet MS" pitchFamily="34" charset="0"/>
              </a:rPr>
              <a:t>and click on LAYOUT to see the</a:t>
            </a:r>
          </a:p>
          <a:p>
            <a:pPr defTabSz="4034291"/>
            <a:r>
              <a:rPr lang="en-US" sz="2700" baseline="0" dirty="0">
                <a:latin typeface="Trebuchet MS" pitchFamily="34" charset="0"/>
              </a:rPr>
              <a:t> layout options.  The columns in </a:t>
            </a:r>
          </a:p>
          <a:p>
            <a:pPr defTabSz="4034291"/>
            <a:r>
              <a:rPr lang="en-US" sz="2700" baseline="0" dirty="0">
                <a:latin typeface="Trebuchet MS" pitchFamily="34" charset="0"/>
              </a:rPr>
              <a:t>the provided layouts are fixed and cannot be moved but advanced users can modify any layout by going to VIEW and then SLIDE MASTER.</a:t>
            </a: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defTabSz="4034291"/>
            <a:r>
              <a:rPr lang="en-US" sz="2700" b="1" baseline="0" dirty="0">
                <a:solidFill>
                  <a:srgbClr val="FFFF00"/>
                </a:solidFill>
                <a:latin typeface="Trebuchet MS" pitchFamily="34" charset="0"/>
              </a:rPr>
              <a:t>Importing text and graphics from external sources</a:t>
            </a:r>
          </a:p>
          <a:p>
            <a:pPr defTabSz="4034291"/>
            <a:r>
              <a:rPr lang="en-US" sz="2700" b="1" u="sng" baseline="0" dirty="0">
                <a:latin typeface="Trebuchet MS" pitchFamily="34" charset="0"/>
              </a:rPr>
              <a:t>TEXT: </a:t>
            </a:r>
            <a:r>
              <a:rPr lang="en-US" sz="2700" baseline="0" dirty="0">
                <a:latin typeface="Trebuchet MS" pitchFamily="34" charset="0"/>
              </a:rPr>
              <a:t>Paste or type your text into a pre-existing placeholder or drag in a new placeholder from the left side of the template. Move it anywhere as needed.</a:t>
            </a:r>
          </a:p>
          <a:p>
            <a:pPr defTabSz="4034291"/>
            <a:endParaRPr lang="en-US" sz="2700" baseline="0" dirty="0">
              <a:latin typeface="Trebuchet MS" pitchFamily="34" charset="0"/>
            </a:endParaRPr>
          </a:p>
          <a:p>
            <a:pPr defTabSz="4034291"/>
            <a:r>
              <a:rPr lang="en-US" sz="2700" b="1" u="sng" baseline="0" dirty="0">
                <a:latin typeface="Trebuchet MS" pitchFamily="34" charset="0"/>
              </a:rPr>
              <a:t>PHOTOS: </a:t>
            </a:r>
            <a:r>
              <a:rPr lang="en-US" sz="2700" baseline="0" dirty="0">
                <a:latin typeface="Trebuchet MS" pitchFamily="34" charset="0"/>
              </a:rPr>
              <a:t>Drag in a picture placeholder, size it </a:t>
            </a:r>
            <a:r>
              <a:rPr lang="en-US" sz="2700" u="sng" baseline="0" dirty="0">
                <a:latin typeface="Trebuchet MS" pitchFamily="34" charset="0"/>
              </a:rPr>
              <a:t>first</a:t>
            </a:r>
            <a:r>
              <a:rPr lang="en-US" sz="2700" baseline="0" dirty="0">
                <a:latin typeface="Trebuchet MS" pitchFamily="34" charset="0"/>
              </a:rPr>
              <a:t>, click in it and insert a photo from the menu.</a:t>
            </a:r>
          </a:p>
          <a:p>
            <a:pPr defTabSz="4034291"/>
            <a:endParaRPr lang="en-US" sz="2700" baseline="0" dirty="0">
              <a:latin typeface="Trebuchet MS" pitchFamily="34" charset="0"/>
            </a:endParaRPr>
          </a:p>
          <a:p>
            <a:pPr defTabSz="4034291"/>
            <a:r>
              <a:rPr lang="en-US" sz="2700" b="1" u="sng" baseline="0" dirty="0">
                <a:latin typeface="Trebuchet MS" pitchFamily="34" charset="0"/>
              </a:rPr>
              <a:t>TABLES: </a:t>
            </a:r>
            <a:r>
              <a:rPr lang="en-US" sz="2700" baseline="0" dirty="0">
                <a:latin typeface="Trebuchet MS" pitchFamily="34" charset="0"/>
              </a:rPr>
              <a:t>You can copy and paste a table from an external document onto this poster template. To adjust the way the text fits within the cells of a table that has been pasted, </a:t>
            </a:r>
            <a:r>
              <a:rPr lang="en-US" sz="2700" u="sng" baseline="0" dirty="0">
                <a:latin typeface="Trebuchet MS" pitchFamily="34" charset="0"/>
              </a:rPr>
              <a:t>right-click</a:t>
            </a:r>
            <a:r>
              <a:rPr lang="en-US" sz="2700" baseline="0" dirty="0">
                <a:latin typeface="Trebuchet MS" pitchFamily="34" charset="0"/>
              </a:rPr>
              <a:t> on the table, click FORMAT SHAPE  then click on TEXT BOX and change the INTERNAL MARGIN values to 0.25.</a:t>
            </a:r>
          </a:p>
          <a:p>
            <a:pPr defTabSz="4034291"/>
            <a:endParaRPr lang="en-US" sz="2700" baseline="0" dirty="0">
              <a:latin typeface="Trebuchet MS" pitchFamily="34" charset="0"/>
            </a:endParaRPr>
          </a:p>
          <a:p>
            <a:pPr defTabSz="4034291"/>
            <a:endParaRPr lang="en-US" sz="2700" baseline="0" dirty="0">
              <a:latin typeface="Trebuchet MS" pitchFamily="34" charset="0"/>
            </a:endParaRPr>
          </a:p>
          <a:p>
            <a:pPr defTabSz="4034291"/>
            <a:r>
              <a:rPr lang="en-US" sz="2700" b="1" baseline="0" dirty="0">
                <a:solidFill>
                  <a:srgbClr val="FFFF00"/>
                </a:solidFill>
                <a:latin typeface="Trebuchet MS" pitchFamily="34" charset="0"/>
              </a:rPr>
              <a:t>Modifying the color scheme</a:t>
            </a:r>
          </a:p>
          <a:p>
            <a:pPr defTabSz="4034291"/>
            <a:r>
              <a:rPr lang="en-US" sz="2700" baseline="0" dirty="0">
                <a:latin typeface="Trebuchet MS" pitchFamily="34" charset="0"/>
              </a:rPr>
              <a:t>To change the color scheme of this template go to the DESIGN menu and click on COLORS. You can choose from the provided color combinations or create your own.</a:t>
            </a:r>
          </a:p>
          <a:p>
            <a:pPr defTabSz="4702358"/>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3762339">
              <a:lnSpc>
                <a:spcPts val="3150"/>
              </a:lnSpc>
            </a:pPr>
            <a:endParaRPr lang="en-US" sz="1801" baseline="0" dirty="0">
              <a:latin typeface="Trebuchet MS" pitchFamily="34" charset="0"/>
            </a:endParaRPr>
          </a:p>
          <a:p>
            <a:pPr defTabSz="3762339">
              <a:lnSpc>
                <a:spcPts val="3150"/>
              </a:lnSpc>
            </a:pPr>
            <a:endParaRPr lang="en-US" sz="1801" dirty="0">
              <a:latin typeface="Trebuchet MS" pitchFamily="34" charset="0"/>
            </a:endParaRPr>
          </a:p>
          <a:p>
            <a:pPr algn="ctr">
              <a:lnSpc>
                <a:spcPts val="3150"/>
              </a:lnSpc>
            </a:pPr>
            <a:endParaRPr lang="en-US" sz="1801" b="1" dirty="0">
              <a:solidFill>
                <a:schemeClr val="bg1"/>
              </a:solidFill>
              <a:latin typeface="Trebuchet MS" pitchFamily="34" charset="0"/>
            </a:endParaRPr>
          </a:p>
          <a:p>
            <a:pPr defTabSz="3762339">
              <a:lnSpc>
                <a:spcPts val="3150"/>
              </a:lnSpc>
            </a:pPr>
            <a:endParaRPr lang="en-US" sz="1801" b="1" dirty="0">
              <a:solidFill>
                <a:srgbClr val="FFFF00"/>
              </a:solidFill>
              <a:latin typeface="Trebuchet MS" pitchFamily="34" charset="0"/>
            </a:endParaRPr>
          </a:p>
          <a:p>
            <a:pPr algn="ctr">
              <a:lnSpc>
                <a:spcPts val="3150"/>
              </a:lnSpc>
            </a:pPr>
            <a:endParaRPr lang="en-US" sz="2700" b="1" dirty="0">
              <a:latin typeface="Trebuchet MS" pitchFamily="34" charset="0"/>
            </a:endParaRPr>
          </a:p>
        </p:txBody>
      </p:sp>
      <p:pic>
        <p:nvPicPr>
          <p:cNvPr id="47" name="Picture 2"/>
          <p:cNvPicPr>
            <a:picLocks noChangeAspect="1" noChangeArrowheads="1"/>
          </p:cNvPicPr>
          <p:nvPr/>
        </p:nvPicPr>
        <p:blipFill>
          <a:blip r:embed="rId7" cstate="print"/>
          <a:srcRect/>
          <a:stretch>
            <a:fillRect/>
          </a:stretch>
        </p:blipFill>
        <p:spPr bwMode="auto">
          <a:xfrm>
            <a:off x="50091709" y="10983124"/>
            <a:ext cx="3902208" cy="2202310"/>
          </a:xfrm>
          <a:prstGeom prst="rect">
            <a:avLst/>
          </a:prstGeom>
          <a:noFill/>
          <a:ln w="9525">
            <a:noFill/>
            <a:miter lim="800000"/>
            <a:headEnd/>
            <a:tailEnd/>
          </a:ln>
          <a:effectLst/>
        </p:spPr>
      </p:pic>
      <p:sp>
        <p:nvSpPr>
          <p:cNvPr id="48" name="TextBox 47"/>
          <p:cNvSpPr txBox="1"/>
          <p:nvPr/>
        </p:nvSpPr>
        <p:spPr>
          <a:xfrm>
            <a:off x="44603209" y="26825842"/>
            <a:ext cx="9160287" cy="1469005"/>
          </a:xfrm>
          <a:prstGeom prst="rect">
            <a:avLst/>
          </a:prstGeom>
          <a:noFill/>
        </p:spPr>
        <p:txBody>
          <a:bodyPr wrap="square" lIns="78374" tIns="39186" rIns="78374" bIns="39186" rtlCol="0">
            <a:spAutoFit/>
          </a:bodyPr>
          <a:lstStyle/>
          <a:p>
            <a:pPr>
              <a:lnSpc>
                <a:spcPts val="2700"/>
              </a:lnSpc>
            </a:pPr>
            <a:r>
              <a:rPr lang="en-US" sz="3001" dirty="0">
                <a:solidFill>
                  <a:schemeClr val="bg1"/>
                </a:solidFill>
              </a:rPr>
              <a:t>© 2013 PosterPresentations.com</a:t>
            </a:r>
            <a:br>
              <a:rPr lang="en-US" sz="3001" dirty="0">
                <a:solidFill>
                  <a:schemeClr val="bg1"/>
                </a:solidFill>
              </a:rPr>
            </a:br>
            <a:r>
              <a:rPr lang="en-US" sz="3001" dirty="0">
                <a:solidFill>
                  <a:schemeClr val="bg1"/>
                </a:solidFill>
              </a:rPr>
              <a:t>    </a:t>
            </a:r>
            <a:r>
              <a:rPr lang="en-US" sz="2700" dirty="0">
                <a:solidFill>
                  <a:schemeClr val="bg1"/>
                </a:solidFill>
              </a:rPr>
              <a:t>2117 Fourth Street ,</a:t>
            </a:r>
            <a:r>
              <a:rPr lang="en-US" sz="2700" baseline="0" dirty="0">
                <a:solidFill>
                  <a:schemeClr val="bg1"/>
                </a:solidFill>
              </a:rPr>
              <a:t> Unit C</a:t>
            </a:r>
            <a:br>
              <a:rPr lang="en-US" sz="2700" baseline="0" dirty="0">
                <a:solidFill>
                  <a:schemeClr val="bg1"/>
                </a:solidFill>
              </a:rPr>
            </a:br>
            <a:r>
              <a:rPr lang="en-US" sz="2700" baseline="0" dirty="0">
                <a:solidFill>
                  <a:schemeClr val="bg1"/>
                </a:solidFill>
              </a:rPr>
              <a:t>    Berkeley  CA  94710</a:t>
            </a:r>
            <a:br>
              <a:rPr lang="en-US" sz="2700" baseline="0" dirty="0">
                <a:solidFill>
                  <a:schemeClr val="bg1"/>
                </a:solidFill>
              </a:rPr>
            </a:br>
            <a:r>
              <a:rPr lang="en-US" sz="2700" baseline="0" dirty="0">
                <a:solidFill>
                  <a:schemeClr val="bg1"/>
                </a:solidFill>
              </a:rPr>
              <a:t>    </a:t>
            </a:r>
            <a:r>
              <a:rPr lang="en-US" sz="2700" b="1" baseline="0" dirty="0">
                <a:solidFill>
                  <a:srgbClr val="FFFF00"/>
                </a:solidFill>
              </a:rPr>
              <a:t>posterpresenter@gmail.com</a:t>
            </a:r>
            <a:endParaRPr lang="en-US" sz="3001" b="1" dirty="0">
              <a:solidFill>
                <a:srgbClr val="FFFF00"/>
              </a:solidFill>
            </a:endParaRPr>
          </a:p>
        </p:txBody>
      </p:sp>
      <p:cxnSp>
        <p:nvCxnSpPr>
          <p:cNvPr id="49" name="Straight Connector 48"/>
          <p:cNvCxnSpPr/>
          <p:nvPr/>
        </p:nvCxnSpPr>
        <p:spPr>
          <a:xfrm>
            <a:off x="44222126" y="445234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222126" y="2650331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2"/>
            <a:ext cx="43891200" cy="4200525"/>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78374" tIns="39186" rIns="78374" bIns="39186" anchor="ctr"/>
          <a:lstStyle/>
          <a:p>
            <a:pPr lvl="0"/>
            <a:endParaRPr lang="en-US" sz="13398" dirty="0"/>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7829" y="1077950"/>
            <a:ext cx="4418385" cy="2208280"/>
          </a:xfrm>
          <a:prstGeom prst="rect">
            <a:avLst/>
          </a:prstGeom>
        </p:spPr>
      </p:pic>
      <p:sp>
        <p:nvSpPr>
          <p:cNvPr id="27"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3762064"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75" indent="-1410775" algn="l" defTabSz="376206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78" indent="-1175645" algn="l" defTabSz="3762064" rtl="0" eaLnBrk="1" latinLnBrk="0" hangingPunct="1">
        <a:spcBef>
          <a:spcPct val="20000"/>
        </a:spcBef>
        <a:buFont typeface="Arial" pitchFamily="34" charset="0"/>
        <a:buChar char="–"/>
        <a:defRPr sz="11550" kern="1200">
          <a:solidFill>
            <a:schemeClr val="tx1"/>
          </a:solidFill>
          <a:latin typeface="+mn-lt"/>
          <a:ea typeface="+mn-ea"/>
          <a:cs typeface="+mn-cs"/>
        </a:defRPr>
      </a:lvl2pPr>
      <a:lvl3pPr marL="4702582" indent="-940516" algn="l" defTabSz="3762064" rtl="0" eaLnBrk="1" latinLnBrk="0" hangingPunct="1">
        <a:spcBef>
          <a:spcPct val="20000"/>
        </a:spcBef>
        <a:buFont typeface="Arial" pitchFamily="34" charset="0"/>
        <a:buChar char="•"/>
        <a:defRPr sz="9901" kern="1200">
          <a:solidFill>
            <a:schemeClr val="tx1"/>
          </a:solidFill>
          <a:latin typeface="+mn-lt"/>
          <a:ea typeface="+mn-ea"/>
          <a:cs typeface="+mn-cs"/>
        </a:defRPr>
      </a:lvl3pPr>
      <a:lvl4pPr marL="6583616"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4pPr>
      <a:lvl5pPr marL="846464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5pPr>
      <a:lvl6pPr marL="10345680"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712"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744"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77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9pPr>
    </p:bodyStyle>
    <p:otherStyle>
      <a:defPPr>
        <a:defRPr lang="en-US"/>
      </a:defPPr>
      <a:lvl1pPr marL="0" algn="l" defTabSz="3762064" rtl="0" eaLnBrk="1" latinLnBrk="0" hangingPunct="1">
        <a:defRPr sz="7351" kern="1200">
          <a:solidFill>
            <a:schemeClr val="tx1"/>
          </a:solidFill>
          <a:latin typeface="+mn-lt"/>
          <a:ea typeface="+mn-ea"/>
          <a:cs typeface="+mn-cs"/>
        </a:defRPr>
      </a:lvl1pPr>
      <a:lvl2pPr marL="1881033" algn="l" defTabSz="3762064" rtl="0" eaLnBrk="1" latinLnBrk="0" hangingPunct="1">
        <a:defRPr sz="7351" kern="1200">
          <a:solidFill>
            <a:schemeClr val="tx1"/>
          </a:solidFill>
          <a:latin typeface="+mn-lt"/>
          <a:ea typeface="+mn-ea"/>
          <a:cs typeface="+mn-cs"/>
        </a:defRPr>
      </a:lvl2pPr>
      <a:lvl3pPr marL="3762064" algn="l" defTabSz="3762064" rtl="0" eaLnBrk="1" latinLnBrk="0" hangingPunct="1">
        <a:defRPr sz="7351" kern="1200">
          <a:solidFill>
            <a:schemeClr val="tx1"/>
          </a:solidFill>
          <a:latin typeface="+mn-lt"/>
          <a:ea typeface="+mn-ea"/>
          <a:cs typeface="+mn-cs"/>
        </a:defRPr>
      </a:lvl3pPr>
      <a:lvl4pPr marL="5643098" algn="l" defTabSz="3762064" rtl="0" eaLnBrk="1" latinLnBrk="0" hangingPunct="1">
        <a:defRPr sz="7351" kern="1200">
          <a:solidFill>
            <a:schemeClr val="tx1"/>
          </a:solidFill>
          <a:latin typeface="+mn-lt"/>
          <a:ea typeface="+mn-ea"/>
          <a:cs typeface="+mn-cs"/>
        </a:defRPr>
      </a:lvl4pPr>
      <a:lvl5pPr marL="7524130" algn="l" defTabSz="3762064" rtl="0" eaLnBrk="1" latinLnBrk="0" hangingPunct="1">
        <a:defRPr sz="7351" kern="1200">
          <a:solidFill>
            <a:schemeClr val="tx1"/>
          </a:solidFill>
          <a:latin typeface="+mn-lt"/>
          <a:ea typeface="+mn-ea"/>
          <a:cs typeface="+mn-cs"/>
        </a:defRPr>
      </a:lvl5pPr>
      <a:lvl6pPr marL="9405164" algn="l" defTabSz="3762064" rtl="0" eaLnBrk="1" latinLnBrk="0" hangingPunct="1">
        <a:defRPr sz="7351" kern="1200">
          <a:solidFill>
            <a:schemeClr val="tx1"/>
          </a:solidFill>
          <a:latin typeface="+mn-lt"/>
          <a:ea typeface="+mn-ea"/>
          <a:cs typeface="+mn-cs"/>
        </a:defRPr>
      </a:lvl6pPr>
      <a:lvl7pPr marL="11286196" algn="l" defTabSz="3762064" rtl="0" eaLnBrk="1" latinLnBrk="0" hangingPunct="1">
        <a:defRPr sz="7351" kern="1200">
          <a:solidFill>
            <a:schemeClr val="tx1"/>
          </a:solidFill>
          <a:latin typeface="+mn-lt"/>
          <a:ea typeface="+mn-ea"/>
          <a:cs typeface="+mn-cs"/>
        </a:defRPr>
      </a:lvl7pPr>
      <a:lvl8pPr marL="13167228" algn="l" defTabSz="3762064" rtl="0" eaLnBrk="1" latinLnBrk="0" hangingPunct="1">
        <a:defRPr sz="7351" kern="1200">
          <a:solidFill>
            <a:schemeClr val="tx1"/>
          </a:solidFill>
          <a:latin typeface="+mn-lt"/>
          <a:ea typeface="+mn-ea"/>
          <a:cs typeface="+mn-cs"/>
        </a:defRPr>
      </a:lvl8pPr>
      <a:lvl9pPr marL="15048261" algn="l" defTabSz="3762064" rtl="0" eaLnBrk="1" latinLnBrk="0" hangingPunct="1">
        <a:defRPr sz="7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914400" y="4600577"/>
            <a:ext cx="10058400" cy="23402925"/>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78374" tIns="39186" rIns="78374" bIns="39186" anchor="ctr"/>
          <a:lstStyle/>
          <a:p>
            <a:pPr>
              <a:defRPr/>
            </a:pPr>
            <a:endParaRPr lang="en-US" sz="13398" dirty="0"/>
          </a:p>
        </p:txBody>
      </p:sp>
      <p:sp>
        <p:nvSpPr>
          <p:cNvPr id="10" name="Text Box 14"/>
          <p:cNvSpPr txBox="1">
            <a:spLocks noChangeArrowheads="1"/>
          </p:cNvSpPr>
          <p:nvPr/>
        </p:nvSpPr>
        <p:spPr bwMode="auto">
          <a:xfrm>
            <a:off x="1436881" y="28203527"/>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11535665" y="4600577"/>
            <a:ext cx="20819872" cy="23402925"/>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78374" tIns="39186" rIns="78374" bIns="39186" anchor="ctr"/>
          <a:lstStyle/>
          <a:p>
            <a:pPr>
              <a:defRPr/>
            </a:pPr>
            <a:endParaRPr lang="en-US" sz="13398" dirty="0"/>
          </a:p>
        </p:txBody>
      </p:sp>
      <p:sp>
        <p:nvSpPr>
          <p:cNvPr id="22" name="Rectangle 33"/>
          <p:cNvSpPr>
            <a:spLocks noChangeArrowheads="1"/>
          </p:cNvSpPr>
          <p:nvPr/>
        </p:nvSpPr>
        <p:spPr bwMode="auto">
          <a:xfrm>
            <a:off x="32918400" y="4600577"/>
            <a:ext cx="10058400" cy="23402925"/>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78374" tIns="39186" rIns="78374" bIns="39186" anchor="ctr"/>
          <a:lstStyle/>
          <a:p>
            <a:pPr>
              <a:defRPr/>
            </a:pPr>
            <a:endParaRPr lang="en-US" sz="13398" dirty="0"/>
          </a:p>
        </p:txBody>
      </p:sp>
      <p:sp>
        <p:nvSpPr>
          <p:cNvPr id="24" name="Rectangle 23"/>
          <p:cNvSpPr/>
          <p:nvPr/>
        </p:nvSpPr>
        <p:spPr>
          <a:xfrm>
            <a:off x="-10402387" y="-17147"/>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r>
              <a:rPr lang="en-US" sz="3751" b="1" dirty="0">
                <a:solidFill>
                  <a:schemeClr val="bg1"/>
                </a:solidFill>
                <a:latin typeface="Trebuchet MS" pitchFamily="34" charset="0"/>
              </a:rPr>
              <a:t>QUICK DESIGN</a:t>
            </a:r>
            <a:r>
              <a:rPr lang="en-US" sz="3751" b="1" baseline="0" dirty="0">
                <a:solidFill>
                  <a:schemeClr val="bg1"/>
                </a:solidFill>
                <a:latin typeface="Trebuchet MS" pitchFamily="34" charset="0"/>
              </a:rPr>
              <a:t> </a:t>
            </a:r>
            <a:r>
              <a:rPr lang="en-US" sz="3751" b="1" dirty="0">
                <a:solidFill>
                  <a:schemeClr val="bg1"/>
                </a:solidFill>
                <a:latin typeface="Trebuchet MS" pitchFamily="34" charset="0"/>
              </a:rPr>
              <a:t>GUIDE</a:t>
            </a:r>
          </a:p>
          <a:p>
            <a:pPr algn="ctr"/>
            <a:r>
              <a:rPr lang="en-US" sz="3450" b="1" dirty="0">
                <a:solidFill>
                  <a:srgbClr val="FFFF00"/>
                </a:solidFill>
                <a:latin typeface="Trebuchet MS" pitchFamily="34" charset="0"/>
              </a:rPr>
              <a:t>(--THIS SECTION DOES NOT PRINT--)</a:t>
            </a:r>
          </a:p>
          <a:p>
            <a:pPr algn="ctr"/>
            <a:endParaRPr lang="en-US" sz="2700" b="1" dirty="0">
              <a:latin typeface="Trebuchet MS" pitchFamily="34" charset="0"/>
            </a:endParaRPr>
          </a:p>
          <a:p>
            <a:pPr defTabSz="5648684"/>
            <a:r>
              <a:rPr lang="en-US" sz="2700" dirty="0">
                <a:latin typeface="Trebuchet MS" pitchFamily="34" charset="0"/>
              </a:rPr>
              <a:t>This PowerPoint</a:t>
            </a:r>
            <a:r>
              <a:rPr lang="en-US" sz="2700" baseline="0" dirty="0">
                <a:latin typeface="Trebuchet MS" pitchFamily="34" charset="0"/>
              </a:rPr>
              <a:t> </a:t>
            </a:r>
            <a:r>
              <a:rPr lang="en-US" sz="2700" dirty="0">
                <a:latin typeface="Trebuchet MS" pitchFamily="34" charset="0"/>
              </a:rPr>
              <a:t>2007 template produces</a:t>
            </a:r>
            <a:r>
              <a:rPr lang="en-US" sz="2700" baseline="0" dirty="0">
                <a:latin typeface="Trebuchet MS" pitchFamily="34" charset="0"/>
              </a:rPr>
              <a:t> </a:t>
            </a:r>
            <a:r>
              <a:rPr lang="en-US" sz="2700" dirty="0">
                <a:latin typeface="Trebuchet MS" pitchFamily="34" charset="0"/>
              </a:rPr>
              <a:t>a 36”x60” professional  poster</a:t>
            </a:r>
            <a:r>
              <a:rPr lang="en-US" sz="2700">
                <a:latin typeface="Trebuchet MS" pitchFamily="34" charset="0"/>
              </a:rPr>
              <a:t>. You</a:t>
            </a:r>
            <a:r>
              <a:rPr lang="en-US" sz="2700" baseline="0">
                <a:latin typeface="Trebuchet MS" pitchFamily="34" charset="0"/>
              </a:rPr>
              <a:t> can u</a:t>
            </a:r>
            <a:r>
              <a:rPr lang="en-US" sz="2700">
                <a:latin typeface="Trebuchet MS" pitchFamily="34" charset="0"/>
              </a:rPr>
              <a:t>se</a:t>
            </a:r>
            <a:r>
              <a:rPr lang="en-US" sz="2700" baseline="0">
                <a:latin typeface="Trebuchet MS" pitchFamily="34" charset="0"/>
              </a:rPr>
              <a:t> it to create your research poster and </a:t>
            </a:r>
            <a:r>
              <a:rPr lang="en-US" sz="2700">
                <a:latin typeface="Trebuchet MS" pitchFamily="34" charset="0"/>
              </a:rPr>
              <a:t>save valuable time placing titles, subtitles,</a:t>
            </a:r>
            <a:r>
              <a:rPr lang="en-US" sz="2700" baseline="0">
                <a:latin typeface="Trebuchet MS" pitchFamily="34" charset="0"/>
              </a:rPr>
              <a:t> text, and graphics</a:t>
            </a:r>
            <a:r>
              <a:rPr lang="en-US" sz="2700">
                <a:latin typeface="Trebuchet MS" pitchFamily="34" charset="0"/>
              </a:rPr>
              <a:t>. </a:t>
            </a:r>
            <a:endParaRPr lang="en-US" sz="2700" dirty="0">
              <a:latin typeface="Trebuchet MS" pitchFamily="34" charset="0"/>
            </a:endParaRPr>
          </a:p>
          <a:p>
            <a:pPr defTabSz="6584091"/>
            <a:endParaRPr lang="en-US" sz="2700" dirty="0">
              <a:latin typeface="Trebuchet MS" pitchFamily="34" charset="0"/>
            </a:endParaRPr>
          </a:p>
          <a:p>
            <a:pPr defTabSz="6584091"/>
            <a:r>
              <a:rPr lang="en-US" sz="2700" dirty="0">
                <a:latin typeface="Trebuchet MS" pitchFamily="34" charset="0"/>
              </a:rPr>
              <a:t>We provide a series of online tutorials that will guide you through the poster design process and answer your poster production questions. </a:t>
            </a:r>
          </a:p>
          <a:p>
            <a:pPr defTabSz="6584091"/>
            <a:endParaRPr lang="en-US" sz="2700" dirty="0">
              <a:latin typeface="Trebuchet MS" pitchFamily="34" charset="0"/>
            </a:endParaRPr>
          </a:p>
          <a:p>
            <a:pPr defTabSz="6584091"/>
            <a:r>
              <a:rPr lang="en-US" sz="2700" dirty="0">
                <a:latin typeface="Trebuchet MS" pitchFamily="34" charset="0"/>
              </a:rPr>
              <a:t>To view our template tutorials, go online to </a:t>
            </a:r>
            <a:r>
              <a:rPr lang="en-US" sz="2700" b="1" dirty="0">
                <a:solidFill>
                  <a:srgbClr val="FFFF00"/>
                </a:solidFill>
                <a:latin typeface="Trebuchet MS" pitchFamily="34" charset="0"/>
              </a:rPr>
              <a:t>PosterPresentations.com </a:t>
            </a:r>
            <a:r>
              <a:rPr lang="en-US" sz="2700" dirty="0">
                <a:latin typeface="Trebuchet MS" pitchFamily="34" charset="0"/>
              </a:rPr>
              <a:t>and click on </a:t>
            </a:r>
            <a:r>
              <a:rPr lang="en-US" sz="2700" dirty="0">
                <a:solidFill>
                  <a:srgbClr val="FFFF00"/>
                </a:solidFill>
                <a:latin typeface="Trebuchet MS" pitchFamily="34" charset="0"/>
              </a:rPr>
              <a:t>HELP DESK.</a:t>
            </a:r>
          </a:p>
          <a:p>
            <a:pPr defTabSz="6584091"/>
            <a:endParaRPr lang="en-US" sz="2700" dirty="0">
              <a:latin typeface="Trebuchet MS" pitchFamily="34" charset="0"/>
            </a:endParaRPr>
          </a:p>
          <a:p>
            <a:pPr defTabSz="6584091"/>
            <a:r>
              <a:rPr lang="en-US" sz="2700" dirty="0">
                <a:latin typeface="Trebuchet MS" pitchFamily="34" charset="0"/>
              </a:rPr>
              <a:t>When</a:t>
            </a:r>
            <a:r>
              <a:rPr lang="en-US" sz="2700" baseline="0" dirty="0">
                <a:latin typeface="Trebuchet MS" pitchFamily="34" charset="0"/>
              </a:rPr>
              <a:t> you are ready to</a:t>
            </a:r>
            <a:r>
              <a:rPr lang="en-US" sz="2700" dirty="0">
                <a:latin typeface="Trebuchet MS" pitchFamily="34" charset="0"/>
              </a:rPr>
              <a:t> </a:t>
            </a:r>
            <a:r>
              <a:rPr lang="en-US" sz="2700" baseline="0" dirty="0">
                <a:latin typeface="Trebuchet MS" pitchFamily="34" charset="0"/>
              </a:rPr>
              <a:t> print your poster</a:t>
            </a:r>
            <a:r>
              <a:rPr lang="en-US" sz="2700" dirty="0">
                <a:latin typeface="Trebuchet MS" pitchFamily="34" charset="0"/>
              </a:rPr>
              <a:t>,</a:t>
            </a:r>
            <a:r>
              <a:rPr lang="en-US" sz="2700" baseline="0" dirty="0">
                <a:latin typeface="Trebuchet MS" pitchFamily="34" charset="0"/>
              </a:rPr>
              <a:t> go online to</a:t>
            </a:r>
            <a:r>
              <a:rPr lang="en-US" sz="3001" baseline="0" dirty="0">
                <a:latin typeface="Trebuchet MS" pitchFamily="34" charset="0"/>
              </a:rPr>
              <a:t> </a:t>
            </a:r>
            <a:r>
              <a:rPr lang="en-US" sz="3600" b="1" dirty="0">
                <a:solidFill>
                  <a:srgbClr val="FFFF00"/>
                </a:solidFill>
                <a:latin typeface="Trebuchet MS" pitchFamily="34" charset="0"/>
              </a:rPr>
              <a:t>PosterPresentations.com</a:t>
            </a:r>
            <a:r>
              <a:rPr lang="en-US" sz="3600" b="1" dirty="0">
                <a:solidFill>
                  <a:schemeClr val="bg1"/>
                </a:solidFill>
                <a:latin typeface="Trebuchet MS" pitchFamily="34" charset="0"/>
              </a:rPr>
              <a:t>.</a:t>
            </a:r>
            <a:br>
              <a:rPr lang="en-US" sz="2700" dirty="0">
                <a:latin typeface="Trebuchet MS" pitchFamily="34" charset="0"/>
              </a:rPr>
            </a:br>
            <a:endParaRPr lang="en-US" sz="2700" dirty="0">
              <a:latin typeface="Trebuchet MS" pitchFamily="34" charset="0"/>
            </a:endParaRPr>
          </a:p>
          <a:p>
            <a:pPr algn="l" defTabSz="5648684"/>
            <a:r>
              <a:rPr lang="en-US" sz="2700" b="1" dirty="0">
                <a:solidFill>
                  <a:schemeClr val="bg1"/>
                </a:solidFill>
                <a:latin typeface="Trebuchet MS" pitchFamily="34" charset="0"/>
              </a:rPr>
              <a:t>Need</a:t>
            </a:r>
            <a:r>
              <a:rPr lang="en-US" sz="2700" b="1" baseline="0" dirty="0">
                <a:solidFill>
                  <a:schemeClr val="bg1"/>
                </a:solidFill>
                <a:latin typeface="Trebuchet MS" pitchFamily="34" charset="0"/>
              </a:rPr>
              <a:t> Assistance?  </a:t>
            </a:r>
            <a:r>
              <a:rPr lang="en-US" sz="3600" b="1" baseline="0" dirty="0">
                <a:solidFill>
                  <a:srgbClr val="FFFF00"/>
                </a:solidFill>
                <a:latin typeface="Trebuchet MS" pitchFamily="34" charset="0"/>
              </a:rPr>
              <a:t>Call  us at </a:t>
            </a:r>
            <a:r>
              <a:rPr lang="en-US" sz="3600" b="1" dirty="0">
                <a:solidFill>
                  <a:srgbClr val="FFFF00"/>
                </a:solidFill>
                <a:latin typeface="Trebuchet MS" pitchFamily="34" charset="0"/>
              </a:rPr>
              <a:t>1.866.649.3004</a:t>
            </a:r>
          </a:p>
          <a:p>
            <a:pPr defTabSz="3762339"/>
            <a:r>
              <a:rPr lang="en-US" sz="2700" dirty="0">
                <a:latin typeface="Trebuchet MS" pitchFamily="34" charset="0"/>
              </a:rPr>
              <a:t> </a:t>
            </a:r>
            <a:endParaRPr lang="en-US" sz="3450" b="1" dirty="0">
              <a:solidFill>
                <a:srgbClr val="FFFF00"/>
              </a:solidFill>
              <a:latin typeface="Trebuchet MS" pitchFamily="34" charset="0"/>
            </a:endParaRPr>
          </a:p>
          <a:p>
            <a:pPr algn="ctr"/>
            <a:r>
              <a:rPr lang="en-US" sz="3751" b="1" dirty="0">
                <a:solidFill>
                  <a:schemeClr val="bg1"/>
                </a:solidFill>
                <a:latin typeface="Trebuchet MS" pitchFamily="34" charset="0"/>
              </a:rPr>
              <a:t>Object Placeholders</a:t>
            </a:r>
          </a:p>
          <a:p>
            <a:pPr algn="ctr"/>
            <a:endParaRPr lang="en-US" sz="3751" b="1" dirty="0">
              <a:solidFill>
                <a:schemeClr val="bg1"/>
              </a:solidFill>
              <a:latin typeface="Trebuchet MS" pitchFamily="34" charset="0"/>
            </a:endParaRP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solidFill>
                  <a:srgbClr val="FFFF00"/>
                </a:solidFill>
                <a:latin typeface="Trebuchet MS" pitchFamily="34" charset="0"/>
              </a:rPr>
              <a:t>Using the placeholders</a:t>
            </a:r>
          </a:p>
          <a:p>
            <a:pPr marL="0" marR="0" indent="0" algn="l" defTabSz="5648684" rtl="0" eaLnBrk="1" fontAlgn="auto" latinLnBrk="0" hangingPunct="1">
              <a:lnSpc>
                <a:spcPct val="100000"/>
              </a:lnSpc>
              <a:spcBef>
                <a:spcPts val="0"/>
              </a:spcBef>
              <a:spcAft>
                <a:spcPts val="0"/>
              </a:spcAft>
              <a:buClrTx/>
              <a:buSzTx/>
              <a:buFontTx/>
              <a:buNone/>
              <a:tabLst/>
              <a:defRPr/>
            </a:pPr>
            <a:r>
              <a:rPr lang="en-US" sz="2700" dirty="0">
                <a:latin typeface="Trebuchet MS" pitchFamily="34" charset="0"/>
              </a:rPr>
              <a:t>To</a:t>
            </a:r>
            <a:r>
              <a:rPr lang="en-US" sz="2700" baseline="0" dirty="0">
                <a:latin typeface="Trebuchet MS" pitchFamily="34" charset="0"/>
              </a:rPr>
              <a:t> add text, c</a:t>
            </a:r>
            <a:r>
              <a:rPr lang="en-US" sz="2700" dirty="0">
                <a:latin typeface="Trebuchet MS" pitchFamily="34" charset="0"/>
              </a:rPr>
              <a:t>lick inside</a:t>
            </a:r>
            <a:r>
              <a:rPr lang="en-US" sz="2700" baseline="0" dirty="0">
                <a:latin typeface="Trebuchet MS" pitchFamily="34" charset="0"/>
              </a:rPr>
              <a:t> a placeholder on the poster and type or paste your text.  To move a placeholder, click it </a:t>
            </a:r>
            <a:r>
              <a:rPr lang="en-US" sz="2700" u="sng" baseline="0" dirty="0">
                <a:latin typeface="Trebuchet MS" pitchFamily="34" charset="0"/>
              </a:rPr>
              <a:t>once</a:t>
            </a:r>
            <a:r>
              <a:rPr lang="en-US" sz="2700" baseline="0" dirty="0">
                <a:latin typeface="Trebuchet MS" pitchFamily="34" charset="0"/>
              </a:rPr>
              <a:t> (to select it).  Place your cursor on its frame, and your cursor will change to this symbol       .  Click </a:t>
            </a:r>
            <a:r>
              <a:rPr lang="en-US" sz="2700" u="sng" baseline="0" dirty="0">
                <a:latin typeface="Trebuchet MS" pitchFamily="34" charset="0"/>
              </a:rPr>
              <a:t>once</a:t>
            </a:r>
            <a:r>
              <a:rPr lang="en-US" sz="2700" baseline="0" dirty="0">
                <a:latin typeface="Trebuchet MS" pitchFamily="34" charset="0"/>
              </a:rPr>
              <a:t> and drag it to a new location where you can resize it. </a:t>
            </a:r>
          </a:p>
          <a:p>
            <a:pPr defTabSz="5648684"/>
            <a:endParaRPr lang="en-US" sz="2700" dirty="0">
              <a:latin typeface="Trebuchet MS" pitchFamily="34" charset="0"/>
            </a:endParaRPr>
          </a:p>
          <a:p>
            <a:pPr defTabSz="5648684"/>
            <a:r>
              <a:rPr lang="en-US" sz="2700" b="1" dirty="0">
                <a:solidFill>
                  <a:srgbClr val="FFFF00"/>
                </a:solidFill>
                <a:latin typeface="Trebuchet MS" pitchFamily="34" charset="0"/>
              </a:rPr>
              <a:t>Section Header placeholder</a:t>
            </a:r>
          </a:p>
          <a:p>
            <a:pPr defTabSz="5648684"/>
            <a:r>
              <a:rPr lang="en-US" sz="27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6584091"/>
            <a:endParaRPr lang="en-US" sz="2700" baseline="0" dirty="0">
              <a:latin typeface="Trebuchet MS" pitchFamily="34" charset="0"/>
            </a:endParaRPr>
          </a:p>
          <a:p>
            <a:pPr defTabSz="6584091"/>
            <a:endParaRPr lang="en-US" sz="2700" dirty="0">
              <a:latin typeface="Trebuchet MS" pitchFamily="34" charset="0"/>
            </a:endParaRPr>
          </a:p>
          <a:p>
            <a:pPr defTabSz="6584091"/>
            <a:endParaRPr lang="en-US" sz="2700" b="1" dirty="0">
              <a:solidFill>
                <a:srgbClr val="FFFF00"/>
              </a:solidFill>
              <a:latin typeface="Trebuchet MS" pitchFamily="34" charset="0"/>
            </a:endParaRPr>
          </a:p>
          <a:p>
            <a:pPr defTabSz="6584091"/>
            <a:r>
              <a:rPr lang="en-US" sz="2700" b="1" dirty="0">
                <a:solidFill>
                  <a:srgbClr val="FFFF00"/>
                </a:solidFill>
                <a:latin typeface="Trebuchet MS" pitchFamily="34" charset="0"/>
              </a:rPr>
              <a:t>Text placeholder</a:t>
            </a:r>
          </a:p>
          <a:p>
            <a:pPr defTabSz="6584091"/>
            <a:r>
              <a:rPr lang="en-US" sz="2700" baseline="0" dirty="0">
                <a:latin typeface="Trebuchet MS" pitchFamily="34" charset="0"/>
              </a:rPr>
              <a:t>Move this preformatted text placeholder to the poster to add a new body of text.</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defTabSz="6584091"/>
            <a:endParaRPr lang="en-US" sz="2700" b="1" baseline="0" dirty="0">
              <a:solidFill>
                <a:srgbClr val="FFFF00"/>
              </a:solidFill>
              <a:latin typeface="Trebuchet MS" pitchFamily="34" charset="0"/>
            </a:endParaRPr>
          </a:p>
          <a:p>
            <a:pPr defTabSz="6584091"/>
            <a:r>
              <a:rPr lang="en-US" sz="2700" b="1" baseline="0" dirty="0">
                <a:solidFill>
                  <a:srgbClr val="FFFF00"/>
                </a:solidFill>
                <a:latin typeface="Trebuchet MS" pitchFamily="34" charset="0"/>
              </a:rPr>
              <a:t>Picture placeholder</a:t>
            </a:r>
          </a:p>
          <a:p>
            <a:pPr defTabSz="6584091"/>
            <a:r>
              <a:rPr lang="en-US" sz="2700" baseline="0" dirty="0">
                <a:latin typeface="Trebuchet MS" pitchFamily="34" charset="0"/>
              </a:rPr>
              <a:t>Move this graphic placeholder onto your poster, size it first, and then click it to add a picture to the poster.</a:t>
            </a:r>
          </a:p>
          <a:p>
            <a:pPr defTabSz="6584091"/>
            <a:endParaRPr lang="en-US" sz="2700" baseline="0" dirty="0">
              <a:latin typeface="Trebuchet MS" pitchFamily="34" charset="0"/>
            </a:endParaRPr>
          </a:p>
          <a:p>
            <a:pPr defTabSz="6584091"/>
            <a:endParaRPr lang="en-US" sz="2700" baseline="0" dirty="0">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algn="ctr"/>
            <a:endParaRPr lang="en-US" sz="2700" b="1" dirty="0">
              <a:solidFill>
                <a:schemeClr val="bg1"/>
              </a:solidFill>
              <a:latin typeface="Trebuchet MS" pitchFamily="34" charset="0"/>
            </a:endParaRPr>
          </a:p>
          <a:p>
            <a:pPr defTabSz="3762339"/>
            <a:endParaRPr lang="en-US" sz="2700" dirty="0">
              <a:latin typeface="Trebuchet MS" pitchFamily="34" charset="0"/>
            </a:endParaRPr>
          </a:p>
          <a:p>
            <a:pPr algn="ctr"/>
            <a:endParaRPr lang="en-US" sz="2700" b="1" dirty="0">
              <a:solidFill>
                <a:schemeClr val="bg1"/>
              </a:solidFill>
              <a:latin typeface="Trebuchet MS" pitchFamily="34" charset="0"/>
            </a:endParaRPr>
          </a:p>
          <a:p>
            <a:pPr defTabSz="3762339"/>
            <a:endParaRPr lang="en-US" sz="2700" b="1" dirty="0">
              <a:solidFill>
                <a:srgbClr val="FFFF00"/>
              </a:solidFill>
              <a:latin typeface="Trebuchet MS" pitchFamily="34" charset="0"/>
            </a:endParaRPr>
          </a:p>
          <a:p>
            <a:pPr algn="ctr"/>
            <a:endParaRPr lang="en-US" sz="2700" b="1" dirty="0">
              <a:latin typeface="Trebuchet MS" pitchFamily="34" charset="0"/>
            </a:endParaRPr>
          </a:p>
        </p:txBody>
      </p:sp>
      <p:sp>
        <p:nvSpPr>
          <p:cNvPr id="25" name="Rectangle 24"/>
          <p:cNvSpPr/>
          <p:nvPr/>
        </p:nvSpPr>
        <p:spPr>
          <a:xfrm>
            <a:off x="-10370487" y="20755154"/>
            <a:ext cx="10018560" cy="680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p>
        </p:txBody>
      </p:sp>
      <p:pic>
        <p:nvPicPr>
          <p:cNvPr id="26" name="Picture 2"/>
          <p:cNvPicPr>
            <a:picLocks noChangeAspect="1" noChangeArrowheads="1"/>
          </p:cNvPicPr>
          <p:nvPr/>
        </p:nvPicPr>
        <p:blipFill>
          <a:blip r:embed="rId5" cstate="print"/>
          <a:srcRect/>
          <a:stretch>
            <a:fillRect/>
          </a:stretch>
        </p:blipFill>
        <p:spPr bwMode="auto">
          <a:xfrm>
            <a:off x="-3892732" y="13916827"/>
            <a:ext cx="590550" cy="383381"/>
          </a:xfrm>
          <a:prstGeom prst="rect">
            <a:avLst/>
          </a:prstGeom>
          <a:noFill/>
          <a:ln w="9525">
            <a:solidFill>
              <a:schemeClr val="tx1"/>
            </a:solidFill>
            <a:miter lim="800000"/>
            <a:headEnd/>
            <a:tailEnd/>
          </a:ln>
          <a:effectLst/>
        </p:spPr>
      </p:pic>
      <p:grpSp>
        <p:nvGrpSpPr>
          <p:cNvPr id="29" name="Group 28"/>
          <p:cNvGrpSpPr/>
          <p:nvPr/>
        </p:nvGrpSpPr>
        <p:grpSpPr>
          <a:xfrm>
            <a:off x="-9958063" y="27256642"/>
            <a:ext cx="9234440" cy="1127316"/>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sz="12901"/>
            </a:p>
          </p:txBody>
        </p:sp>
        <p:pic>
          <p:nvPicPr>
            <p:cNvPr id="32" name="Picture 31"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71462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a:t>
              </a:r>
              <a:r>
                <a:rPr lang="en-US" sz="2100" baseline="0" dirty="0" err="1">
                  <a:solidFill>
                    <a:schemeClr val="tx2"/>
                  </a:solidFill>
                  <a:latin typeface="Trebuchet MS" pitchFamily="34" charset="0"/>
                </a:rPr>
                <a:t>Facebook</a:t>
              </a:r>
              <a:r>
                <a:rPr lang="en-US" sz="2100" baseline="0" dirty="0">
                  <a:solidFill>
                    <a:schemeClr val="tx2"/>
                  </a:solidFill>
                  <a:latin typeface="Trebuchet MS" pitchFamily="34" charset="0"/>
                </a:rPr>
                <a:t> page. </a:t>
              </a:r>
            </a:p>
            <a:p>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a:t>
              </a:r>
              <a:endParaRPr lang="en-US" sz="2100" dirty="0">
                <a:solidFill>
                  <a:schemeClr val="tx2"/>
                </a:solidFill>
                <a:latin typeface="Trebuchet MS" pitchFamily="34" charset="0"/>
              </a:endParaRPr>
            </a:p>
          </p:txBody>
        </p:sp>
      </p:grpSp>
      <p:cxnSp>
        <p:nvCxnSpPr>
          <p:cNvPr id="44" name="Straight Connector 43"/>
          <p:cNvCxnSpPr/>
          <p:nvPr/>
        </p:nvCxnSpPr>
        <p:spPr>
          <a:xfrm>
            <a:off x="-10356667" y="10280678"/>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386438" y="17849386"/>
            <a:ext cx="10018560" cy="6800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374" tIns="39186" rIns="78374" bIns="39186" rtlCol="0" anchor="ctr"/>
          <a:lstStyle/>
          <a:p>
            <a:pPr algn="ctr"/>
            <a:endParaRPr lang="en-US" sz="13398"/>
          </a:p>
        </p:txBody>
      </p:sp>
      <p:sp>
        <p:nvSpPr>
          <p:cNvPr id="46" name="Rectangle 45"/>
          <p:cNvSpPr/>
          <p:nvPr/>
        </p:nvSpPr>
        <p:spPr>
          <a:xfrm>
            <a:off x="44222126" y="0"/>
            <a:ext cx="10050462" cy="28803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56747" tIns="313492" rIns="156747" bIns="156747" rtlCol="0" anchor="t" anchorCtr="0"/>
          <a:lstStyle/>
          <a:p>
            <a:pPr algn="ctr">
              <a:lnSpc>
                <a:spcPts val="3600"/>
              </a:lnSpc>
            </a:pPr>
            <a:r>
              <a:rPr lang="en-US" sz="3600" b="1" dirty="0">
                <a:solidFill>
                  <a:schemeClr val="bg1"/>
                </a:solidFill>
                <a:latin typeface="Trebuchet MS" pitchFamily="34" charset="0"/>
              </a:rPr>
              <a:t>QUICK</a:t>
            </a:r>
            <a:r>
              <a:rPr lang="en-US" sz="3600" b="1" baseline="0" dirty="0">
                <a:solidFill>
                  <a:schemeClr val="bg1"/>
                </a:solidFill>
                <a:latin typeface="Trebuchet MS" pitchFamily="34" charset="0"/>
              </a:rPr>
              <a:t> TIPS</a:t>
            </a:r>
            <a:endParaRPr lang="en-US" sz="3600" b="1" dirty="0">
              <a:solidFill>
                <a:schemeClr val="bg1"/>
              </a:solidFill>
              <a:latin typeface="Trebuchet MS" pitchFamily="34" charset="0"/>
            </a:endParaRPr>
          </a:p>
          <a:p>
            <a:pPr algn="ctr">
              <a:lnSpc>
                <a:spcPts val="3600"/>
              </a:lnSpc>
            </a:pPr>
            <a:r>
              <a:rPr lang="en-US" sz="3600" b="1" dirty="0">
                <a:solidFill>
                  <a:srgbClr val="FFFF00"/>
                </a:solidFill>
                <a:latin typeface="Trebuchet MS" pitchFamily="34" charset="0"/>
              </a:rPr>
              <a:t>(--THIS SECTION DOES NOT PRINT--)</a:t>
            </a:r>
          </a:p>
          <a:p>
            <a:pPr defTabSz="4702358">
              <a:lnSpc>
                <a:spcPts val="3150"/>
              </a:lnSpc>
            </a:pPr>
            <a:endParaRPr lang="en-US" sz="2700" dirty="0">
              <a:latin typeface="Trebuchet MS" pitchFamily="34" charset="0"/>
            </a:endParaRPr>
          </a:p>
          <a:p>
            <a:pPr defTabSz="4702358">
              <a:lnSpc>
                <a:spcPts val="3150"/>
              </a:lnSpc>
            </a:pPr>
            <a:r>
              <a:rPr lang="en-US" sz="2700" dirty="0">
                <a:latin typeface="Trebuchet MS" pitchFamily="34" charset="0"/>
              </a:rPr>
              <a:t>This PowerPoint</a:t>
            </a:r>
            <a:r>
              <a:rPr lang="en-US" sz="2700" baseline="0" dirty="0">
                <a:latin typeface="Trebuchet MS" pitchFamily="34" charset="0"/>
              </a:rPr>
              <a:t> template requires basic PowerPoint (version 2007 or newer) skills. Below is a list of commonly asked questions specific to this template. </a:t>
            </a:r>
            <a:br>
              <a:rPr lang="en-US" sz="2700" baseline="0" dirty="0">
                <a:latin typeface="Trebuchet MS" pitchFamily="34" charset="0"/>
              </a:rPr>
            </a:br>
            <a:r>
              <a:rPr lang="en-US" sz="2700" baseline="0" dirty="0">
                <a:latin typeface="Trebuchet MS" pitchFamily="34" charset="0"/>
              </a:rPr>
              <a:t>If you are using an older version of PowerPoint some template features may not work properly.</a:t>
            </a:r>
            <a:endParaRPr lang="en-US" sz="3600" b="1" dirty="0">
              <a:solidFill>
                <a:srgbClr val="FFFF00"/>
              </a:solidFill>
              <a:latin typeface="Trebuchet MS" pitchFamily="34" charset="0"/>
            </a:endParaRPr>
          </a:p>
          <a:p>
            <a:pPr defTabSz="4702358">
              <a:lnSpc>
                <a:spcPts val="3150"/>
              </a:lnSpc>
            </a:pPr>
            <a:endParaRPr lang="en-US" sz="3600" b="1" dirty="0">
              <a:solidFill>
                <a:srgbClr val="FFFF00"/>
              </a:solidFill>
              <a:latin typeface="Trebuchet MS" pitchFamily="34" charset="0"/>
            </a:endParaRPr>
          </a:p>
          <a:p>
            <a:pPr algn="ctr">
              <a:lnSpc>
                <a:spcPts val="3150"/>
              </a:lnSpc>
            </a:pPr>
            <a:r>
              <a:rPr lang="en-US" sz="3600" b="1" baseline="0">
                <a:solidFill>
                  <a:schemeClr val="bg1"/>
                </a:solidFill>
                <a:latin typeface="Trebuchet MS" pitchFamily="34" charset="0"/>
              </a:rPr>
              <a:t>Template </a:t>
            </a:r>
            <a:r>
              <a:rPr lang="en-US" sz="3600" b="1" baseline="0" dirty="0">
                <a:solidFill>
                  <a:schemeClr val="bg1"/>
                </a:solidFill>
                <a:latin typeface="Trebuchet MS" pitchFamily="34" charset="0"/>
              </a:rPr>
              <a:t>FAQs</a:t>
            </a:r>
            <a:endParaRPr lang="en-US" sz="2700" baseline="0" dirty="0">
              <a:latin typeface="Trebuchet MS" pitchFamily="34" charset="0"/>
            </a:endParaRPr>
          </a:p>
          <a:p>
            <a:pPr algn="ctr"/>
            <a:endParaRPr lang="en-US" sz="2700" b="1" dirty="0">
              <a:solidFill>
                <a:srgbClr val="FFFF00"/>
              </a:solidFill>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r>
              <a:rPr lang="en-US" sz="2700" b="1" dirty="0">
                <a:solidFill>
                  <a:srgbClr val="FFFF00"/>
                </a:solidFill>
                <a:latin typeface="Trebuchet MS" pitchFamily="34" charset="0"/>
              </a:rPr>
              <a:t>Verifying the quality of your graphics</a:t>
            </a:r>
          </a:p>
          <a:p>
            <a:pPr defTabSz="4034291"/>
            <a:r>
              <a:rPr lang="en-US" sz="2700" dirty="0">
                <a:latin typeface="Trebuchet MS" pitchFamily="34" charset="0"/>
              </a:rPr>
              <a:t>Go to the </a:t>
            </a:r>
            <a:r>
              <a:rPr lang="en-US" sz="27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2700" baseline="0" dirty="0">
                <a:latin typeface="Trebuchet MS" pitchFamily="34" charset="0"/>
              </a:rPr>
            </a:br>
            <a:endParaRPr lang="en-US" sz="2700" baseline="0" dirty="0">
              <a:latin typeface="Trebuchet MS" pitchFamily="34" charset="0"/>
            </a:endParaRPr>
          </a:p>
          <a:p>
            <a:pPr defTabSz="4034291"/>
            <a:endParaRPr lang="en-US" sz="2700" b="1" baseline="0" dirty="0">
              <a:solidFill>
                <a:srgbClr val="FFFF00"/>
              </a:solidFill>
              <a:latin typeface="Trebuchet MS" pitchFamily="34" charset="0"/>
            </a:endParaRPr>
          </a:p>
          <a:p>
            <a:pPr defTabSz="4034291"/>
            <a:r>
              <a:rPr lang="en-US" sz="2700" b="1" baseline="0" dirty="0">
                <a:solidFill>
                  <a:srgbClr val="FFFF00"/>
                </a:solidFill>
                <a:latin typeface="Trebuchet MS" pitchFamily="34" charset="0"/>
              </a:rPr>
              <a:t>Modifying the layout</a:t>
            </a:r>
          </a:p>
          <a:p>
            <a:pPr defTabSz="4034291"/>
            <a:r>
              <a:rPr lang="en-US" sz="2700" dirty="0">
                <a:latin typeface="Trebuchet MS" pitchFamily="34" charset="0"/>
              </a:rPr>
              <a:t>This template has four </a:t>
            </a:r>
            <a:r>
              <a:rPr lang="en-US" sz="2700" baseline="0" dirty="0">
                <a:latin typeface="Trebuchet MS" pitchFamily="34" charset="0"/>
              </a:rPr>
              <a:t>different </a:t>
            </a:r>
          </a:p>
          <a:p>
            <a:pPr defTabSz="4034291"/>
            <a:r>
              <a:rPr lang="en-US" sz="2700" baseline="0" dirty="0">
                <a:latin typeface="Trebuchet MS" pitchFamily="34" charset="0"/>
              </a:rPr>
              <a:t>column layouts.   </a:t>
            </a:r>
            <a:r>
              <a:rPr lang="en-US" sz="2700" u="sng" baseline="0" dirty="0">
                <a:latin typeface="Trebuchet MS" pitchFamily="34" charset="0"/>
              </a:rPr>
              <a:t>Right-click</a:t>
            </a:r>
            <a:r>
              <a:rPr lang="en-US" sz="2700" baseline="0" dirty="0">
                <a:latin typeface="Trebuchet MS" pitchFamily="34" charset="0"/>
              </a:rPr>
              <a:t> </a:t>
            </a:r>
          </a:p>
          <a:p>
            <a:pPr defTabSz="4034291"/>
            <a:r>
              <a:rPr lang="en-US" sz="2700" baseline="0" dirty="0">
                <a:latin typeface="Trebuchet MS" pitchFamily="34" charset="0"/>
              </a:rPr>
              <a:t>your mouse on the background </a:t>
            </a:r>
          </a:p>
          <a:p>
            <a:pPr defTabSz="4034291"/>
            <a:r>
              <a:rPr lang="en-US" sz="2700" baseline="0" dirty="0">
                <a:latin typeface="Trebuchet MS" pitchFamily="34" charset="0"/>
              </a:rPr>
              <a:t>and click on LAYOUT to see the</a:t>
            </a:r>
          </a:p>
          <a:p>
            <a:pPr defTabSz="4034291"/>
            <a:r>
              <a:rPr lang="en-US" sz="2700" baseline="0" dirty="0">
                <a:latin typeface="Trebuchet MS" pitchFamily="34" charset="0"/>
              </a:rPr>
              <a:t> layout options.  The columns in </a:t>
            </a:r>
          </a:p>
          <a:p>
            <a:pPr defTabSz="4034291"/>
            <a:r>
              <a:rPr lang="en-US" sz="2700" baseline="0" dirty="0">
                <a:latin typeface="Trebuchet MS" pitchFamily="34" charset="0"/>
              </a:rPr>
              <a:t>the provided layouts are fixed and cannot be moved but advanced users can modify any layout by going to VIEW and then SLIDE MASTER.</a:t>
            </a: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marL="0" marR="0" indent="0" algn="l" defTabSz="4034291" rtl="0" eaLnBrk="1" fontAlgn="auto" latinLnBrk="0" hangingPunct="1">
              <a:lnSpc>
                <a:spcPct val="100000"/>
              </a:lnSpc>
              <a:spcBef>
                <a:spcPts val="0"/>
              </a:spcBef>
              <a:spcAft>
                <a:spcPts val="0"/>
              </a:spcAft>
              <a:buClrTx/>
              <a:buSzTx/>
              <a:buFontTx/>
              <a:buNone/>
              <a:tabLst/>
              <a:defRPr/>
            </a:pPr>
            <a:endParaRPr lang="en-US" sz="2700" baseline="0" dirty="0">
              <a:latin typeface="Trebuchet MS" pitchFamily="34" charset="0"/>
            </a:endParaRPr>
          </a:p>
          <a:p>
            <a:pPr defTabSz="4034291"/>
            <a:r>
              <a:rPr lang="en-US" sz="2700" b="1" baseline="0" dirty="0">
                <a:solidFill>
                  <a:srgbClr val="FFFF00"/>
                </a:solidFill>
                <a:latin typeface="Trebuchet MS" pitchFamily="34" charset="0"/>
              </a:rPr>
              <a:t>Importing text and graphics from external sources</a:t>
            </a:r>
          </a:p>
          <a:p>
            <a:pPr defTabSz="4034291"/>
            <a:r>
              <a:rPr lang="en-US" sz="2700" b="1" u="sng" baseline="0" dirty="0">
                <a:latin typeface="Trebuchet MS" pitchFamily="34" charset="0"/>
              </a:rPr>
              <a:t>TEXT: </a:t>
            </a:r>
            <a:r>
              <a:rPr lang="en-US" sz="2700" baseline="0" dirty="0">
                <a:latin typeface="Trebuchet MS" pitchFamily="34" charset="0"/>
              </a:rPr>
              <a:t>Paste or type your text into a pre-existing placeholder or drag in a new placeholder from the left side of the template. Move it anywhere as needed.</a:t>
            </a:r>
          </a:p>
          <a:p>
            <a:pPr defTabSz="4034291"/>
            <a:endParaRPr lang="en-US" sz="2700" baseline="0" dirty="0">
              <a:latin typeface="Trebuchet MS" pitchFamily="34" charset="0"/>
            </a:endParaRPr>
          </a:p>
          <a:p>
            <a:pPr defTabSz="4034291"/>
            <a:r>
              <a:rPr lang="en-US" sz="2700" b="1" u="sng" baseline="0" dirty="0">
                <a:latin typeface="Trebuchet MS" pitchFamily="34" charset="0"/>
              </a:rPr>
              <a:t>PHOTOS: </a:t>
            </a:r>
            <a:r>
              <a:rPr lang="en-US" sz="2700" baseline="0" dirty="0">
                <a:latin typeface="Trebuchet MS" pitchFamily="34" charset="0"/>
              </a:rPr>
              <a:t>Drag in a picture placeholder, size it </a:t>
            </a:r>
            <a:r>
              <a:rPr lang="en-US" sz="2700" u="sng" baseline="0" dirty="0">
                <a:latin typeface="Trebuchet MS" pitchFamily="34" charset="0"/>
              </a:rPr>
              <a:t>first</a:t>
            </a:r>
            <a:r>
              <a:rPr lang="en-US" sz="2700" baseline="0" dirty="0">
                <a:latin typeface="Trebuchet MS" pitchFamily="34" charset="0"/>
              </a:rPr>
              <a:t>, click in it and insert a photo from the menu.</a:t>
            </a:r>
          </a:p>
          <a:p>
            <a:pPr defTabSz="4034291"/>
            <a:endParaRPr lang="en-US" sz="2700" baseline="0" dirty="0">
              <a:latin typeface="Trebuchet MS" pitchFamily="34" charset="0"/>
            </a:endParaRPr>
          </a:p>
          <a:p>
            <a:pPr defTabSz="4034291"/>
            <a:r>
              <a:rPr lang="en-US" sz="2700" b="1" u="sng" baseline="0" dirty="0">
                <a:latin typeface="Trebuchet MS" pitchFamily="34" charset="0"/>
              </a:rPr>
              <a:t>TABLES: </a:t>
            </a:r>
            <a:r>
              <a:rPr lang="en-US" sz="2700" baseline="0" dirty="0">
                <a:latin typeface="Trebuchet MS" pitchFamily="34" charset="0"/>
              </a:rPr>
              <a:t>You can copy and paste a table from an external document onto this poster template. To adjust the way the text fits within the cells of a table that has been pasted, </a:t>
            </a:r>
            <a:r>
              <a:rPr lang="en-US" sz="2700" u="sng" baseline="0" dirty="0">
                <a:latin typeface="Trebuchet MS" pitchFamily="34" charset="0"/>
              </a:rPr>
              <a:t>right-click</a:t>
            </a:r>
            <a:r>
              <a:rPr lang="en-US" sz="2700" baseline="0" dirty="0">
                <a:latin typeface="Trebuchet MS" pitchFamily="34" charset="0"/>
              </a:rPr>
              <a:t> on the table, click FORMAT SHAPE  then click on TEXT BOX and change the INTERNAL MARGIN values to 0.25.</a:t>
            </a:r>
          </a:p>
          <a:p>
            <a:pPr defTabSz="4034291"/>
            <a:endParaRPr lang="en-US" sz="2700" baseline="0" dirty="0">
              <a:latin typeface="Trebuchet MS" pitchFamily="34" charset="0"/>
            </a:endParaRPr>
          </a:p>
          <a:p>
            <a:pPr defTabSz="4034291"/>
            <a:endParaRPr lang="en-US" sz="2700" baseline="0" dirty="0">
              <a:latin typeface="Trebuchet MS" pitchFamily="34" charset="0"/>
            </a:endParaRPr>
          </a:p>
          <a:p>
            <a:pPr defTabSz="4034291"/>
            <a:r>
              <a:rPr lang="en-US" sz="2700" b="1" baseline="0" dirty="0">
                <a:solidFill>
                  <a:srgbClr val="FFFF00"/>
                </a:solidFill>
                <a:latin typeface="Trebuchet MS" pitchFamily="34" charset="0"/>
              </a:rPr>
              <a:t>Modifying the color scheme</a:t>
            </a:r>
          </a:p>
          <a:p>
            <a:pPr defTabSz="4034291"/>
            <a:r>
              <a:rPr lang="en-US" sz="2700" baseline="0" dirty="0">
                <a:latin typeface="Trebuchet MS" pitchFamily="34" charset="0"/>
              </a:rPr>
              <a:t>To change the color scheme of this template go to the DESIGN menu and click on COLORS. You can choose from the provided color combinations or create your own.</a:t>
            </a:r>
          </a:p>
          <a:p>
            <a:pPr defTabSz="4702358"/>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4702358">
              <a:lnSpc>
                <a:spcPts val="3150"/>
              </a:lnSpc>
            </a:pPr>
            <a:endParaRPr lang="en-US" sz="2700" baseline="0" dirty="0">
              <a:latin typeface="Trebuchet MS" pitchFamily="34" charset="0"/>
            </a:endParaRPr>
          </a:p>
          <a:p>
            <a:pPr defTabSz="3762339">
              <a:lnSpc>
                <a:spcPts val="3150"/>
              </a:lnSpc>
            </a:pPr>
            <a:endParaRPr lang="en-US" sz="1801" baseline="0" dirty="0">
              <a:latin typeface="Trebuchet MS" pitchFamily="34" charset="0"/>
            </a:endParaRPr>
          </a:p>
          <a:p>
            <a:pPr defTabSz="3762339">
              <a:lnSpc>
                <a:spcPts val="3150"/>
              </a:lnSpc>
            </a:pPr>
            <a:endParaRPr lang="en-US" sz="1801" dirty="0">
              <a:latin typeface="Trebuchet MS" pitchFamily="34" charset="0"/>
            </a:endParaRPr>
          </a:p>
          <a:p>
            <a:pPr algn="ctr">
              <a:lnSpc>
                <a:spcPts val="3150"/>
              </a:lnSpc>
            </a:pPr>
            <a:endParaRPr lang="en-US" sz="1801" b="1" dirty="0">
              <a:solidFill>
                <a:schemeClr val="bg1"/>
              </a:solidFill>
              <a:latin typeface="Trebuchet MS" pitchFamily="34" charset="0"/>
            </a:endParaRPr>
          </a:p>
          <a:p>
            <a:pPr defTabSz="3762339">
              <a:lnSpc>
                <a:spcPts val="3150"/>
              </a:lnSpc>
            </a:pPr>
            <a:endParaRPr lang="en-US" sz="1801" b="1" dirty="0">
              <a:solidFill>
                <a:srgbClr val="FFFF00"/>
              </a:solidFill>
              <a:latin typeface="Trebuchet MS" pitchFamily="34" charset="0"/>
            </a:endParaRPr>
          </a:p>
          <a:p>
            <a:pPr algn="ctr">
              <a:lnSpc>
                <a:spcPts val="3150"/>
              </a:lnSpc>
            </a:pPr>
            <a:endParaRPr lang="en-US" sz="2700" b="1" dirty="0">
              <a:latin typeface="Trebuchet MS" pitchFamily="34" charset="0"/>
            </a:endParaRPr>
          </a:p>
        </p:txBody>
      </p:sp>
      <p:pic>
        <p:nvPicPr>
          <p:cNvPr id="47" name="Picture 2"/>
          <p:cNvPicPr>
            <a:picLocks noChangeAspect="1" noChangeArrowheads="1"/>
          </p:cNvPicPr>
          <p:nvPr/>
        </p:nvPicPr>
        <p:blipFill>
          <a:blip r:embed="rId8" cstate="print"/>
          <a:srcRect/>
          <a:stretch>
            <a:fillRect/>
          </a:stretch>
        </p:blipFill>
        <p:spPr bwMode="auto">
          <a:xfrm>
            <a:off x="50091709" y="10983124"/>
            <a:ext cx="3902208" cy="2202310"/>
          </a:xfrm>
          <a:prstGeom prst="rect">
            <a:avLst/>
          </a:prstGeom>
          <a:noFill/>
          <a:ln w="9525">
            <a:noFill/>
            <a:miter lim="800000"/>
            <a:headEnd/>
            <a:tailEnd/>
          </a:ln>
          <a:effectLst/>
        </p:spPr>
      </p:pic>
      <p:sp>
        <p:nvSpPr>
          <p:cNvPr id="48" name="TextBox 47"/>
          <p:cNvSpPr txBox="1"/>
          <p:nvPr/>
        </p:nvSpPr>
        <p:spPr>
          <a:xfrm>
            <a:off x="44603209" y="26825842"/>
            <a:ext cx="9160287" cy="1469005"/>
          </a:xfrm>
          <a:prstGeom prst="rect">
            <a:avLst/>
          </a:prstGeom>
          <a:noFill/>
        </p:spPr>
        <p:txBody>
          <a:bodyPr wrap="square" lIns="78374" tIns="39186" rIns="78374" bIns="39186" rtlCol="0">
            <a:spAutoFit/>
          </a:bodyPr>
          <a:lstStyle/>
          <a:p>
            <a:pPr>
              <a:lnSpc>
                <a:spcPts val="2700"/>
              </a:lnSpc>
            </a:pPr>
            <a:r>
              <a:rPr lang="en-US" sz="3001" dirty="0">
                <a:solidFill>
                  <a:schemeClr val="bg1"/>
                </a:solidFill>
              </a:rPr>
              <a:t>© 2013 PosterPresentations.com</a:t>
            </a:r>
            <a:br>
              <a:rPr lang="en-US" sz="3001" dirty="0">
                <a:solidFill>
                  <a:schemeClr val="bg1"/>
                </a:solidFill>
              </a:rPr>
            </a:br>
            <a:r>
              <a:rPr lang="en-US" sz="3001" dirty="0">
                <a:solidFill>
                  <a:schemeClr val="bg1"/>
                </a:solidFill>
              </a:rPr>
              <a:t>    </a:t>
            </a:r>
            <a:r>
              <a:rPr lang="en-US" sz="2700" dirty="0">
                <a:solidFill>
                  <a:schemeClr val="bg1"/>
                </a:solidFill>
              </a:rPr>
              <a:t>2117 Fourth Street ,</a:t>
            </a:r>
            <a:r>
              <a:rPr lang="en-US" sz="2700" baseline="0" dirty="0">
                <a:solidFill>
                  <a:schemeClr val="bg1"/>
                </a:solidFill>
              </a:rPr>
              <a:t> Unit C</a:t>
            </a:r>
            <a:br>
              <a:rPr lang="en-US" sz="2700" baseline="0" dirty="0">
                <a:solidFill>
                  <a:schemeClr val="bg1"/>
                </a:solidFill>
              </a:rPr>
            </a:br>
            <a:r>
              <a:rPr lang="en-US" sz="2700" baseline="0" dirty="0">
                <a:solidFill>
                  <a:schemeClr val="bg1"/>
                </a:solidFill>
              </a:rPr>
              <a:t>    Berkeley  CA  94710</a:t>
            </a:r>
            <a:br>
              <a:rPr lang="en-US" sz="2700" baseline="0" dirty="0">
                <a:solidFill>
                  <a:schemeClr val="bg1"/>
                </a:solidFill>
              </a:rPr>
            </a:br>
            <a:r>
              <a:rPr lang="en-US" sz="2700" baseline="0" dirty="0">
                <a:solidFill>
                  <a:schemeClr val="bg1"/>
                </a:solidFill>
              </a:rPr>
              <a:t>    </a:t>
            </a:r>
            <a:r>
              <a:rPr lang="en-US" sz="2700" b="1" baseline="0" dirty="0">
                <a:solidFill>
                  <a:srgbClr val="FFFF00"/>
                </a:solidFill>
              </a:rPr>
              <a:t>posterpresenter@gmail.com</a:t>
            </a:r>
            <a:endParaRPr lang="en-US" sz="3001" b="1" dirty="0">
              <a:solidFill>
                <a:srgbClr val="FFFF00"/>
              </a:solidFill>
            </a:endParaRPr>
          </a:p>
        </p:txBody>
      </p:sp>
      <p:cxnSp>
        <p:nvCxnSpPr>
          <p:cNvPr id="49" name="Straight Connector 48"/>
          <p:cNvCxnSpPr/>
          <p:nvPr/>
        </p:nvCxnSpPr>
        <p:spPr>
          <a:xfrm>
            <a:off x="44222126" y="445234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222126" y="26503315"/>
            <a:ext cx="10050462" cy="27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2"/>
            <a:ext cx="43891200" cy="4200525"/>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78374" tIns="39186" rIns="78374" bIns="39186" anchor="ctr"/>
          <a:lstStyle/>
          <a:p>
            <a:pPr lvl="0"/>
            <a:endParaRPr lang="en-US" sz="13398" dirty="0"/>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7829" y="1072134"/>
            <a:ext cx="4418385" cy="2208280"/>
          </a:xfrm>
          <a:prstGeom prst="rect">
            <a:avLst/>
          </a:prstGeom>
        </p:spPr>
      </p:pic>
      <p:sp>
        <p:nvSpPr>
          <p:cNvPr id="27" name="Text Box 14"/>
          <p:cNvSpPr txBox="1">
            <a:spLocks noChangeArrowheads="1"/>
          </p:cNvSpPr>
          <p:nvPr userDrawn="1"/>
        </p:nvSpPr>
        <p:spPr bwMode="auto">
          <a:xfrm>
            <a:off x="1469393" y="28274646"/>
            <a:ext cx="2514600" cy="286979"/>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450" b="1" dirty="0">
                <a:solidFill>
                  <a:schemeClr val="bg1">
                    <a:lumMod val="50000"/>
                  </a:schemeClr>
                </a:solidFill>
                <a:latin typeface="Arial" charset="0"/>
              </a:rPr>
              <a:t>RESEARCH POSTER PRESENTATION DESIGN © 2012</a:t>
            </a:r>
          </a:p>
          <a:p>
            <a:pPr eaLnBrk="0" hangingPunct="0">
              <a:lnSpc>
                <a:spcPct val="65000"/>
              </a:lnSpc>
              <a:spcBef>
                <a:spcPct val="50000"/>
              </a:spcBef>
              <a:defRPr/>
            </a:pPr>
            <a:r>
              <a:rPr lang="en-US" sz="9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 id="2147483673" r:id="rId3"/>
  </p:sldLayoutIdLst>
  <p:txStyles>
    <p:titleStyle>
      <a:lvl1pPr algn="ctr" defTabSz="3762064"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75" indent="-1410775" algn="l" defTabSz="376206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78" indent="-1175645" algn="l" defTabSz="3762064" rtl="0" eaLnBrk="1" latinLnBrk="0" hangingPunct="1">
        <a:spcBef>
          <a:spcPct val="20000"/>
        </a:spcBef>
        <a:buFont typeface="Arial" pitchFamily="34" charset="0"/>
        <a:buChar char="–"/>
        <a:defRPr sz="11550" kern="1200">
          <a:solidFill>
            <a:schemeClr val="tx1"/>
          </a:solidFill>
          <a:latin typeface="+mn-lt"/>
          <a:ea typeface="+mn-ea"/>
          <a:cs typeface="+mn-cs"/>
        </a:defRPr>
      </a:lvl2pPr>
      <a:lvl3pPr marL="4702582" indent="-940516" algn="l" defTabSz="3762064" rtl="0" eaLnBrk="1" latinLnBrk="0" hangingPunct="1">
        <a:spcBef>
          <a:spcPct val="20000"/>
        </a:spcBef>
        <a:buFont typeface="Arial" pitchFamily="34" charset="0"/>
        <a:buChar char="•"/>
        <a:defRPr sz="9901" kern="1200">
          <a:solidFill>
            <a:schemeClr val="tx1"/>
          </a:solidFill>
          <a:latin typeface="+mn-lt"/>
          <a:ea typeface="+mn-ea"/>
          <a:cs typeface="+mn-cs"/>
        </a:defRPr>
      </a:lvl3pPr>
      <a:lvl4pPr marL="6583616"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4pPr>
      <a:lvl5pPr marL="846464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5pPr>
      <a:lvl6pPr marL="10345680"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6pPr>
      <a:lvl7pPr marL="12226712"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7pPr>
      <a:lvl8pPr marL="14107744"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8pPr>
      <a:lvl9pPr marL="15988777" indent="-940516" algn="l" defTabSz="3762064" rtl="0" eaLnBrk="1" latinLnBrk="0" hangingPunct="1">
        <a:spcBef>
          <a:spcPct val="20000"/>
        </a:spcBef>
        <a:buFont typeface="Arial" pitchFamily="34" charset="0"/>
        <a:buChar char="•"/>
        <a:defRPr sz="8250" kern="1200">
          <a:solidFill>
            <a:schemeClr val="tx1"/>
          </a:solidFill>
          <a:latin typeface="+mn-lt"/>
          <a:ea typeface="+mn-ea"/>
          <a:cs typeface="+mn-cs"/>
        </a:defRPr>
      </a:lvl9pPr>
    </p:bodyStyle>
    <p:otherStyle>
      <a:defPPr>
        <a:defRPr lang="en-US"/>
      </a:defPPr>
      <a:lvl1pPr marL="0" algn="l" defTabSz="3762064" rtl="0" eaLnBrk="1" latinLnBrk="0" hangingPunct="1">
        <a:defRPr sz="7351" kern="1200">
          <a:solidFill>
            <a:schemeClr val="tx1"/>
          </a:solidFill>
          <a:latin typeface="+mn-lt"/>
          <a:ea typeface="+mn-ea"/>
          <a:cs typeface="+mn-cs"/>
        </a:defRPr>
      </a:lvl1pPr>
      <a:lvl2pPr marL="1881033" algn="l" defTabSz="3762064" rtl="0" eaLnBrk="1" latinLnBrk="0" hangingPunct="1">
        <a:defRPr sz="7351" kern="1200">
          <a:solidFill>
            <a:schemeClr val="tx1"/>
          </a:solidFill>
          <a:latin typeface="+mn-lt"/>
          <a:ea typeface="+mn-ea"/>
          <a:cs typeface="+mn-cs"/>
        </a:defRPr>
      </a:lvl2pPr>
      <a:lvl3pPr marL="3762064" algn="l" defTabSz="3762064" rtl="0" eaLnBrk="1" latinLnBrk="0" hangingPunct="1">
        <a:defRPr sz="7351" kern="1200">
          <a:solidFill>
            <a:schemeClr val="tx1"/>
          </a:solidFill>
          <a:latin typeface="+mn-lt"/>
          <a:ea typeface="+mn-ea"/>
          <a:cs typeface="+mn-cs"/>
        </a:defRPr>
      </a:lvl3pPr>
      <a:lvl4pPr marL="5643098" algn="l" defTabSz="3762064" rtl="0" eaLnBrk="1" latinLnBrk="0" hangingPunct="1">
        <a:defRPr sz="7351" kern="1200">
          <a:solidFill>
            <a:schemeClr val="tx1"/>
          </a:solidFill>
          <a:latin typeface="+mn-lt"/>
          <a:ea typeface="+mn-ea"/>
          <a:cs typeface="+mn-cs"/>
        </a:defRPr>
      </a:lvl4pPr>
      <a:lvl5pPr marL="7524130" algn="l" defTabSz="3762064" rtl="0" eaLnBrk="1" latinLnBrk="0" hangingPunct="1">
        <a:defRPr sz="7351" kern="1200">
          <a:solidFill>
            <a:schemeClr val="tx1"/>
          </a:solidFill>
          <a:latin typeface="+mn-lt"/>
          <a:ea typeface="+mn-ea"/>
          <a:cs typeface="+mn-cs"/>
        </a:defRPr>
      </a:lvl5pPr>
      <a:lvl6pPr marL="9405164" algn="l" defTabSz="3762064" rtl="0" eaLnBrk="1" latinLnBrk="0" hangingPunct="1">
        <a:defRPr sz="7351" kern="1200">
          <a:solidFill>
            <a:schemeClr val="tx1"/>
          </a:solidFill>
          <a:latin typeface="+mn-lt"/>
          <a:ea typeface="+mn-ea"/>
          <a:cs typeface="+mn-cs"/>
        </a:defRPr>
      </a:lvl6pPr>
      <a:lvl7pPr marL="11286196" algn="l" defTabSz="3762064" rtl="0" eaLnBrk="1" latinLnBrk="0" hangingPunct="1">
        <a:defRPr sz="7351" kern="1200">
          <a:solidFill>
            <a:schemeClr val="tx1"/>
          </a:solidFill>
          <a:latin typeface="+mn-lt"/>
          <a:ea typeface="+mn-ea"/>
          <a:cs typeface="+mn-cs"/>
        </a:defRPr>
      </a:lvl7pPr>
      <a:lvl8pPr marL="13167228" algn="l" defTabSz="3762064" rtl="0" eaLnBrk="1" latinLnBrk="0" hangingPunct="1">
        <a:defRPr sz="7351" kern="1200">
          <a:solidFill>
            <a:schemeClr val="tx1"/>
          </a:solidFill>
          <a:latin typeface="+mn-lt"/>
          <a:ea typeface="+mn-ea"/>
          <a:cs typeface="+mn-cs"/>
        </a:defRPr>
      </a:lvl8pPr>
      <a:lvl9pPr marL="15048261" algn="l" defTabSz="3762064" rtl="0" eaLnBrk="1" latinLnBrk="0" hangingPunct="1">
        <a:defRPr sz="7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emf"/><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7"/>
          </p:nvPr>
        </p:nvSpPr>
        <p:spPr/>
        <p:txBody>
          <a:bodyPr/>
          <a:lstStyle/>
          <a:p>
            <a:endParaRPr lang="en-US"/>
          </a:p>
        </p:txBody>
      </p:sp>
      <p:sp>
        <p:nvSpPr>
          <p:cNvPr id="16" name="Text Placeholder 15"/>
          <p:cNvSpPr>
            <a:spLocks noGrp="1"/>
          </p:cNvSpPr>
          <p:nvPr>
            <p:ph type="body" sz="quarter" idx="116"/>
          </p:nvPr>
        </p:nvSpPr>
        <p:spPr/>
        <p:txBody>
          <a:bodyPr/>
          <a:lstStyle/>
          <a:p>
            <a:endParaRPr lang="en-US"/>
          </a:p>
        </p:txBody>
      </p:sp>
      <p:sp>
        <p:nvSpPr>
          <p:cNvPr id="17" name="Text Placeholder 16"/>
          <p:cNvSpPr>
            <a:spLocks noGrp="1"/>
          </p:cNvSpPr>
          <p:nvPr>
            <p:ph type="body" sz="quarter" idx="117"/>
          </p:nvPr>
        </p:nvSpPr>
        <p:spPr/>
        <p:txBody>
          <a:bodyPr/>
          <a:lstStyle/>
          <a:p>
            <a:endParaRPr lang="en-US"/>
          </a:p>
        </p:txBody>
      </p:sp>
      <p:sp>
        <p:nvSpPr>
          <p:cNvPr id="18" name="Text Placeholder 17"/>
          <p:cNvSpPr>
            <a:spLocks noGrp="1"/>
          </p:cNvSpPr>
          <p:nvPr>
            <p:ph type="body" sz="quarter" idx="118"/>
          </p:nvPr>
        </p:nvSpPr>
        <p:spPr/>
        <p:txBody>
          <a:bodyPr/>
          <a:lstStyle/>
          <a:p>
            <a:endParaRPr lang="en-US"/>
          </a:p>
        </p:txBody>
      </p:sp>
      <p:sp>
        <p:nvSpPr>
          <p:cNvPr id="19" name="Text Placeholder 18"/>
          <p:cNvSpPr>
            <a:spLocks noGrp="1"/>
          </p:cNvSpPr>
          <p:nvPr>
            <p:ph type="body" sz="quarter" idx="119"/>
          </p:nvPr>
        </p:nvSpPr>
        <p:spPr/>
        <p:txBody>
          <a:bodyPr/>
          <a:lstStyle/>
          <a:p>
            <a:endParaRPr lang="en-US"/>
          </a:p>
        </p:txBody>
      </p:sp>
      <p:sp>
        <p:nvSpPr>
          <p:cNvPr id="20" name="Text Placeholder 19"/>
          <p:cNvSpPr>
            <a:spLocks noGrp="1"/>
          </p:cNvSpPr>
          <p:nvPr>
            <p:ph type="body" sz="quarter" idx="120"/>
          </p:nvPr>
        </p:nvSpPr>
        <p:spPr/>
        <p:txBody>
          <a:bodyPr/>
          <a:lstStyle/>
          <a:p>
            <a:endParaRPr lang="en-US"/>
          </a:p>
        </p:txBody>
      </p:sp>
      <p:sp>
        <p:nvSpPr>
          <p:cNvPr id="21" name="Text Placeholder 20"/>
          <p:cNvSpPr>
            <a:spLocks noGrp="1"/>
          </p:cNvSpPr>
          <p:nvPr>
            <p:ph type="body" sz="quarter" idx="121"/>
          </p:nvPr>
        </p:nvSpPr>
        <p:spPr/>
        <p:txBody>
          <a:bodyPr/>
          <a:lstStyle/>
          <a:p>
            <a:endParaRPr lang="en-US"/>
          </a:p>
        </p:txBody>
      </p:sp>
      <p:sp>
        <p:nvSpPr>
          <p:cNvPr id="22" name="Text Placeholder 21"/>
          <p:cNvSpPr>
            <a:spLocks noGrp="1"/>
          </p:cNvSpPr>
          <p:nvPr>
            <p:ph type="body" sz="quarter" idx="122"/>
          </p:nvPr>
        </p:nvSpPr>
        <p:spPr/>
        <p:txBody>
          <a:bodyPr/>
          <a:lstStyle/>
          <a:p>
            <a:endParaRPr lang="en-US"/>
          </a:p>
        </p:txBody>
      </p:sp>
      <p:sp>
        <p:nvSpPr>
          <p:cNvPr id="23" name="Text Placeholder 22"/>
          <p:cNvSpPr>
            <a:spLocks noGrp="1"/>
          </p:cNvSpPr>
          <p:nvPr>
            <p:ph type="body" sz="quarter" idx="123"/>
          </p:nvPr>
        </p:nvSpPr>
        <p:spPr/>
        <p:txBody>
          <a:bodyPr/>
          <a:lstStyle/>
          <a:p>
            <a:endParaRPr lang="en-US"/>
          </a:p>
        </p:txBody>
      </p:sp>
      <p:sp>
        <p:nvSpPr>
          <p:cNvPr id="24" name="Text Placeholder 23"/>
          <p:cNvSpPr>
            <a:spLocks noGrp="1"/>
          </p:cNvSpPr>
          <p:nvPr>
            <p:ph type="body" sz="quarter" idx="124"/>
          </p:nvPr>
        </p:nvSpPr>
        <p:spPr/>
        <p:txBody>
          <a:bodyPr/>
          <a:lstStyle/>
          <a:p>
            <a:endParaRPr lang="en-US"/>
          </a:p>
        </p:txBody>
      </p:sp>
      <p:sp>
        <p:nvSpPr>
          <p:cNvPr id="25" name="Text Placeholder 24"/>
          <p:cNvSpPr>
            <a:spLocks noGrp="1"/>
          </p:cNvSpPr>
          <p:nvPr>
            <p:ph type="body" sz="quarter" idx="125"/>
          </p:nvPr>
        </p:nvSpPr>
        <p:spPr/>
        <p:txBody>
          <a:bodyPr/>
          <a:lstStyle/>
          <a:p>
            <a:endParaRPr lang="en-US"/>
          </a:p>
        </p:txBody>
      </p:sp>
      <p:pic>
        <p:nvPicPr>
          <p:cNvPr id="50" name="Picture Placeholder 49" descr="A screenshot of a computer&#10;&#10;Description automatically generated">
            <a:extLst>
              <a:ext uri="{FF2B5EF4-FFF2-40B4-BE49-F238E27FC236}">
                <a16:creationId xmlns:a16="http://schemas.microsoft.com/office/drawing/2014/main" id="{33E44DC5-9B8B-F119-EC86-9DA58511351D}"/>
              </a:ext>
            </a:extLst>
          </p:cNvPr>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l="929" r="929"/>
          <a:stretch>
            <a:fillRect/>
          </a:stretch>
        </p:blipFill>
        <p:spPr/>
      </p:pic>
      <p:pic>
        <p:nvPicPr>
          <p:cNvPr id="55" name="Picture Placeholder 54" descr="A screenshot of a web page&#10;&#10;Description automatically generated">
            <a:extLst>
              <a:ext uri="{FF2B5EF4-FFF2-40B4-BE49-F238E27FC236}">
                <a16:creationId xmlns:a16="http://schemas.microsoft.com/office/drawing/2014/main" id="{C60FE8BD-224A-E109-E75B-D48408AA60B3}"/>
              </a:ext>
            </a:extLst>
          </p:cNvPr>
          <p:cNvPicPr>
            <a:picLocks noGrp="1" noChangeAspect="1"/>
          </p:cNvPicPr>
          <p:nvPr>
            <p:ph type="pic" sz="quarter" idx="126"/>
          </p:nvPr>
        </p:nvPicPr>
        <p:blipFill>
          <a:blip r:embed="rId4">
            <a:extLst>
              <a:ext uri="{28A0092B-C50C-407E-A947-70E740481C1C}">
                <a14:useLocalDpi xmlns:a14="http://schemas.microsoft.com/office/drawing/2010/main" val="0"/>
              </a:ext>
            </a:extLst>
          </a:blip>
          <a:srcRect l="7282" r="7282"/>
          <a:stretch>
            <a:fillRect/>
          </a:stretch>
        </p:blipFill>
        <p:spPr/>
      </p:pic>
      <p:pic>
        <p:nvPicPr>
          <p:cNvPr id="26" name="Picture Placeholder 25" descr="A table with text and numbers&#10;&#10;Description automatically generated with medium confidence">
            <a:extLst>
              <a:ext uri="{FF2B5EF4-FFF2-40B4-BE49-F238E27FC236}">
                <a16:creationId xmlns:a16="http://schemas.microsoft.com/office/drawing/2014/main" id="{A9F24715-A170-CF74-BE0F-0034A667ADC1}"/>
              </a:ext>
            </a:extLst>
          </p:cNvPr>
          <p:cNvPicPr>
            <a:picLocks noGrp="1" noChangeAspect="1"/>
          </p:cNvPicPr>
          <p:nvPr>
            <p:ph type="pic" sz="quarter" idx="128"/>
          </p:nvPr>
        </p:nvPicPr>
        <p:blipFill>
          <a:blip r:embed="rId5">
            <a:extLst>
              <a:ext uri="{28A0092B-C50C-407E-A947-70E740481C1C}">
                <a14:useLocalDpi xmlns:a14="http://schemas.microsoft.com/office/drawing/2010/main" val="0"/>
              </a:ext>
            </a:extLst>
          </a:blip>
          <a:srcRect t="7027" b="7027"/>
          <a:stretch>
            <a:fillRect/>
          </a:stretch>
        </p:blipFill>
        <p:spPr/>
      </p:pic>
      <p:pic>
        <p:nvPicPr>
          <p:cNvPr id="61" name="Picture Placeholder 60" descr="A questionnaire with text on it&#10;&#10;Description automatically generated">
            <a:extLst>
              <a:ext uri="{FF2B5EF4-FFF2-40B4-BE49-F238E27FC236}">
                <a16:creationId xmlns:a16="http://schemas.microsoft.com/office/drawing/2014/main" id="{45BF5C09-C7C1-59E1-B560-ADF38A82F98D}"/>
              </a:ext>
            </a:extLst>
          </p:cNvPr>
          <p:cNvPicPr>
            <a:picLocks noGrp="1" noChangeAspect="1"/>
          </p:cNvPicPr>
          <p:nvPr>
            <p:ph type="pic" sz="quarter" idx="129"/>
          </p:nvPr>
        </p:nvPicPr>
        <p:blipFill>
          <a:blip r:embed="rId6">
            <a:extLst>
              <a:ext uri="{28A0092B-C50C-407E-A947-70E740481C1C}">
                <a14:useLocalDpi xmlns:a14="http://schemas.microsoft.com/office/drawing/2010/main" val="0"/>
              </a:ext>
            </a:extLst>
          </a:blip>
          <a:srcRect t="23191" b="23191"/>
          <a:stretch>
            <a:fillRect/>
          </a:stretch>
        </p:blipFill>
        <p:spPr/>
      </p:pic>
      <p:pic>
        <p:nvPicPr>
          <p:cNvPr id="57" name="Picture Placeholder 56" descr="A screenshot of a medical program&#10;&#10;Description automatically generated">
            <a:extLst>
              <a:ext uri="{FF2B5EF4-FFF2-40B4-BE49-F238E27FC236}">
                <a16:creationId xmlns:a16="http://schemas.microsoft.com/office/drawing/2014/main" id="{B2FE73CF-2A67-6396-C7BC-4949DCDC521B}"/>
              </a:ext>
            </a:extLst>
          </p:cNvPr>
          <p:cNvPicPr>
            <a:picLocks noGrp="1" noChangeAspect="1"/>
          </p:cNvPicPr>
          <p:nvPr>
            <p:ph type="pic" sz="quarter" idx="127"/>
          </p:nvPr>
        </p:nvPicPr>
        <p:blipFill>
          <a:blip r:embed="rId7">
            <a:extLst>
              <a:ext uri="{28A0092B-C50C-407E-A947-70E740481C1C}">
                <a14:useLocalDpi xmlns:a14="http://schemas.microsoft.com/office/drawing/2010/main" val="0"/>
              </a:ext>
            </a:extLst>
          </a:blip>
          <a:srcRect l="834" r="834"/>
          <a:stretch>
            <a:fillRect/>
          </a:stretch>
        </p:blipFill>
        <p:spPr/>
      </p:pic>
      <p:sp>
        <p:nvSpPr>
          <p:cNvPr id="31" name="Picture Placeholder 30"/>
          <p:cNvSpPr>
            <a:spLocks noGrp="1"/>
          </p:cNvSpPr>
          <p:nvPr>
            <p:ph type="pic" sz="quarter" idx="130"/>
          </p:nvPr>
        </p:nvSpPr>
        <p:spPr/>
        <p:txBody>
          <a:bodyPr/>
          <a:lstStyle/>
          <a:p>
            <a:endParaRPr lang="en-US"/>
          </a:p>
        </p:txBody>
      </p:sp>
      <p:sp>
        <p:nvSpPr>
          <p:cNvPr id="32" name="Picture Placeholder 31"/>
          <p:cNvSpPr>
            <a:spLocks noGrp="1"/>
          </p:cNvSpPr>
          <p:nvPr>
            <p:ph type="pic" sz="quarter" idx="131"/>
          </p:nvPr>
        </p:nvSpPr>
        <p:spPr/>
        <p:txBody>
          <a:bodyPr/>
          <a:lstStyle/>
          <a:p>
            <a:endParaRPr lang="en-US"/>
          </a:p>
        </p:txBody>
      </p:sp>
      <p:sp>
        <p:nvSpPr>
          <p:cNvPr id="33" name="Picture Placeholder 32"/>
          <p:cNvSpPr>
            <a:spLocks noGrp="1"/>
          </p:cNvSpPr>
          <p:nvPr>
            <p:ph type="pic" sz="quarter" idx="132"/>
          </p:nvPr>
        </p:nvSpPr>
        <p:spPr/>
        <p:txBody>
          <a:bodyPr/>
          <a:lstStyle/>
          <a:p>
            <a:endParaRPr lang="en-US"/>
          </a:p>
        </p:txBody>
      </p:sp>
      <p:sp>
        <p:nvSpPr>
          <p:cNvPr id="34" name="Picture Placeholder 33"/>
          <p:cNvSpPr>
            <a:spLocks noGrp="1"/>
          </p:cNvSpPr>
          <p:nvPr>
            <p:ph type="pic" sz="quarter" idx="133"/>
          </p:nvPr>
        </p:nvSpPr>
        <p:spPr/>
        <p:txBody>
          <a:bodyPr/>
          <a:lstStyle/>
          <a:p>
            <a:endParaRPr lang="en-US"/>
          </a:p>
        </p:txBody>
      </p:sp>
      <p:sp>
        <p:nvSpPr>
          <p:cNvPr id="35" name="Picture Placeholder 34"/>
          <p:cNvSpPr>
            <a:spLocks noGrp="1"/>
          </p:cNvSpPr>
          <p:nvPr>
            <p:ph type="pic" sz="quarter" idx="134"/>
          </p:nvPr>
        </p:nvSpPr>
        <p:spPr/>
        <p:txBody>
          <a:bodyPr/>
          <a:lstStyle/>
          <a:p>
            <a:endParaRPr lang="en-US"/>
          </a:p>
        </p:txBody>
      </p:sp>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a:p>
        </p:txBody>
      </p:sp>
      <p:sp>
        <p:nvSpPr>
          <p:cNvPr id="222" name="Text Placeholder 5"/>
          <p:cNvSpPr>
            <a:spLocks noGrp="1"/>
          </p:cNvSpPr>
          <p:nvPr>
            <p:ph type="body" sz="quarter" idx="11" hasCustomPrompt="1"/>
          </p:nvPr>
        </p:nvSpPr>
        <p:spPr>
          <a:xfrm>
            <a:off x="1356847" y="5559442"/>
            <a:ext cx="9420820" cy="633152"/>
          </a:xfrm>
          <a:prstGeom prst="rect">
            <a:avLst/>
          </a:prstGeom>
          <a:solidFill>
            <a:srgbClr val="002855"/>
          </a:solidFill>
        </p:spPr>
        <p:txBody>
          <a:bodyPr lIns="78374" tIns="78374" rIns="78374" bIns="78374"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sz="2700" dirty="0"/>
              <a:t> </a:t>
            </a:r>
            <a:r>
              <a:rPr lang="en-US" sz="3086" dirty="0">
                <a:latin typeface="Times New Roman" panose="02020603050405020304" pitchFamily="18" charset="0"/>
                <a:cs typeface="Times New Roman" panose="02020603050405020304" pitchFamily="18" charset="0"/>
              </a:rPr>
              <a:t>OBJECTIVES</a:t>
            </a:r>
            <a:endParaRPr lang="en-US" sz="2700" dirty="0">
              <a:latin typeface="Times New Roman" panose="02020603050405020304" pitchFamily="18" charset="0"/>
              <a:cs typeface="Times New Roman" panose="02020603050405020304" pitchFamily="18" charset="0"/>
            </a:endParaRPr>
          </a:p>
        </p:txBody>
      </p:sp>
      <p:sp>
        <p:nvSpPr>
          <p:cNvPr id="223" name="Text Placeholder 5"/>
          <p:cNvSpPr>
            <a:spLocks noGrp="1"/>
          </p:cNvSpPr>
          <p:nvPr>
            <p:ph type="body" sz="quarter" idx="20" hasCustomPrompt="1"/>
          </p:nvPr>
        </p:nvSpPr>
        <p:spPr>
          <a:xfrm>
            <a:off x="1355359" y="9940403"/>
            <a:ext cx="9422308" cy="633152"/>
          </a:xfrm>
          <a:prstGeom prst="rect">
            <a:avLst/>
          </a:prstGeom>
          <a:solidFill>
            <a:srgbClr val="002855"/>
          </a:solidFill>
        </p:spPr>
        <p:txBody>
          <a:bodyPr wrap="square" lIns="78374" tIns="78374" rIns="78374" bIns="78374"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sz="2700" dirty="0"/>
              <a:t>  </a:t>
            </a:r>
            <a:r>
              <a:rPr lang="en-US" sz="3086" dirty="0">
                <a:latin typeface="Times New Roman" panose="02020603050405020304" pitchFamily="18" charset="0"/>
                <a:cs typeface="Times New Roman" panose="02020603050405020304" pitchFamily="18" charset="0"/>
              </a:rPr>
              <a:t>BACKGROUND</a:t>
            </a:r>
            <a:endParaRPr lang="en-US" sz="2700" dirty="0">
              <a:latin typeface="Times New Roman" panose="02020603050405020304" pitchFamily="18" charset="0"/>
              <a:cs typeface="Times New Roman" panose="02020603050405020304" pitchFamily="18" charset="0"/>
            </a:endParaRPr>
          </a:p>
        </p:txBody>
      </p:sp>
      <p:sp>
        <p:nvSpPr>
          <p:cNvPr id="226" name="Text Placeholder 5"/>
          <p:cNvSpPr>
            <a:spLocks noGrp="1"/>
          </p:cNvSpPr>
          <p:nvPr>
            <p:ph type="body" sz="quarter" idx="25" hasCustomPrompt="1"/>
          </p:nvPr>
        </p:nvSpPr>
        <p:spPr>
          <a:xfrm>
            <a:off x="33244951" y="13885767"/>
            <a:ext cx="9419079" cy="633152"/>
          </a:xfrm>
          <a:prstGeom prst="rect">
            <a:avLst/>
          </a:prstGeom>
          <a:solidFill>
            <a:srgbClr val="002855"/>
          </a:solidFill>
        </p:spPr>
        <p:txBody>
          <a:bodyPr wrap="square" lIns="78374" tIns="78374" rIns="78374" bIns="78374"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a:t> </a:t>
            </a:r>
            <a:r>
              <a:rPr lang="en-US" sz="3086" dirty="0">
                <a:latin typeface="Times New Roman" panose="02020603050405020304" pitchFamily="18" charset="0"/>
                <a:cs typeface="Times New Roman" panose="02020603050405020304" pitchFamily="18" charset="0"/>
              </a:rPr>
              <a:t>CONCLUSION</a:t>
            </a:r>
            <a:endParaRPr lang="en-US" sz="2700" dirty="0">
              <a:latin typeface="Times New Roman" panose="02020603050405020304" pitchFamily="18" charset="0"/>
              <a:cs typeface="Times New Roman" panose="02020603050405020304" pitchFamily="18" charset="0"/>
            </a:endParaRPr>
          </a:p>
        </p:txBody>
      </p:sp>
      <p:sp>
        <p:nvSpPr>
          <p:cNvPr id="227" name="Text Placeholder 5"/>
          <p:cNvSpPr>
            <a:spLocks noGrp="1"/>
          </p:cNvSpPr>
          <p:nvPr>
            <p:ph type="body" sz="quarter" idx="27" hasCustomPrompt="1"/>
          </p:nvPr>
        </p:nvSpPr>
        <p:spPr>
          <a:xfrm>
            <a:off x="33244952" y="19148573"/>
            <a:ext cx="9419079" cy="633152"/>
          </a:xfrm>
          <a:prstGeom prst="rect">
            <a:avLst/>
          </a:prstGeom>
          <a:solidFill>
            <a:srgbClr val="002855"/>
          </a:solidFill>
        </p:spPr>
        <p:txBody>
          <a:bodyPr wrap="square" lIns="78374" tIns="78374" rIns="78374" bIns="78374"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sz="3086" dirty="0"/>
              <a:t> </a:t>
            </a:r>
            <a:r>
              <a:rPr lang="en-US" sz="3086" dirty="0">
                <a:latin typeface="Times New Roman" panose="02020603050405020304" pitchFamily="18" charset="0"/>
                <a:cs typeface="Times New Roman" panose="02020603050405020304" pitchFamily="18" charset="0"/>
              </a:rPr>
              <a:t>ACKNOWLEDGEMENTS / REFERENCES</a:t>
            </a:r>
          </a:p>
        </p:txBody>
      </p:sp>
      <p:sp>
        <p:nvSpPr>
          <p:cNvPr id="228" name="Text Placeholder 3"/>
          <p:cNvSpPr>
            <a:spLocks noGrp="1"/>
          </p:cNvSpPr>
          <p:nvPr>
            <p:ph type="body" sz="quarter" idx="4294967295" hasCustomPrompt="1"/>
          </p:nvPr>
        </p:nvSpPr>
        <p:spPr>
          <a:xfrm>
            <a:off x="33262590" y="20593270"/>
            <a:ext cx="9419079" cy="7375873"/>
          </a:xfrm>
          <a:prstGeom prst="rect">
            <a:avLst/>
          </a:prstGeom>
        </p:spPr>
        <p:txBody>
          <a:bodyPr wrap="square" lIns="195933" tIns="195933" rIns="195933" bIns="195933">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514371" indent="-514371">
              <a:buFont typeface="Arial" pitchFamily="34" charset="0"/>
              <a:buAutoNum type="arabicPeriod"/>
            </a:pPr>
            <a:endParaRPr lang="en-US" sz="1372" dirty="0">
              <a:solidFill>
                <a:srgbClr val="000000"/>
              </a:solidFill>
              <a:latin typeface="+mn-lt"/>
              <a:ea typeface="Arial" panose="020B0604020202020204" pitchFamily="34" charset="0"/>
            </a:endParaRPr>
          </a:p>
          <a:p>
            <a:pPr marL="514371" indent="-514371">
              <a:buFont typeface="Arial" pitchFamily="34" charset="0"/>
              <a:buAutoNum type="arabicPeriod"/>
            </a:pPr>
            <a:r>
              <a:rPr lang="en-US" b="0" i="0" dirty="0">
                <a:solidFill>
                  <a:srgbClr val="212121"/>
                </a:solidFill>
                <a:effectLst/>
                <a:latin typeface="Times New Roman" panose="02020603050405020304" pitchFamily="18" charset="0"/>
                <a:cs typeface="Times New Roman" panose="02020603050405020304" pitchFamily="18" charset="0"/>
              </a:rPr>
              <a:t>Reiter R, Shahryari M, Tzschätzsch H, Klatt D, Siegmund B, Hamm B, Braun J, Sack I, Asbach P. Spatial heterogeneity of hepatic fibrosis in primary sclerosing cholangitis vs. viral hepatitis assessed by MR elastography. Sci Rep. 2021 May 10;11(1):9820. doi: 10.1038/s41598-021-89372-4. PMID: 33972639; PMCID: PMC8110576.</a:t>
            </a:r>
            <a:endParaRPr lang="en-US" dirty="0">
              <a:solidFill>
                <a:srgbClr val="212121"/>
              </a:solidFill>
              <a:latin typeface="Times New Roman" panose="02020603050405020304" pitchFamily="18" charset="0"/>
              <a:ea typeface="Arial" panose="020B0604020202020204" pitchFamily="34" charset="0"/>
              <a:cs typeface="Times New Roman" panose="02020603050405020304" pitchFamily="18" charset="0"/>
            </a:endParaRPr>
          </a:p>
          <a:p>
            <a:pPr marL="514371" indent="-514371">
              <a:buFont typeface="Arial" pitchFamily="34" charset="0"/>
              <a:buAutoNum type="arabicPeriod"/>
            </a:pPr>
            <a:r>
              <a:rPr lang="en-US" b="0" i="0" dirty="0">
                <a:solidFill>
                  <a:srgbClr val="212121"/>
                </a:solidFill>
                <a:effectLst/>
                <a:latin typeface="Times New Roman" panose="02020603050405020304" pitchFamily="18" charset="0"/>
                <a:cs typeface="Times New Roman" panose="02020603050405020304" pitchFamily="18" charset="0"/>
              </a:rPr>
              <a:t>Kawamura N, Imajo K, Kalutkiewicz KJ, Nagai K, Iwaki M, Kobayashi T, Nogami A, Honda Y, Kessoku T, Ogawa Y, Higurashi T, Hosono K, Takahashi H, Yoneda M, Saito S, Aishima S, Toyoda H, Hayashi H, Sumida Y, Ehman RL, Nakajima A. Influence of liver stiffness heterogeneity on staging fibrosis in patients with nonalcoholic fatty liver disease. Hepatology.</a:t>
            </a:r>
            <a:endPar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514371" indent="-514371">
              <a:buFont typeface="Arial" pitchFamily="34" charset="0"/>
              <a:buAutoNum type="arabicPeriod"/>
            </a:pPr>
            <a:endPar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514371" indent="-514371">
              <a:buFont typeface="Arial" pitchFamily="34" charset="0"/>
              <a:buAutoNum type="arabicPeriod"/>
            </a:pP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Yimam KK, Bowlus CL. Diagnosis and classification of primary sclerosing cholangitis. Autoimmunity reviews. 2014;13(4-5):445-50. Epub 2014/01/16. doi: 10.1016/j.autrev.2014.01.040. PubMed PMID: 24424180. 2. Sarkar S, Bowlus CL. Primary Sclerosing Cholangitis: Multiple Phenotypes, Multiple Approaches. Clin Liver Dis. 2016;20(1):67-77. doi: 10.1016/j.cld.2015.08.005. PubMed PMID: 26593291; PMCID: PMC4662051</a:t>
            </a:r>
          </a:p>
          <a:p>
            <a:pPr marL="514371" marR="3810" indent="-514371">
              <a:lnSpc>
                <a:spcPct val="102000"/>
              </a:lnSpc>
              <a:spcBef>
                <a:spcPts val="0"/>
              </a:spcBef>
              <a:spcAft>
                <a:spcPts val="98"/>
              </a:spcAft>
              <a:buFont typeface="+mj-lt"/>
              <a:buAutoNum type="arabicPeriod"/>
            </a:pP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Toy E, Balasubramanian S, Selmi C, Li CS, Bowlus CL. The prevalence, incidence and natural history of primary sclerosing cholangitis in an ethnically diverse population. BMC gastroenterology. 2011;11:83. Epub 2011/07/20. doi: 10.1186/1471-230X-11-83. PubMed PMID: 21767410; PMCID: 3160402. </a:t>
            </a:r>
          </a:p>
          <a:p>
            <a:pPr marL="514371" indent="-514371">
              <a:buFont typeface="Arial" pitchFamily="34" charset="0"/>
              <a:buAutoNum type="arabicPeriod"/>
            </a:pPr>
            <a:r>
              <a:rPr lang="en-US" dirty="0">
                <a:solidFill>
                  <a:srgbClr val="222222"/>
                </a:solidFill>
                <a:latin typeface="Times New Roman" panose="02020603050405020304" pitchFamily="18" charset="0"/>
                <a:cs typeface="Times New Roman" panose="02020603050405020304" pitchFamily="18" charset="0"/>
              </a:rPr>
              <a:t>Grigoriadis, A., Ringe, K.I., Andersson, M., Kartalis, N. and Bergquist, A., 2021. Assessment of prognostic value and interreader agreement of ANALI scores in patients with primary sclerosing cholangitis. </a:t>
            </a:r>
            <a:r>
              <a:rPr lang="en-US" i="1" dirty="0">
                <a:solidFill>
                  <a:srgbClr val="222222"/>
                </a:solidFill>
                <a:latin typeface="Times New Roman" panose="02020603050405020304" pitchFamily="18" charset="0"/>
                <a:cs typeface="Times New Roman" panose="02020603050405020304" pitchFamily="18" charset="0"/>
              </a:rPr>
              <a:t>European Journal of Radiology</a:t>
            </a:r>
            <a:r>
              <a:rPr lang="en-US" dirty="0">
                <a:solidFill>
                  <a:srgbClr val="222222"/>
                </a:solidFill>
                <a:latin typeface="Times New Roman" panose="02020603050405020304" pitchFamily="18" charset="0"/>
                <a:cs typeface="Times New Roman" panose="02020603050405020304" pitchFamily="18" charset="0"/>
              </a:rPr>
              <a:t>, </a:t>
            </a:r>
            <a:r>
              <a:rPr lang="en-US" i="1" dirty="0">
                <a:solidFill>
                  <a:srgbClr val="222222"/>
                </a:solidFill>
                <a:latin typeface="Times New Roman" panose="02020603050405020304" pitchFamily="18" charset="0"/>
                <a:cs typeface="Times New Roman" panose="02020603050405020304" pitchFamily="18" charset="0"/>
              </a:rPr>
              <a:t>142</a:t>
            </a:r>
            <a:r>
              <a:rPr lang="en-US" dirty="0">
                <a:solidFill>
                  <a:srgbClr val="222222"/>
                </a:solidFill>
                <a:latin typeface="Times New Roman" panose="02020603050405020304" pitchFamily="18" charset="0"/>
                <a:cs typeface="Times New Roman" panose="02020603050405020304" pitchFamily="18" charset="0"/>
              </a:rPr>
              <a:t>, p.109884.</a:t>
            </a:r>
          </a:p>
          <a:p>
            <a:pPr marL="514371" indent="-514371">
              <a:buFont typeface="Arial" pitchFamily="34" charset="0"/>
              <a:buAutoNum type="arabicPeriod"/>
            </a:pPr>
            <a:r>
              <a:rPr lang="en-US" dirty="0">
                <a:solidFill>
                  <a:srgbClr val="222222"/>
                </a:solidFill>
                <a:latin typeface="Times New Roman" panose="02020603050405020304" pitchFamily="18" charset="0"/>
                <a:cs typeface="Times New Roman" panose="02020603050405020304" pitchFamily="18" charset="0"/>
              </a:rPr>
              <a:t>Ponsioen, C.Y., Vrouenraets, S.M.E., Prawirodirdjo, W., Rajaram, R., Rauws, E.A.J., Mulder, C.J.J., Reitsma, J.B., Heisterkamp, S.H. and Tytgat, G.N.J., 2002. Natural history of primary sclerosing cholangitis and prognostic value of cholangiography in a Dutch population. </a:t>
            </a:r>
            <a:r>
              <a:rPr lang="en-US" i="1" dirty="0">
                <a:solidFill>
                  <a:srgbClr val="222222"/>
                </a:solidFill>
                <a:latin typeface="Times New Roman" panose="02020603050405020304" pitchFamily="18" charset="0"/>
                <a:cs typeface="Times New Roman" panose="02020603050405020304" pitchFamily="18" charset="0"/>
              </a:rPr>
              <a:t>Gut</a:t>
            </a:r>
            <a:r>
              <a:rPr lang="en-US" dirty="0">
                <a:solidFill>
                  <a:srgbClr val="222222"/>
                </a:solidFill>
                <a:latin typeface="Times New Roman" panose="02020603050405020304" pitchFamily="18" charset="0"/>
                <a:cs typeface="Times New Roman" panose="02020603050405020304" pitchFamily="18" charset="0"/>
              </a:rPr>
              <a:t>, </a:t>
            </a:r>
            <a:r>
              <a:rPr lang="en-US" i="1" dirty="0">
                <a:solidFill>
                  <a:srgbClr val="222222"/>
                </a:solidFill>
                <a:latin typeface="Times New Roman" panose="02020603050405020304" pitchFamily="18" charset="0"/>
                <a:cs typeface="Times New Roman" panose="02020603050405020304" pitchFamily="18" charset="0"/>
              </a:rPr>
              <a:t>51</a:t>
            </a:r>
            <a:r>
              <a:rPr lang="en-US" dirty="0">
                <a:solidFill>
                  <a:srgbClr val="222222"/>
                </a:solidFill>
                <a:latin typeface="Times New Roman" panose="02020603050405020304" pitchFamily="18" charset="0"/>
                <a:cs typeface="Times New Roman" panose="02020603050405020304" pitchFamily="18" charset="0"/>
              </a:rPr>
              <a:t>(4), pp.562-566.</a:t>
            </a:r>
          </a:p>
          <a:p>
            <a:pPr marL="514371" indent="-514371">
              <a:buFont typeface="Arial" pitchFamily="34" charset="0"/>
              <a:buAutoNum type="arabicPeriod"/>
            </a:pPr>
            <a:r>
              <a:rPr lang="en-US" dirty="0">
                <a:solidFill>
                  <a:srgbClr val="222222"/>
                </a:solidFill>
                <a:latin typeface="Times New Roman" panose="02020603050405020304" pitchFamily="18" charset="0"/>
                <a:cs typeface="Times New Roman" panose="02020603050405020304" pitchFamily="18" charset="0"/>
              </a:rPr>
              <a:t>Ruiz, A., Lemoinne, S., Carrat, F., Corpechot, C., Chazouillères, O. and Arrivé, L., 2014. Radiologic course of primary sclerosing cholangitis: assessment by three‐dimensional magnetic resonance cholangiography and predictive features of progression. </a:t>
            </a:r>
            <a:r>
              <a:rPr lang="en-US" i="1" dirty="0">
                <a:solidFill>
                  <a:srgbClr val="222222"/>
                </a:solidFill>
                <a:latin typeface="Times New Roman" panose="02020603050405020304" pitchFamily="18" charset="0"/>
                <a:cs typeface="Times New Roman" panose="02020603050405020304" pitchFamily="18" charset="0"/>
              </a:rPr>
              <a:t>Hepatology</a:t>
            </a:r>
            <a:r>
              <a:rPr lang="en-US" dirty="0">
                <a:solidFill>
                  <a:srgbClr val="222222"/>
                </a:solidFill>
                <a:latin typeface="Times New Roman" panose="02020603050405020304" pitchFamily="18" charset="0"/>
                <a:cs typeface="Times New Roman" panose="02020603050405020304" pitchFamily="18" charset="0"/>
              </a:rPr>
              <a:t>, </a:t>
            </a:r>
            <a:r>
              <a:rPr lang="en-US" i="1" dirty="0">
                <a:solidFill>
                  <a:srgbClr val="222222"/>
                </a:solidFill>
                <a:latin typeface="Times New Roman" panose="02020603050405020304" pitchFamily="18" charset="0"/>
                <a:cs typeface="Times New Roman" panose="02020603050405020304" pitchFamily="18" charset="0"/>
              </a:rPr>
              <a:t>59</a:t>
            </a:r>
            <a:r>
              <a:rPr lang="en-US" dirty="0">
                <a:solidFill>
                  <a:srgbClr val="222222"/>
                </a:solidFill>
                <a:latin typeface="Times New Roman" panose="02020603050405020304" pitchFamily="18" charset="0"/>
                <a:cs typeface="Times New Roman" panose="02020603050405020304" pitchFamily="18" charset="0"/>
              </a:rPr>
              <a:t>(1), pp.242-250.</a:t>
            </a:r>
          </a:p>
          <a:p>
            <a:pPr marL="514371" indent="-514371">
              <a:buFont typeface="Arial" pitchFamily="34" charset="0"/>
              <a:buAutoNum type="arabicPeriod"/>
            </a:pPr>
            <a:r>
              <a:rPr lang="en-US" dirty="0">
                <a:solidFill>
                  <a:srgbClr val="222222"/>
                </a:solidFill>
                <a:latin typeface="Times New Roman" panose="02020603050405020304" pitchFamily="18" charset="0"/>
                <a:cs typeface="Times New Roman" panose="02020603050405020304" pitchFamily="18" charset="0"/>
              </a:rPr>
              <a:t>Rajaram, R., Ponsioen, C.Y., Majoie, C.B.L.M., Reeders, J.W.A.J. and Lameris, J.S., 2001. Evaluation of a modified cholangiographic classification system for primary sclerosing cholangitis. </a:t>
            </a:r>
            <a:r>
              <a:rPr lang="en-US" i="1" dirty="0">
                <a:solidFill>
                  <a:srgbClr val="222222"/>
                </a:solidFill>
                <a:latin typeface="Times New Roman" panose="02020603050405020304" pitchFamily="18" charset="0"/>
                <a:cs typeface="Times New Roman" panose="02020603050405020304" pitchFamily="18" charset="0"/>
              </a:rPr>
              <a:t>Abdominal imaging</a:t>
            </a:r>
            <a:r>
              <a:rPr lang="en-US" dirty="0">
                <a:solidFill>
                  <a:srgbClr val="222222"/>
                </a:solidFill>
                <a:latin typeface="Times New Roman" panose="02020603050405020304" pitchFamily="18" charset="0"/>
                <a:cs typeface="Times New Roman" panose="02020603050405020304" pitchFamily="18" charset="0"/>
              </a:rPr>
              <a:t>, </a:t>
            </a:r>
            <a:r>
              <a:rPr lang="en-US" i="1" dirty="0">
                <a:solidFill>
                  <a:srgbClr val="222222"/>
                </a:solidFill>
                <a:latin typeface="Times New Roman" panose="02020603050405020304" pitchFamily="18" charset="0"/>
                <a:cs typeface="Times New Roman" panose="02020603050405020304" pitchFamily="18" charset="0"/>
              </a:rPr>
              <a:t>26</a:t>
            </a:r>
            <a:r>
              <a:rPr lang="en-US" dirty="0">
                <a:solidFill>
                  <a:srgbClr val="222222"/>
                </a:solidFill>
                <a:latin typeface="Times New Roman" panose="02020603050405020304" pitchFamily="18" charset="0"/>
                <a:cs typeface="Times New Roman" panose="02020603050405020304" pitchFamily="18" charset="0"/>
              </a:rPr>
              <a:t>(1), pp.43-47.</a:t>
            </a:r>
          </a:p>
          <a:p>
            <a:br>
              <a:rPr lang="en-US" sz="1372" dirty="0">
                <a:latin typeface="Times New Roman" panose="02020603050405020304" pitchFamily="18" charset="0"/>
                <a:cs typeface="Times New Roman" panose="02020603050405020304" pitchFamily="18" charset="0"/>
              </a:rPr>
            </a:br>
            <a:endParaRPr lang="en-US" sz="1372" dirty="0">
              <a:latin typeface="Times New Roman" panose="02020603050405020304" pitchFamily="18" charset="0"/>
              <a:cs typeface="Times New Roman" panose="02020603050405020304" pitchFamily="18" charset="0"/>
            </a:endParaRPr>
          </a:p>
          <a:p>
            <a:pPr marL="514371" indent="-514371">
              <a:buFont typeface="Arial" pitchFamily="34" charset="0"/>
              <a:buAutoNum type="arabicPeriod"/>
            </a:pPr>
            <a:endParaRPr lang="en-US" sz="1801" dirty="0">
              <a:solidFill>
                <a:srgbClr val="000000"/>
              </a:solidFill>
              <a:latin typeface="+mn-lt"/>
              <a:ea typeface="Arial" panose="020B0604020202020204" pitchFamily="34" charset="0"/>
            </a:endParaRPr>
          </a:p>
        </p:txBody>
      </p:sp>
      <p:sp>
        <p:nvSpPr>
          <p:cNvPr id="230" name="Text Placeholder 3"/>
          <p:cNvSpPr>
            <a:spLocks noGrp="1"/>
          </p:cNvSpPr>
          <p:nvPr>
            <p:ph type="body" sz="quarter" idx="4294967295" hasCustomPrompt="1"/>
          </p:nvPr>
        </p:nvSpPr>
        <p:spPr>
          <a:xfrm>
            <a:off x="33363655" y="19865123"/>
            <a:ext cx="9423796" cy="1028815"/>
          </a:xfrm>
          <a:prstGeom prst="rect">
            <a:avLst/>
          </a:prstGeom>
        </p:spPr>
        <p:txBody>
          <a:bodyPr wrap="square" lIns="195933" tIns="195933" rIns="195933" bIns="195933">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r>
              <a:rPr lang="en-US" sz="2057" dirty="0">
                <a:latin typeface="Times New Roman" panose="02020603050405020304" pitchFamily="18" charset="0"/>
                <a:cs typeface="Times New Roman" panose="02020603050405020304" pitchFamily="18" charset="0"/>
              </a:rPr>
              <a:t>Thank you to Dr. Christopher Bowlus and his lab group for their continued guidance and mentorship during the completion of this project. </a:t>
            </a:r>
          </a:p>
        </p:txBody>
      </p:sp>
      <p:sp>
        <p:nvSpPr>
          <p:cNvPr id="231" name="Text Placeholder 76"/>
          <p:cNvSpPr>
            <a:spLocks noGrp="1"/>
          </p:cNvSpPr>
          <p:nvPr>
            <p:ph type="body" sz="quarter" idx="150" hasCustomPrompt="1"/>
          </p:nvPr>
        </p:nvSpPr>
        <p:spPr>
          <a:xfrm>
            <a:off x="6847130" y="2231569"/>
            <a:ext cx="32034957" cy="1867342"/>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r>
              <a:rPr lang="en-US" dirty="0"/>
              <a:t>Erick Cruz Grave</a:t>
            </a:r>
            <a:r>
              <a:rPr lang="en-US" baseline="30000" dirty="0"/>
              <a:t> 1</a:t>
            </a:r>
            <a:r>
              <a:rPr lang="en-US" dirty="0"/>
              <a:t>, Connie Chan</a:t>
            </a:r>
            <a:r>
              <a:rPr lang="en-US" baseline="30000" dirty="0"/>
              <a:t>1</a:t>
            </a:r>
            <a:r>
              <a:rPr lang="en-US" dirty="0"/>
              <a:t>, Michael T. Corwin</a:t>
            </a:r>
            <a:r>
              <a:rPr lang="en-US" baseline="30000" dirty="0"/>
              <a:t>2</a:t>
            </a:r>
            <a:r>
              <a:rPr lang="en-US" dirty="0"/>
              <a:t>, Sandeep Dhaliwal</a:t>
            </a:r>
            <a:r>
              <a:rPr lang="en-US" baseline="30000" dirty="0"/>
              <a:t>1</a:t>
            </a:r>
            <a:r>
              <a:rPr lang="en-US" dirty="0"/>
              <a:t>, Maryam Yazdanfar</a:t>
            </a:r>
            <a:r>
              <a:rPr lang="en-US" baseline="30000" dirty="0"/>
              <a:t>1</a:t>
            </a:r>
            <a:r>
              <a:rPr lang="en-US" dirty="0"/>
              <a:t>, Christopher Bowlus</a:t>
            </a:r>
            <a:r>
              <a:rPr lang="en-US" baseline="30000" dirty="0"/>
              <a:t>1</a:t>
            </a:r>
            <a:endParaRPr lang="en-US" dirty="0"/>
          </a:p>
          <a:p>
            <a:r>
              <a:rPr lang="en-US" dirty="0"/>
              <a:t> </a:t>
            </a:r>
          </a:p>
        </p:txBody>
      </p:sp>
      <p:sp>
        <p:nvSpPr>
          <p:cNvPr id="232" name="Text Placeholder 76"/>
          <p:cNvSpPr>
            <a:spLocks noGrp="1"/>
          </p:cNvSpPr>
          <p:nvPr>
            <p:ph type="body" sz="quarter" idx="184" hasCustomPrompt="1"/>
          </p:nvPr>
        </p:nvSpPr>
        <p:spPr>
          <a:xfrm>
            <a:off x="7122888" y="3186413"/>
            <a:ext cx="30160914" cy="951832"/>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marL="0" indent="0"/>
            <a:r>
              <a:rPr lang="en-US" baseline="30000" dirty="0"/>
              <a:t>1</a:t>
            </a:r>
            <a:r>
              <a:rPr lang="en-US" dirty="0"/>
              <a:t>Division of Gastroenterology and Hepatology, University of California Davis School of Medicine; </a:t>
            </a:r>
            <a:r>
              <a:rPr lang="en-US" baseline="30000" dirty="0"/>
              <a:t>2</a:t>
            </a:r>
            <a:r>
              <a:rPr lang="en-US" dirty="0"/>
              <a:t>Department of Radiology, University of California Davis School of Medicine</a:t>
            </a:r>
          </a:p>
          <a:p>
            <a:pPr marL="0" indent="0"/>
            <a:endParaRPr lang="en-US" dirty="0"/>
          </a:p>
        </p:txBody>
      </p:sp>
      <p:sp>
        <p:nvSpPr>
          <p:cNvPr id="233" name="Text Placeholder 76"/>
          <p:cNvSpPr>
            <a:spLocks noGrp="1"/>
          </p:cNvSpPr>
          <p:nvPr>
            <p:ph type="body" sz="quarter" idx="185" hasCustomPrompt="1"/>
          </p:nvPr>
        </p:nvSpPr>
        <p:spPr>
          <a:xfrm>
            <a:off x="6865143" y="1016429"/>
            <a:ext cx="30160914" cy="1251621"/>
          </a:xfrm>
          <a:prstGeom prst="rect">
            <a:avLst/>
          </a:prstGeom>
        </p:spPr>
        <p:txBody>
          <a:bodyPr>
            <a:noAutofit/>
          </a:bodyPr>
          <a:lstStyle>
            <a:lvl1pPr algn="ctr">
              <a:buFontTx/>
              <a:buNone/>
              <a:defRPr sz="2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r>
              <a:rPr lang="en-US" sz="4628" b="1" dirty="0">
                <a:solidFill>
                  <a:srgbClr val="000000"/>
                </a:solidFill>
                <a:latin typeface="Times New Roman" panose="02020603050405020304" pitchFamily="18" charset="0"/>
                <a:cs typeface="Times New Roman" panose="02020603050405020304" pitchFamily="18" charset="0"/>
              </a:rPr>
              <a:t>Prognostic value of liver stiffness heterogeneity on staging fibrosis in patients with primary sclerosis cholangitis</a:t>
            </a:r>
            <a:endParaRPr lang="en-US" sz="5658" b="1" dirty="0">
              <a:latin typeface="Times New Roman" panose="02020603050405020304" pitchFamily="18" charset="0"/>
              <a:cs typeface="Times New Roman" panose="02020603050405020304" pitchFamily="18" charset="0"/>
            </a:endParaRPr>
          </a:p>
        </p:txBody>
      </p:sp>
      <p:sp>
        <p:nvSpPr>
          <p:cNvPr id="234" name="Text Placeholder 5"/>
          <p:cNvSpPr>
            <a:spLocks noGrp="1"/>
          </p:cNvSpPr>
          <p:nvPr>
            <p:ph type="body" sz="quarter" idx="4294967295"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35" name="Text Placeholder 3"/>
          <p:cNvSpPr>
            <a:spLocks noGrp="1"/>
          </p:cNvSpPr>
          <p:nvPr>
            <p:ph type="body" sz="quarter" idx="107"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36" name="Text Placeholder 3"/>
          <p:cNvSpPr>
            <a:spLocks noGrp="1"/>
          </p:cNvSpPr>
          <p:nvPr>
            <p:ph type="body" sz="quarter" idx="116"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37" name="Text Placeholder 3"/>
          <p:cNvSpPr>
            <a:spLocks noGrp="1"/>
          </p:cNvSpPr>
          <p:nvPr>
            <p:ph type="body" sz="quarter" idx="117"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38" name="Text Placeholder 3"/>
          <p:cNvSpPr>
            <a:spLocks noGrp="1"/>
          </p:cNvSpPr>
          <p:nvPr>
            <p:ph type="body" sz="quarter" idx="118"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39" name="Text Placeholder 3"/>
          <p:cNvSpPr>
            <a:spLocks noGrp="1"/>
          </p:cNvSpPr>
          <p:nvPr>
            <p:ph type="body" sz="quarter" idx="119"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0" name="Text Placeholder 3"/>
          <p:cNvSpPr>
            <a:spLocks noGrp="1"/>
          </p:cNvSpPr>
          <p:nvPr>
            <p:ph type="body" sz="quarter" idx="120"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1" name="Text Placeholder 3"/>
          <p:cNvSpPr>
            <a:spLocks noGrp="1"/>
          </p:cNvSpPr>
          <p:nvPr>
            <p:ph type="body" sz="quarter" idx="121"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2" name="Text Placeholder 3"/>
          <p:cNvSpPr>
            <a:spLocks noGrp="1"/>
          </p:cNvSpPr>
          <p:nvPr>
            <p:ph type="body" sz="quarter" idx="122"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3" name="Text Placeholder 3"/>
          <p:cNvSpPr>
            <a:spLocks noGrp="1"/>
          </p:cNvSpPr>
          <p:nvPr>
            <p:ph type="body" sz="quarter" idx="123"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4" name="Text Placeholder 3"/>
          <p:cNvSpPr>
            <a:spLocks noGrp="1"/>
          </p:cNvSpPr>
          <p:nvPr>
            <p:ph type="body" sz="quarter" idx="124"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5" name="Text Placeholder 3"/>
          <p:cNvSpPr>
            <a:spLocks noGrp="1"/>
          </p:cNvSpPr>
          <p:nvPr>
            <p:ph type="body" sz="quarter" idx="125" hasCustomPrompt="1"/>
          </p:nvPr>
        </p:nvSpPr>
        <p:spPr>
          <a:xfrm>
            <a:off x="-9747237" y="19760609"/>
            <a:ext cx="9428262" cy="611136"/>
          </a:xfrm>
          <a:prstGeom prst="rect">
            <a:avLst/>
          </a:prstGeom>
          <a:solidFill>
            <a:srgbClr val="002855"/>
          </a:solidFill>
        </p:spPr>
        <p:txBody>
          <a:bodyPr wrap="square" lIns="195933" tIns="195933" rIns="195933" bIns="195933">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246"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47"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48"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49"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50"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51"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52" name="Picture Placeholder 13"/>
          <p:cNvSpPr txBox="1">
            <a:spLocks/>
          </p:cNvSpPr>
          <p:nvPr/>
        </p:nvSpPr>
        <p:spPr>
          <a:xfrm>
            <a:off x="-7053943" y="22664057"/>
            <a:ext cx="3967845" cy="2544370"/>
          </a:xfrm>
          <a:prstGeom prst="rect">
            <a:avLst/>
          </a:prstGeom>
          <a:solidFill>
            <a:schemeClr val="bg2"/>
          </a:solidFill>
          <a:ln>
            <a:solidFill>
              <a:schemeClr val="tx2"/>
            </a:solidFill>
          </a:ln>
          <a:effectLst/>
        </p:spPr>
        <p:txBody>
          <a:bodyPr lIns="78374" tIns="39186" rIns="78374" bIns="39186" anchor="ctr"/>
          <a:lstStyle>
            <a:lvl1pPr marL="0" indent="0" algn="ctr" defTabSz="2507943" rtl="0" eaLnBrk="1" latinLnBrk="0" hangingPunct="1">
              <a:spcBef>
                <a:spcPct val="20000"/>
              </a:spcBef>
              <a:buFont typeface="Arial" pitchFamily="34" charset="0"/>
              <a:buNone/>
              <a:defRPr sz="2300" b="0" kern="1200" baseline="0">
                <a:solidFill>
                  <a:schemeClr val="tx2"/>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3450"/>
              <a:t>PICTURE PLACEHOLDER</a:t>
            </a:r>
            <a:endParaRPr lang="en-US" sz="3450" dirty="0"/>
          </a:p>
        </p:txBody>
      </p:sp>
      <p:sp>
        <p:nvSpPr>
          <p:cNvPr id="257" name="Text Placeholder 5"/>
          <p:cNvSpPr>
            <a:spLocks noGrp="1"/>
          </p:cNvSpPr>
          <p:nvPr>
            <p:ph type="body" sz="quarter" idx="136"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58" name="Text Placeholder 5"/>
          <p:cNvSpPr>
            <a:spLocks noGrp="1"/>
          </p:cNvSpPr>
          <p:nvPr>
            <p:ph type="body" sz="quarter" idx="137"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59" name="Text Placeholder 5"/>
          <p:cNvSpPr>
            <a:spLocks noGrp="1"/>
          </p:cNvSpPr>
          <p:nvPr>
            <p:ph type="body" sz="quarter" idx="138"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0" name="Text Placeholder 5"/>
          <p:cNvSpPr>
            <a:spLocks noGrp="1"/>
          </p:cNvSpPr>
          <p:nvPr>
            <p:ph type="body" sz="quarter" idx="139"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1" name="Text Placeholder 5"/>
          <p:cNvSpPr>
            <a:spLocks noGrp="1"/>
          </p:cNvSpPr>
          <p:nvPr>
            <p:ph type="body" sz="quarter" idx="140"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2" name="Text Placeholder 5"/>
          <p:cNvSpPr>
            <a:spLocks noGrp="1"/>
          </p:cNvSpPr>
          <p:nvPr>
            <p:ph type="body" sz="quarter" idx="141"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3" name="Text Placeholder 5"/>
          <p:cNvSpPr>
            <a:spLocks noGrp="1"/>
          </p:cNvSpPr>
          <p:nvPr>
            <p:ph type="body" sz="quarter" idx="142"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4" name="Text Placeholder 5"/>
          <p:cNvSpPr>
            <a:spLocks noGrp="1"/>
          </p:cNvSpPr>
          <p:nvPr>
            <p:ph type="body" sz="quarter" idx="143"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5" name="Text Placeholder 5"/>
          <p:cNvSpPr>
            <a:spLocks noGrp="1"/>
          </p:cNvSpPr>
          <p:nvPr>
            <p:ph type="body" sz="quarter" idx="144"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6" name="Text Placeholder 5"/>
          <p:cNvSpPr>
            <a:spLocks noGrp="1"/>
          </p:cNvSpPr>
          <p:nvPr>
            <p:ph type="body" sz="quarter" idx="145"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7" name="Text Placeholder 5"/>
          <p:cNvSpPr>
            <a:spLocks noGrp="1"/>
          </p:cNvSpPr>
          <p:nvPr>
            <p:ph type="body" sz="quarter" idx="146"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8" name="Text Placeholder 5"/>
          <p:cNvSpPr>
            <a:spLocks noGrp="1"/>
          </p:cNvSpPr>
          <p:nvPr>
            <p:ph type="body" sz="quarter" idx="147"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69" name="Text Placeholder 5"/>
          <p:cNvSpPr>
            <a:spLocks noGrp="1"/>
          </p:cNvSpPr>
          <p:nvPr>
            <p:ph type="body" sz="quarter" idx="148"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70" name="Text Placeholder 5"/>
          <p:cNvSpPr>
            <a:spLocks noGrp="1"/>
          </p:cNvSpPr>
          <p:nvPr>
            <p:ph type="body" sz="quarter" idx="149" hasCustomPrompt="1"/>
          </p:nvPr>
        </p:nvSpPr>
        <p:spPr>
          <a:xfrm>
            <a:off x="-9741283" y="17459096"/>
            <a:ext cx="9422308" cy="435278"/>
          </a:xfrm>
          <a:prstGeom prst="rect">
            <a:avLst/>
          </a:prstGeom>
          <a:solidFill>
            <a:srgbClr val="002855"/>
          </a:solidFill>
        </p:spPr>
        <p:txBody>
          <a:bodyPr wrap="square" lIns="78374" tIns="78374" rIns="78374" bIns="78374"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a:t>SECTION HEADER PLACEHOLDER</a:t>
            </a:r>
          </a:p>
        </p:txBody>
      </p:sp>
      <p:sp>
        <p:nvSpPr>
          <p:cNvPr id="274" name="TextBox 273"/>
          <p:cNvSpPr txBox="1"/>
          <p:nvPr/>
        </p:nvSpPr>
        <p:spPr>
          <a:xfrm>
            <a:off x="1450449" y="6694648"/>
            <a:ext cx="9067748" cy="2743828"/>
          </a:xfrm>
          <a:prstGeom prst="rect">
            <a:avLst/>
          </a:prstGeom>
          <a:noFill/>
        </p:spPr>
        <p:txBody>
          <a:bodyPr wrap="square" rtlCol="0">
            <a:spAutoFit/>
          </a:bodyPr>
          <a:lstStyle/>
          <a:p>
            <a:pPr marL="293926" indent="-293926">
              <a:lnSpc>
                <a:spcPct val="150000"/>
              </a:lnSpc>
              <a:buFont typeface="Arial" panose="020B0604020202020204" pitchFamily="34" charset="0"/>
              <a:buChar char="•"/>
            </a:pPr>
            <a:r>
              <a:rPr lang="en-US" sz="2057" dirty="0">
                <a:solidFill>
                  <a:srgbClr val="000000"/>
                </a:solidFill>
                <a:latin typeface="Times New Roman" panose="02020603050405020304" pitchFamily="18" charset="0"/>
              </a:rPr>
              <a:t>Is liver stiffness by MRE more variable in patients with PSC compared to NASH </a:t>
            </a:r>
            <a:endParaRPr lang="en-US" sz="2743" dirty="0">
              <a:solidFill>
                <a:srgbClr val="000000"/>
              </a:solidFill>
              <a:latin typeface="Calibri" panose="020F0502020204030204" pitchFamily="34" charset="0"/>
              <a:cs typeface="Calibri" panose="020F0502020204030204" pitchFamily="34" charset="0"/>
            </a:endParaRPr>
          </a:p>
          <a:p>
            <a:pPr marL="293926" indent="-293926">
              <a:lnSpc>
                <a:spcPct val="150000"/>
              </a:lnSpc>
              <a:buFont typeface="Arial" panose="020B0604020202020204" pitchFamily="34" charset="0"/>
              <a:buChar char="•"/>
            </a:pPr>
            <a:r>
              <a:rPr lang="en-US" sz="2057" dirty="0">
                <a:solidFill>
                  <a:srgbClr val="000000"/>
                </a:solidFill>
                <a:latin typeface="Times New Roman" panose="02020603050405020304" pitchFamily="18" charset="0"/>
              </a:rPr>
              <a:t>Does liver stiffness variability increase with liver stiffness </a:t>
            </a:r>
            <a:endParaRPr lang="en-US" sz="2743" dirty="0">
              <a:solidFill>
                <a:srgbClr val="000000"/>
              </a:solidFill>
              <a:latin typeface="Calibri" panose="020F0502020204030204" pitchFamily="34" charset="0"/>
              <a:cs typeface="Calibri" panose="020F0502020204030204" pitchFamily="34" charset="0"/>
            </a:endParaRPr>
          </a:p>
          <a:p>
            <a:pPr marL="293926" indent="-293926">
              <a:lnSpc>
                <a:spcPct val="150000"/>
              </a:lnSpc>
              <a:buFont typeface="Arial" panose="020B0604020202020204" pitchFamily="34" charset="0"/>
              <a:buChar char="•"/>
            </a:pPr>
            <a:r>
              <a:rPr lang="en-US" sz="2057" dirty="0">
                <a:solidFill>
                  <a:srgbClr val="000000"/>
                </a:solidFill>
                <a:latin typeface="Times New Roman" panose="02020603050405020304" pitchFamily="18" charset="0"/>
              </a:rPr>
              <a:t>Does liver stiffness variability predict transplant-free survival </a:t>
            </a:r>
            <a:endParaRPr lang="en-US" sz="2743" dirty="0">
              <a:solidFill>
                <a:srgbClr val="000000"/>
              </a:solidFill>
              <a:latin typeface="Calibri" panose="020F0502020204030204" pitchFamily="34" charset="0"/>
              <a:cs typeface="Calibri" panose="020F0502020204030204" pitchFamily="34" charset="0"/>
            </a:endParaRPr>
          </a:p>
          <a:p>
            <a:pPr marL="293926" indent="-293926">
              <a:lnSpc>
                <a:spcPct val="150000"/>
              </a:lnSpc>
              <a:buFont typeface="Arial" panose="020B0604020202020204" pitchFamily="34" charset="0"/>
              <a:buChar char="•"/>
            </a:pPr>
            <a:r>
              <a:rPr lang="en-US" sz="2057" dirty="0">
                <a:solidFill>
                  <a:srgbClr val="000000"/>
                </a:solidFill>
                <a:latin typeface="Times New Roman" panose="02020603050405020304" pitchFamily="18" charset="0"/>
              </a:rPr>
              <a:t>Time-to-event analysis of transplant or death with liver stiffness, liver stiffness variability, total bilirubin, sex, albumin </a:t>
            </a:r>
            <a:endParaRPr lang="en-US" sz="2743" dirty="0">
              <a:latin typeface="Calibri" panose="020F0502020204030204" pitchFamily="34" charset="0"/>
              <a:cs typeface="Calibri" panose="020F0502020204030204" pitchFamily="34" charset="0"/>
            </a:endParaRPr>
          </a:p>
          <a:p>
            <a:endParaRPr lang="en-US" sz="1801" dirty="0"/>
          </a:p>
        </p:txBody>
      </p:sp>
      <p:sp>
        <p:nvSpPr>
          <p:cNvPr id="275" name="TextBox 274"/>
          <p:cNvSpPr txBox="1"/>
          <p:nvPr/>
        </p:nvSpPr>
        <p:spPr>
          <a:xfrm>
            <a:off x="1486265" y="10852850"/>
            <a:ext cx="9422308" cy="4790350"/>
          </a:xfrm>
          <a:prstGeom prst="rect">
            <a:avLst/>
          </a:prstGeom>
          <a:noFill/>
        </p:spPr>
        <p:txBody>
          <a:bodyPr wrap="square" rtlCol="0">
            <a:spAutoFit/>
          </a:bodyPr>
          <a:lstStyle/>
          <a:p>
            <a:pPr marL="428643" indent="-428643">
              <a:lnSpc>
                <a:spcPct val="150000"/>
              </a:lnSpc>
              <a:buFont typeface="Arial" charset="0"/>
              <a:buChar char="•"/>
            </a:pPr>
            <a:r>
              <a:rPr lang="en-US" sz="2057" dirty="0">
                <a:solidFill>
                  <a:srgbClr val="000000"/>
                </a:solidFill>
                <a:latin typeface="Times New Roman" panose="02020603050405020304" pitchFamily="18" charset="0"/>
              </a:rPr>
              <a:t>Primary sclerosing cholangitis (PSC) is a chronic cholestatic liver disease with a median transplant survival of ~20 years.</a:t>
            </a:r>
            <a:r>
              <a:rPr lang="en-US" sz="2057" baseline="30000" dirty="0">
                <a:solidFill>
                  <a:srgbClr val="000000"/>
                </a:solidFill>
                <a:latin typeface="Times New Roman" panose="02020603050405020304" pitchFamily="18" charset="0"/>
              </a:rPr>
              <a:t>1</a:t>
            </a:r>
          </a:p>
          <a:p>
            <a:pPr marL="428643" indent="-428643">
              <a:lnSpc>
                <a:spcPct val="150000"/>
              </a:lnSpc>
              <a:buFont typeface="Arial" charset="0"/>
              <a:buChar char="•"/>
            </a:pPr>
            <a:r>
              <a:rPr lang="en-US" sz="2057" dirty="0">
                <a:solidFill>
                  <a:srgbClr val="000000"/>
                </a:solidFill>
                <a:latin typeface="Times New Roman" panose="02020603050405020304" pitchFamily="18" charset="0"/>
              </a:rPr>
              <a:t>PSC has been associated to be a heterogenous process in comparison to other chronic liver diseases</a:t>
            </a:r>
            <a:r>
              <a:rPr lang="en-US" sz="2057" baseline="30000" dirty="0">
                <a:solidFill>
                  <a:srgbClr val="000000"/>
                </a:solidFill>
                <a:latin typeface="Times New Roman" panose="02020603050405020304" pitchFamily="18" charset="0"/>
              </a:rPr>
              <a:t>2</a:t>
            </a:r>
            <a:r>
              <a:rPr lang="en-US" sz="2057" dirty="0">
                <a:solidFill>
                  <a:srgbClr val="000000"/>
                </a:solidFill>
                <a:latin typeface="Times New Roman" panose="02020603050405020304" pitchFamily="18" charset="0"/>
              </a:rPr>
              <a:t>. </a:t>
            </a:r>
          </a:p>
          <a:p>
            <a:pPr marL="428643" indent="-428643">
              <a:lnSpc>
                <a:spcPct val="150000"/>
              </a:lnSpc>
              <a:buFont typeface="Arial" charset="0"/>
              <a:buChar char="•"/>
            </a:pPr>
            <a:r>
              <a:rPr lang="en-US" sz="2057" dirty="0">
                <a:solidFill>
                  <a:srgbClr val="000000"/>
                </a:solidFill>
                <a:latin typeface="Times New Roman" panose="02020603050405020304" pitchFamily="18" charset="0"/>
              </a:rPr>
              <a:t>Several models have used MRI features I to provide prognostic outcomes for PSC.</a:t>
            </a:r>
          </a:p>
          <a:p>
            <a:pPr marL="428643" indent="-428643">
              <a:lnSpc>
                <a:spcPct val="150000"/>
              </a:lnSpc>
              <a:buFont typeface="Arial" charset="0"/>
              <a:buChar char="•"/>
            </a:pPr>
            <a:r>
              <a:rPr lang="en-US" sz="2057" dirty="0">
                <a:solidFill>
                  <a:srgbClr val="000000"/>
                </a:solidFill>
                <a:latin typeface="Times New Roman" panose="02020603050405020304" pitchFamily="18" charset="0"/>
              </a:rPr>
              <a:t>Kawamura et al., has demonstrated evidence of heterogeneity in the spatial severity of liver fibrosis as instrumental when there is a discordance between MRE-based staging and pathological staging in patients with NASH</a:t>
            </a:r>
            <a:r>
              <a:rPr lang="en-US" sz="2057" baseline="30000" dirty="0">
                <a:solidFill>
                  <a:srgbClr val="000000"/>
                </a:solidFill>
                <a:latin typeface="Times New Roman" panose="02020603050405020304" pitchFamily="18" charset="0"/>
              </a:rPr>
              <a:t>3</a:t>
            </a:r>
            <a:r>
              <a:rPr lang="en-US" sz="2057" dirty="0">
                <a:solidFill>
                  <a:srgbClr val="000000"/>
                </a:solidFill>
                <a:latin typeface="Times New Roman" panose="02020603050405020304" pitchFamily="18" charset="0"/>
              </a:rPr>
              <a:t>. </a:t>
            </a:r>
          </a:p>
          <a:p>
            <a:pPr marL="428643" indent="-428643">
              <a:lnSpc>
                <a:spcPct val="150000"/>
              </a:lnSpc>
              <a:buFont typeface="Arial" charset="0"/>
              <a:buChar char="•"/>
            </a:pPr>
            <a:r>
              <a:rPr lang="en-US" sz="2057" dirty="0">
                <a:solidFill>
                  <a:srgbClr val="000000"/>
                </a:solidFill>
                <a:latin typeface="Times New Roman" panose="02020603050405020304" pitchFamily="18" charset="0"/>
              </a:rPr>
              <a:t>Comparison of liver stiffness variability via MRE in patients with PSC compared to NASH has yet to be studied systematically. </a:t>
            </a:r>
            <a:r>
              <a:rPr lang="en-US" sz="2057" i="1" dirty="0">
                <a:solidFill>
                  <a:srgbClr val="000000"/>
                </a:solidFill>
                <a:latin typeface="Times New Roman" panose="02020603050405020304" pitchFamily="18" charset="0"/>
              </a:rPr>
              <a:t> </a:t>
            </a:r>
            <a:endParaRPr lang="en-US" sz="2400" dirty="0"/>
          </a:p>
        </p:txBody>
      </p:sp>
      <p:sp>
        <p:nvSpPr>
          <p:cNvPr id="2" name="Rectangle 1">
            <a:extLst>
              <a:ext uri="{FF2B5EF4-FFF2-40B4-BE49-F238E27FC236}">
                <a16:creationId xmlns:a16="http://schemas.microsoft.com/office/drawing/2014/main" id="{A994AEAA-EBA7-544C-A36D-33DDE51A251E}"/>
              </a:ext>
            </a:extLst>
          </p:cNvPr>
          <p:cNvSpPr/>
          <p:nvPr/>
        </p:nvSpPr>
        <p:spPr>
          <a:xfrm>
            <a:off x="-10519747" y="1397382"/>
            <a:ext cx="10390701" cy="25348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57"/>
          </a:p>
        </p:txBody>
      </p:sp>
      <p:sp>
        <p:nvSpPr>
          <p:cNvPr id="106" name="Rectangle 105">
            <a:extLst>
              <a:ext uri="{FF2B5EF4-FFF2-40B4-BE49-F238E27FC236}">
                <a16:creationId xmlns:a16="http://schemas.microsoft.com/office/drawing/2014/main" id="{254AC4B3-858C-F0BB-3FD5-47FEBF049244}"/>
              </a:ext>
            </a:extLst>
          </p:cNvPr>
          <p:cNvSpPr/>
          <p:nvPr/>
        </p:nvSpPr>
        <p:spPr>
          <a:xfrm>
            <a:off x="43872000" y="1444586"/>
            <a:ext cx="10483568" cy="25348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57"/>
          </a:p>
        </p:txBody>
      </p:sp>
      <p:sp>
        <p:nvSpPr>
          <p:cNvPr id="9" name="TextBox 8">
            <a:extLst>
              <a:ext uri="{FF2B5EF4-FFF2-40B4-BE49-F238E27FC236}">
                <a16:creationId xmlns:a16="http://schemas.microsoft.com/office/drawing/2014/main" id="{C9ADA1D8-8777-4982-8BB3-23AA9D42B60D}"/>
              </a:ext>
            </a:extLst>
          </p:cNvPr>
          <p:cNvSpPr txBox="1"/>
          <p:nvPr/>
        </p:nvSpPr>
        <p:spPr>
          <a:xfrm>
            <a:off x="12398384" y="7787835"/>
            <a:ext cx="19261228" cy="567207"/>
          </a:xfrm>
          <a:prstGeom prst="rect">
            <a:avLst/>
          </a:prstGeom>
          <a:noFill/>
        </p:spPr>
        <p:txBody>
          <a:bodyPr wrap="square" rtlCol="0">
            <a:spAutoFit/>
          </a:bodyPr>
          <a:lstStyle/>
          <a:p>
            <a:endParaRPr lang="en-US" sz="1543" dirty="0">
              <a:solidFill>
                <a:srgbClr val="000000"/>
              </a:solidFill>
              <a:latin typeface="Calibri" panose="020F0502020204030204" pitchFamily="34" charset="0"/>
            </a:endParaRPr>
          </a:p>
          <a:p>
            <a:endParaRPr lang="en-US" sz="1543" dirty="0">
              <a:solidFill>
                <a:srgbClr val="000000"/>
              </a:solidFill>
              <a:latin typeface="Calibri" panose="020F0502020204030204" pitchFamily="34" charset="0"/>
            </a:endParaRPr>
          </a:p>
        </p:txBody>
      </p:sp>
      <p:sp>
        <p:nvSpPr>
          <p:cNvPr id="58" name="TextBox 57">
            <a:extLst>
              <a:ext uri="{FF2B5EF4-FFF2-40B4-BE49-F238E27FC236}">
                <a16:creationId xmlns:a16="http://schemas.microsoft.com/office/drawing/2014/main" id="{DD4002CE-DF21-10A8-8456-E05FDB6A4F03}"/>
              </a:ext>
            </a:extLst>
          </p:cNvPr>
          <p:cNvSpPr txBox="1"/>
          <p:nvPr/>
        </p:nvSpPr>
        <p:spPr>
          <a:xfrm>
            <a:off x="22925316" y="20338869"/>
            <a:ext cx="184731" cy="1270669"/>
          </a:xfrm>
          <a:prstGeom prst="rect">
            <a:avLst/>
          </a:prstGeom>
          <a:noFill/>
        </p:spPr>
        <p:txBody>
          <a:bodyPr wrap="none" rtlCol="0">
            <a:spAutoFit/>
          </a:bodyPr>
          <a:lstStyle/>
          <a:p>
            <a:endParaRPr lang="en-US" sz="7657" dirty="0"/>
          </a:p>
        </p:txBody>
      </p:sp>
      <p:sp>
        <p:nvSpPr>
          <p:cNvPr id="4" name="Text Placeholder 5">
            <a:extLst>
              <a:ext uri="{FF2B5EF4-FFF2-40B4-BE49-F238E27FC236}">
                <a16:creationId xmlns:a16="http://schemas.microsoft.com/office/drawing/2014/main" id="{42988741-332F-7E03-CA6D-D96E53593561}"/>
              </a:ext>
            </a:extLst>
          </p:cNvPr>
          <p:cNvSpPr txBox="1">
            <a:spLocks/>
          </p:cNvSpPr>
          <p:nvPr/>
        </p:nvSpPr>
        <p:spPr>
          <a:xfrm>
            <a:off x="1341180" y="15986229"/>
            <a:ext cx="9422308" cy="633152"/>
          </a:xfrm>
          <a:prstGeom prst="rect">
            <a:avLst/>
          </a:prstGeom>
          <a:solidFill>
            <a:srgbClr val="002855"/>
          </a:solidFill>
        </p:spPr>
        <p:txBody>
          <a:bodyPr wrap="square" lIns="78374" tIns="78374" rIns="78374" bIns="78374" anchor="ctr" anchorCtr="0">
            <a:spAutoFit/>
          </a:bodyPr>
          <a:lstStyle>
            <a:lvl1pPr marL="940479" indent="-940479" algn="ctr" defTabSz="2507943"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700" dirty="0"/>
              <a:t>  </a:t>
            </a:r>
            <a:r>
              <a:rPr lang="en-US" sz="3086" dirty="0">
                <a:latin typeface="Times New Roman" panose="02020603050405020304" pitchFamily="18" charset="0"/>
                <a:cs typeface="Times New Roman" panose="02020603050405020304" pitchFamily="18" charset="0"/>
              </a:rPr>
              <a:t>METHODS</a:t>
            </a:r>
            <a:endParaRPr lang="en-US" sz="27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9214ED5-DD54-E4E1-F407-B72E14C72BCF}"/>
              </a:ext>
            </a:extLst>
          </p:cNvPr>
          <p:cNvSpPr txBox="1"/>
          <p:nvPr/>
        </p:nvSpPr>
        <p:spPr>
          <a:xfrm>
            <a:off x="1524228" y="17289773"/>
            <a:ext cx="9076950" cy="3574505"/>
          </a:xfrm>
          <a:prstGeom prst="rect">
            <a:avLst/>
          </a:prstGeom>
          <a:noFill/>
        </p:spPr>
        <p:txBody>
          <a:bodyPr wrap="square" rtlCol="0">
            <a:spAutoFit/>
          </a:bodyPr>
          <a:lstStyle/>
          <a:p>
            <a:pPr marL="293926" indent="-293926" fontAlgn="base">
              <a:buFont typeface="Arial" panose="020B0604020202020204" pitchFamily="34" charset="0"/>
              <a:buChar char="•"/>
            </a:pPr>
            <a:r>
              <a:rPr lang="en-US" sz="2057" dirty="0">
                <a:solidFill>
                  <a:srgbClr val="000000"/>
                </a:solidFill>
                <a:latin typeface="Times New Roman" panose="02020603050405020304" pitchFamily="18" charset="0"/>
                <a:cs typeface="Times New Roman" panose="02020603050405020304" pitchFamily="18" charset="0"/>
              </a:rPr>
              <a:t> </a:t>
            </a:r>
            <a:r>
              <a:rPr lang="en-US" sz="2057" b="1" dirty="0">
                <a:solidFill>
                  <a:srgbClr val="000000"/>
                </a:solidFill>
                <a:latin typeface="Times New Roman" panose="02020603050405020304" pitchFamily="18" charset="0"/>
                <a:cs typeface="Times New Roman" panose="02020603050405020304" pitchFamily="18" charset="0"/>
              </a:rPr>
              <a:t>Diagnosis of PSC including </a:t>
            </a:r>
            <a:r>
              <a:rPr lang="en-US" sz="2057" dirty="0">
                <a:solidFill>
                  <a:srgbClr val="000000"/>
                </a:solidFill>
                <a:latin typeface="Times New Roman" panose="02020603050405020304" pitchFamily="18" charset="0"/>
                <a:cs typeface="Times New Roman" panose="02020603050405020304" pitchFamily="18" charset="0"/>
              </a:rPr>
              <a:t>Large/Small/Overlap (AIH) PSC: (diagnosed according to accepted criteria, including cholangiography (good quality MRCP, ERCP, PTC) compatible with PSC)   </a:t>
            </a:r>
          </a:p>
          <a:p>
            <a:pPr algn="l" rtl="0" fontAlgn="base"/>
            <a:endParaRPr lang="en-US" sz="2057" dirty="0">
              <a:solidFill>
                <a:srgbClr val="000000"/>
              </a:solidFill>
              <a:latin typeface="Times New Roman" panose="02020603050405020304" pitchFamily="18" charset="0"/>
              <a:cs typeface="Times New Roman" panose="02020603050405020304" pitchFamily="18" charset="0"/>
            </a:endParaRPr>
          </a:p>
          <a:p>
            <a:pPr marL="293926" indent="-293926" fontAlgn="base">
              <a:buFont typeface="Arial" panose="020B0604020202020204" pitchFamily="34" charset="0"/>
              <a:buChar char="•"/>
            </a:pPr>
            <a:r>
              <a:rPr lang="en-US" sz="2057" b="1" dirty="0">
                <a:solidFill>
                  <a:srgbClr val="000000"/>
                </a:solidFill>
                <a:latin typeface="Times New Roman" panose="02020603050405020304" pitchFamily="18" charset="0"/>
                <a:cs typeface="Times New Roman" panose="02020603050405020304" pitchFamily="18" charset="0"/>
              </a:rPr>
              <a:t>Diagnosis of NASH including </a:t>
            </a:r>
            <a:r>
              <a:rPr lang="en-US" sz="2057" dirty="0">
                <a:solidFill>
                  <a:srgbClr val="000000"/>
                </a:solidFill>
                <a:latin typeface="Times New Roman" panose="02020603050405020304" pitchFamily="18" charset="0"/>
                <a:cs typeface="Times New Roman" panose="02020603050405020304" pitchFamily="18" charset="0"/>
              </a:rPr>
              <a:t>hepatic steatosis by imaging or  biopsy  </a:t>
            </a:r>
          </a:p>
          <a:p>
            <a:pPr algn="l" rtl="0" fontAlgn="base"/>
            <a:r>
              <a:rPr lang="en-US" sz="2057" dirty="0">
                <a:solidFill>
                  <a:srgbClr val="000000"/>
                </a:solidFill>
                <a:latin typeface="Times New Roman" panose="02020603050405020304" pitchFamily="18" charset="0"/>
                <a:cs typeface="Times New Roman" panose="02020603050405020304" pitchFamily="18" charset="0"/>
              </a:rPr>
              <a:t>At least 1 MRE available for analysis </a:t>
            </a:r>
          </a:p>
          <a:p>
            <a:pPr algn="l" rtl="0" fontAlgn="base"/>
            <a:r>
              <a:rPr lang="en-US" sz="2057" dirty="0">
                <a:solidFill>
                  <a:srgbClr val="000000"/>
                </a:solidFill>
                <a:latin typeface="Times New Roman" panose="02020603050405020304" pitchFamily="18" charset="0"/>
                <a:cs typeface="Times New Roman" panose="02020603050405020304" pitchFamily="18" charset="0"/>
              </a:rPr>
              <a:t>Minimum of 1 year of clinical follow up from index MRE </a:t>
            </a:r>
            <a:endParaRPr lang="en-US" sz="2057" dirty="0">
              <a:latin typeface="Times New Roman" panose="02020603050405020304" pitchFamily="18" charset="0"/>
              <a:cs typeface="Times New Roman" panose="02020603050405020304" pitchFamily="18" charset="0"/>
            </a:endParaRPr>
          </a:p>
          <a:p>
            <a:r>
              <a:rPr lang="en-US" sz="2057" dirty="0">
                <a:latin typeface="Times New Roman" panose="02020603050405020304" pitchFamily="18" charset="0"/>
                <a:cs typeface="Times New Roman" panose="02020603050405020304" pitchFamily="18" charset="0"/>
              </a:rPr>
              <a:t>Liver stiffness heterogeneity was assessed via two methods:</a:t>
            </a:r>
          </a:p>
          <a:p>
            <a:r>
              <a:rPr lang="en-US" sz="2057" dirty="0">
                <a:latin typeface="Times New Roman" panose="02020603050405020304" pitchFamily="18" charset="0"/>
                <a:cs typeface="Times New Roman" panose="02020603050405020304" pitchFamily="18" charset="0"/>
              </a:rPr>
              <a:t>Variability %:  difference between max and minimum LS values / maximum value</a:t>
            </a:r>
          </a:p>
          <a:p>
            <a:r>
              <a:rPr lang="en-US" sz="2057" dirty="0">
                <a:latin typeface="Times New Roman" panose="02020603050405020304" pitchFamily="18" charset="0"/>
                <a:cs typeface="Times New Roman" panose="02020603050405020304" pitchFamily="18" charset="0"/>
              </a:rPr>
              <a:t>Coefficient of variation in % = individual intrahepatic slice SD/ mean intrahepatic slice</a:t>
            </a:r>
          </a:p>
        </p:txBody>
      </p:sp>
      <p:sp>
        <p:nvSpPr>
          <p:cNvPr id="6" name="Text Placeholder 5">
            <a:extLst>
              <a:ext uri="{FF2B5EF4-FFF2-40B4-BE49-F238E27FC236}">
                <a16:creationId xmlns:a16="http://schemas.microsoft.com/office/drawing/2014/main" id="{3475437E-F0B1-5B05-697C-0492A2E8428D}"/>
              </a:ext>
            </a:extLst>
          </p:cNvPr>
          <p:cNvSpPr txBox="1">
            <a:spLocks/>
          </p:cNvSpPr>
          <p:nvPr/>
        </p:nvSpPr>
        <p:spPr>
          <a:xfrm>
            <a:off x="12097692" y="5489072"/>
            <a:ext cx="19425046" cy="633152"/>
          </a:xfrm>
          <a:prstGeom prst="rect">
            <a:avLst/>
          </a:prstGeom>
          <a:solidFill>
            <a:srgbClr val="002855"/>
          </a:solidFill>
        </p:spPr>
        <p:txBody>
          <a:bodyPr wrap="square" lIns="78374" tIns="78374" rIns="78374" bIns="78374" anchor="ctr" anchorCtr="0">
            <a:spAutoFit/>
          </a:bodyPr>
          <a:lstStyle>
            <a:lvl1pPr marL="1645838" indent="-1645838" algn="ctr" defTabSz="4388900"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3565982" indent="-1371531" algn="l" defTabSz="4388900" rtl="0" eaLnBrk="1" latinLnBrk="0" hangingPunct="1">
              <a:spcBef>
                <a:spcPct val="20000"/>
              </a:spcBef>
              <a:buFont typeface="Arial" pitchFamily="34" charset="0"/>
              <a:buChar char="–"/>
              <a:defRPr sz="13475"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55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9pPr>
          </a:lstStyle>
          <a:p>
            <a:r>
              <a:rPr lang="en-US" sz="3086" dirty="0">
                <a:latin typeface="Times New Roman" panose="02020603050405020304" pitchFamily="18" charset="0"/>
                <a:cs typeface="Times New Roman" panose="02020603050405020304" pitchFamily="18" charset="0"/>
              </a:rPr>
              <a:t>RESULTS</a:t>
            </a:r>
          </a:p>
        </p:txBody>
      </p:sp>
      <p:pic>
        <p:nvPicPr>
          <p:cNvPr id="7" name="Picture 6" descr="Box Plot of Wilcoxon Scores for Coefficient_of_Variation_Average Classified by Fibrosis_Stage">
            <a:extLst>
              <a:ext uri="{FF2B5EF4-FFF2-40B4-BE49-F238E27FC236}">
                <a16:creationId xmlns:a16="http://schemas.microsoft.com/office/drawing/2014/main" id="{42149525-6285-CDEC-ADED-DFEAAC0BBBD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480742" y="8486898"/>
            <a:ext cx="9342161" cy="7011002"/>
          </a:xfrm>
          <a:prstGeom prst="rect">
            <a:avLst/>
          </a:prstGeom>
          <a:ln>
            <a:noFill/>
          </a:ln>
          <a:effectLst>
            <a:outerShdw blurRad="190500" algn="tl" rotWithShape="0">
              <a:schemeClr val="bg2">
                <a:lumMod val="25000"/>
                <a:alpha val="70000"/>
              </a:schemeClr>
            </a:outerShdw>
          </a:effectLst>
        </p:spPr>
      </p:pic>
      <p:sp>
        <p:nvSpPr>
          <p:cNvPr id="8" name="TextBox 7">
            <a:extLst>
              <a:ext uri="{FF2B5EF4-FFF2-40B4-BE49-F238E27FC236}">
                <a16:creationId xmlns:a16="http://schemas.microsoft.com/office/drawing/2014/main" id="{44D3BB0B-3EC8-3B10-B887-F138256E70B4}"/>
              </a:ext>
            </a:extLst>
          </p:cNvPr>
          <p:cNvSpPr txBox="1"/>
          <p:nvPr/>
        </p:nvSpPr>
        <p:spPr>
          <a:xfrm>
            <a:off x="15306865" y="22606149"/>
            <a:ext cx="3486147" cy="883768"/>
          </a:xfrm>
          <a:prstGeom prst="rect">
            <a:avLst/>
          </a:prstGeom>
          <a:noFill/>
        </p:spPr>
        <p:txBody>
          <a:bodyPr wrap="none" rtlCol="0">
            <a:spAutoFit/>
          </a:bodyPr>
          <a:lstStyle/>
          <a:p>
            <a:r>
              <a:rPr lang="en-US" sz="5143" dirty="0"/>
              <a:t>PSC Patients</a:t>
            </a:r>
          </a:p>
        </p:txBody>
      </p:sp>
      <p:pic>
        <p:nvPicPr>
          <p:cNvPr id="10" name="Picture 9" descr="Box Plot of Wilcoxon Scores for Coefficient_of_Variation_Average Classified by Fibrosis_Stage">
            <a:extLst>
              <a:ext uri="{FF2B5EF4-FFF2-40B4-BE49-F238E27FC236}">
                <a16:creationId xmlns:a16="http://schemas.microsoft.com/office/drawing/2014/main" id="{DA3969C2-2032-5313-F48B-39F86E4C6BE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450929" y="16509874"/>
            <a:ext cx="9419079" cy="7068727"/>
          </a:xfrm>
          <a:prstGeom prst="rect">
            <a:avLst/>
          </a:prstGeom>
          <a:ln>
            <a:noFill/>
          </a:ln>
          <a:effectLst>
            <a:outerShdw blurRad="190500" algn="tl" rotWithShape="0">
              <a:schemeClr val="bg2">
                <a:lumMod val="10000"/>
                <a:alpha val="70000"/>
              </a:schemeClr>
            </a:outerShdw>
          </a:effectLst>
        </p:spPr>
      </p:pic>
      <p:sp>
        <p:nvSpPr>
          <p:cNvPr id="11" name="TextBox 10">
            <a:extLst>
              <a:ext uri="{FF2B5EF4-FFF2-40B4-BE49-F238E27FC236}">
                <a16:creationId xmlns:a16="http://schemas.microsoft.com/office/drawing/2014/main" id="{2653BD8E-F22F-60A5-83A2-9BA55BB5DEF9}"/>
              </a:ext>
            </a:extLst>
          </p:cNvPr>
          <p:cNvSpPr txBox="1"/>
          <p:nvPr/>
        </p:nvSpPr>
        <p:spPr>
          <a:xfrm>
            <a:off x="25626977" y="15629818"/>
            <a:ext cx="3155031" cy="619850"/>
          </a:xfrm>
          <a:prstGeom prst="rect">
            <a:avLst/>
          </a:prstGeom>
          <a:noFill/>
        </p:spPr>
        <p:txBody>
          <a:bodyPr wrap="none" rtlCol="0">
            <a:spAutoFit/>
          </a:bodyPr>
          <a:lstStyle/>
          <a:p>
            <a:r>
              <a:rPr lang="en-US" sz="3428" dirty="0">
                <a:latin typeface="Times New Roman" panose="02020603050405020304" pitchFamily="18" charset="0"/>
                <a:cs typeface="Times New Roman" panose="02020603050405020304" pitchFamily="18" charset="0"/>
              </a:rPr>
              <a:t>NAFLD Patients</a:t>
            </a:r>
          </a:p>
        </p:txBody>
      </p:sp>
      <p:sp>
        <p:nvSpPr>
          <p:cNvPr id="13" name="TextBox 12">
            <a:extLst>
              <a:ext uri="{FF2B5EF4-FFF2-40B4-BE49-F238E27FC236}">
                <a16:creationId xmlns:a16="http://schemas.microsoft.com/office/drawing/2014/main" id="{D6D2757B-F0D7-E0B4-3C10-DC4AF4769429}"/>
              </a:ext>
            </a:extLst>
          </p:cNvPr>
          <p:cNvSpPr txBox="1"/>
          <p:nvPr/>
        </p:nvSpPr>
        <p:spPr>
          <a:xfrm>
            <a:off x="12356504" y="24063351"/>
            <a:ext cx="10094101" cy="435184"/>
          </a:xfrm>
          <a:prstGeom prst="rect">
            <a:avLst/>
          </a:prstGeom>
          <a:noFill/>
        </p:spPr>
        <p:txBody>
          <a:bodyPr wrap="square" rtlCol="0">
            <a:spAutoFit/>
          </a:bodyPr>
          <a:lstStyle/>
          <a:p>
            <a:r>
              <a:rPr lang="en-US" sz="2228" b="1" dirty="0">
                <a:latin typeface="Times New Roman" panose="02020603050405020304" pitchFamily="18" charset="0"/>
                <a:cs typeface="Times New Roman" panose="02020603050405020304" pitchFamily="18" charset="0"/>
              </a:rPr>
              <a:t>Figure 2. </a:t>
            </a:r>
            <a:r>
              <a:rPr lang="en-US" sz="2228" dirty="0">
                <a:latin typeface="Times New Roman" panose="02020603050405020304" pitchFamily="18" charset="0"/>
                <a:cs typeface="Times New Roman" panose="02020603050405020304" pitchFamily="18" charset="0"/>
              </a:rPr>
              <a:t>Correlation between kPa and variability % in PSC patients</a:t>
            </a:r>
          </a:p>
        </p:txBody>
      </p:sp>
      <p:sp>
        <p:nvSpPr>
          <p:cNvPr id="30" name="Rectangle 2">
            <a:extLst>
              <a:ext uri="{FF2B5EF4-FFF2-40B4-BE49-F238E27FC236}">
                <a16:creationId xmlns:a16="http://schemas.microsoft.com/office/drawing/2014/main" id="{454C9303-E753-2124-7854-811C5F553474}"/>
              </a:ext>
            </a:extLst>
          </p:cNvPr>
          <p:cNvSpPr>
            <a:spLocks noChangeArrowheads="1"/>
          </p:cNvSpPr>
          <p:nvPr/>
        </p:nvSpPr>
        <p:spPr bwMode="auto">
          <a:xfrm>
            <a:off x="33520162" y="8914419"/>
            <a:ext cx="66822713" cy="125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377" tIns="39189" rIns="78377" bIns="39189" numCol="1" anchor="ctr" anchorCtr="0" compatLnSpc="1">
            <a:prstTxWarp prst="textNoShape">
              <a:avLst/>
            </a:prstTxWarp>
            <a:spAutoFit/>
          </a:bodyPr>
          <a:lstStyle/>
          <a:p>
            <a:endParaRPr lang="en-US" sz="7657"/>
          </a:p>
        </p:txBody>
      </p:sp>
      <p:graphicFrame>
        <p:nvGraphicFramePr>
          <p:cNvPr id="51" name="Diagram 50">
            <a:extLst>
              <a:ext uri="{FF2B5EF4-FFF2-40B4-BE49-F238E27FC236}">
                <a16:creationId xmlns:a16="http://schemas.microsoft.com/office/drawing/2014/main" id="{38A9E5FE-5E89-82FB-A0FB-2A57519028DE}"/>
              </a:ext>
            </a:extLst>
          </p:cNvPr>
          <p:cNvGraphicFramePr/>
          <p:nvPr>
            <p:extLst>
              <p:ext uri="{D42A27DB-BD31-4B8C-83A1-F6EECF244321}">
                <p14:modId xmlns:p14="http://schemas.microsoft.com/office/powerpoint/2010/main" val="329167678"/>
              </p:ext>
            </p:extLst>
          </p:nvPr>
        </p:nvGraphicFramePr>
        <p:xfrm>
          <a:off x="2068238" y="21369777"/>
          <a:ext cx="7658427" cy="37487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4" name="TextBox 53">
            <a:extLst>
              <a:ext uri="{FF2B5EF4-FFF2-40B4-BE49-F238E27FC236}">
                <a16:creationId xmlns:a16="http://schemas.microsoft.com/office/drawing/2014/main" id="{E5FCB119-C371-802C-0605-E5A3835A44BD}"/>
              </a:ext>
            </a:extLst>
          </p:cNvPr>
          <p:cNvSpPr txBox="1"/>
          <p:nvPr/>
        </p:nvSpPr>
        <p:spPr>
          <a:xfrm>
            <a:off x="33309231" y="15031229"/>
            <a:ext cx="9192515" cy="3574505"/>
          </a:xfrm>
          <a:prstGeom prst="rect">
            <a:avLst/>
          </a:prstGeom>
          <a:noFill/>
        </p:spPr>
        <p:txBody>
          <a:bodyPr wrap="square" rtlCol="0">
            <a:spAutoFit/>
          </a:bodyPr>
          <a:lstStyle/>
          <a:p>
            <a:pPr marL="293926" indent="-293926">
              <a:buFont typeface="Arial" panose="020B0604020202020204" pitchFamily="34" charset="0"/>
              <a:buChar char="•"/>
            </a:pPr>
            <a:r>
              <a:rPr lang="en-US" sz="2057" dirty="0">
                <a:latin typeface="Times New Roman" panose="02020603050405020304" pitchFamily="18" charset="0"/>
                <a:cs typeface="Times New Roman" panose="02020603050405020304" pitchFamily="18" charset="0"/>
              </a:rPr>
              <a:t>MR Elastography provided accurate information about fibrosis stage for patients with PSC and patients with NAFLD</a:t>
            </a:r>
          </a:p>
          <a:p>
            <a:endParaRPr lang="en-US" sz="2057" dirty="0">
              <a:latin typeface="Times New Roman" panose="02020603050405020304" pitchFamily="18" charset="0"/>
              <a:cs typeface="Times New Roman" panose="02020603050405020304" pitchFamily="18" charset="0"/>
            </a:endParaRPr>
          </a:p>
          <a:p>
            <a:pPr marL="293926" indent="-293926">
              <a:buFont typeface="Arial" panose="020B0604020202020204" pitchFamily="34" charset="0"/>
              <a:buChar char="•"/>
            </a:pPr>
            <a:r>
              <a:rPr lang="en-US" sz="2057" dirty="0">
                <a:latin typeface="Times New Roman" panose="02020603050405020304" pitchFamily="18" charset="0"/>
                <a:cs typeface="Times New Roman" panose="02020603050405020304" pitchFamily="18" charset="0"/>
              </a:rPr>
              <a:t>MRE demonstrated increased heterogeneity in liver fibrosis in patients with PSC as fibrosis severity increased </a:t>
            </a:r>
          </a:p>
          <a:p>
            <a:endParaRPr lang="en-US" sz="2057" dirty="0">
              <a:latin typeface="Times New Roman" panose="02020603050405020304" pitchFamily="18" charset="0"/>
              <a:cs typeface="Times New Roman" panose="02020603050405020304" pitchFamily="18" charset="0"/>
            </a:endParaRPr>
          </a:p>
          <a:p>
            <a:pPr marL="293926" indent="-293926">
              <a:buFont typeface="Arial" panose="020B0604020202020204" pitchFamily="34" charset="0"/>
              <a:buChar char="•"/>
            </a:pPr>
            <a:r>
              <a:rPr lang="en-US" sz="2057" dirty="0">
                <a:latin typeface="Times New Roman" panose="02020603050405020304" pitchFamily="18" charset="0"/>
                <a:cs typeface="Times New Roman" panose="02020603050405020304" pitchFamily="18" charset="0"/>
              </a:rPr>
              <a:t>There was no difference in liver heterogeneity between different NAFLD fibrosis stages</a:t>
            </a:r>
          </a:p>
          <a:p>
            <a:endParaRPr lang="en-US" sz="2057" dirty="0">
              <a:latin typeface="Times New Roman" panose="02020603050405020304" pitchFamily="18" charset="0"/>
              <a:cs typeface="Times New Roman" panose="02020603050405020304" pitchFamily="18" charset="0"/>
            </a:endParaRPr>
          </a:p>
          <a:p>
            <a:pPr marL="293926" indent="-293926">
              <a:buFont typeface="Arial" panose="020B0604020202020204" pitchFamily="34" charset="0"/>
              <a:buChar char="•"/>
            </a:pPr>
            <a:r>
              <a:rPr lang="en-US" sz="2057" dirty="0">
                <a:latin typeface="Times New Roman" panose="02020603050405020304" pitchFamily="18" charset="0"/>
                <a:cs typeface="Times New Roman" panose="02020603050405020304" pitchFamily="18" charset="0"/>
              </a:rPr>
              <a:t>In our limited retrospective analysis, there is no difference in liver heterogeneity between patients with PSC and advanced NAFLD fibrosis </a:t>
            </a:r>
          </a:p>
        </p:txBody>
      </p:sp>
      <p:pic>
        <p:nvPicPr>
          <p:cNvPr id="66" name="Picture 65" descr="A graph of a patient and a patient&#10;&#10;Description automatically generated">
            <a:extLst>
              <a:ext uri="{FF2B5EF4-FFF2-40B4-BE49-F238E27FC236}">
                <a16:creationId xmlns:a16="http://schemas.microsoft.com/office/drawing/2014/main" id="{E55690FF-884D-A53C-C89E-A4E4FC83AD8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441407" y="10952112"/>
            <a:ext cx="8661720" cy="6337662"/>
          </a:xfrm>
          <a:prstGeom prst="rect">
            <a:avLst/>
          </a:prstGeom>
          <a:ln>
            <a:noFill/>
          </a:ln>
          <a:effectLst>
            <a:outerShdw blurRad="190500" algn="tl" rotWithShape="0">
              <a:schemeClr val="bg2">
                <a:lumMod val="25000"/>
                <a:alpha val="70000"/>
              </a:schemeClr>
            </a:outerShdw>
          </a:effectLst>
        </p:spPr>
      </p:pic>
      <p:sp>
        <p:nvSpPr>
          <p:cNvPr id="68" name="TextBox 67">
            <a:extLst>
              <a:ext uri="{FF2B5EF4-FFF2-40B4-BE49-F238E27FC236}">
                <a16:creationId xmlns:a16="http://schemas.microsoft.com/office/drawing/2014/main" id="{69621F60-08BE-9F61-BB30-5B7A964083E0}"/>
              </a:ext>
            </a:extLst>
          </p:cNvPr>
          <p:cNvSpPr txBox="1"/>
          <p:nvPr/>
        </p:nvSpPr>
        <p:spPr>
          <a:xfrm>
            <a:off x="22203346" y="23907512"/>
            <a:ext cx="9319393" cy="746999"/>
          </a:xfrm>
          <a:prstGeom prst="rect">
            <a:avLst/>
          </a:prstGeom>
          <a:noFill/>
        </p:spPr>
        <p:txBody>
          <a:bodyPr wrap="square">
            <a:spAutoFit/>
          </a:bodyPr>
          <a:lstStyle/>
          <a:p>
            <a:pPr marL="195951">
              <a:lnSpc>
                <a:spcPct val="107000"/>
              </a:lnSpc>
              <a:spcAft>
                <a:spcPts val="686"/>
              </a:spcAft>
            </a:pPr>
            <a:r>
              <a:rPr lang="en-US" sz="2057" b="1" kern="100" dirty="0">
                <a:latin typeface="Times New Roman" panose="02020603050405020304" pitchFamily="18" charset="0"/>
                <a:ea typeface="Calibri" panose="020F0502020204030204" pitchFamily="34" charset="0"/>
                <a:cs typeface="Times New Roman" panose="02020603050405020304" pitchFamily="18" charset="0"/>
              </a:rPr>
              <a:t>Figure 3 &amp; 4</a:t>
            </a:r>
            <a:r>
              <a:rPr lang="en-US" sz="2057" kern="100" dirty="0">
                <a:latin typeface="Times New Roman" panose="02020603050405020304" pitchFamily="18" charset="0"/>
                <a:ea typeface="Calibri" panose="020F0502020204030204" pitchFamily="34" charset="0"/>
                <a:cs typeface="Times New Roman" panose="02020603050405020304" pitchFamily="18" charset="0"/>
              </a:rPr>
              <a:t>. Comparison of Coefficient of Variation Avg by fibrosis stage in PSC vs NAFLD patients</a:t>
            </a:r>
          </a:p>
        </p:txBody>
      </p:sp>
      <p:pic>
        <p:nvPicPr>
          <p:cNvPr id="70" name="Picture 69">
            <a:extLst>
              <a:ext uri="{FF2B5EF4-FFF2-40B4-BE49-F238E27FC236}">
                <a16:creationId xmlns:a16="http://schemas.microsoft.com/office/drawing/2014/main" id="{3E9973BD-CDFF-7FB7-02BB-44329F2FA7B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95699" y="17820213"/>
            <a:ext cx="8813894" cy="6164909"/>
          </a:xfrm>
          <a:prstGeom prst="rect">
            <a:avLst/>
          </a:prstGeom>
          <a:ln>
            <a:noFill/>
          </a:ln>
          <a:effectLst>
            <a:outerShdw blurRad="190500" algn="tl" rotWithShape="0">
              <a:schemeClr val="bg2">
                <a:lumMod val="25000"/>
                <a:alpha val="70000"/>
              </a:schemeClr>
            </a:outerShdw>
          </a:effectLst>
        </p:spPr>
      </p:pic>
      <p:graphicFrame>
        <p:nvGraphicFramePr>
          <p:cNvPr id="73" name="Table 72">
            <a:extLst>
              <a:ext uri="{FF2B5EF4-FFF2-40B4-BE49-F238E27FC236}">
                <a16:creationId xmlns:a16="http://schemas.microsoft.com/office/drawing/2014/main" id="{C09FD8BA-0D34-EC9B-8B3E-531CF78F6823}"/>
              </a:ext>
            </a:extLst>
          </p:cNvPr>
          <p:cNvGraphicFramePr>
            <a:graphicFrameLocks noGrp="1"/>
          </p:cNvGraphicFramePr>
          <p:nvPr>
            <p:extLst>
              <p:ext uri="{D42A27DB-BD31-4B8C-83A1-F6EECF244321}">
                <p14:modId xmlns:p14="http://schemas.microsoft.com/office/powerpoint/2010/main" val="275905659"/>
              </p:ext>
            </p:extLst>
          </p:nvPr>
        </p:nvGraphicFramePr>
        <p:xfrm>
          <a:off x="12637269" y="7806906"/>
          <a:ext cx="8495906" cy="2635458"/>
        </p:xfrm>
        <a:graphic>
          <a:graphicData uri="http://schemas.openxmlformats.org/drawingml/2006/table">
            <a:tbl>
              <a:tblPr firstRow="1" firstCol="1" bandRow="1">
                <a:tableStyleId>{5FD0F851-EC5A-4D38-B0AD-8093EC10F338}</a:tableStyleId>
              </a:tblPr>
              <a:tblGrid>
                <a:gridCol w="2123465">
                  <a:extLst>
                    <a:ext uri="{9D8B030D-6E8A-4147-A177-3AD203B41FA5}">
                      <a16:colId xmlns:a16="http://schemas.microsoft.com/office/drawing/2014/main" val="150540857"/>
                    </a:ext>
                  </a:extLst>
                </a:gridCol>
                <a:gridCol w="2124147">
                  <a:extLst>
                    <a:ext uri="{9D8B030D-6E8A-4147-A177-3AD203B41FA5}">
                      <a16:colId xmlns:a16="http://schemas.microsoft.com/office/drawing/2014/main" val="2490308130"/>
                    </a:ext>
                  </a:extLst>
                </a:gridCol>
                <a:gridCol w="2124147">
                  <a:extLst>
                    <a:ext uri="{9D8B030D-6E8A-4147-A177-3AD203B41FA5}">
                      <a16:colId xmlns:a16="http://schemas.microsoft.com/office/drawing/2014/main" val="4002704778"/>
                    </a:ext>
                  </a:extLst>
                </a:gridCol>
                <a:gridCol w="2124147">
                  <a:extLst>
                    <a:ext uri="{9D8B030D-6E8A-4147-A177-3AD203B41FA5}">
                      <a16:colId xmlns:a16="http://schemas.microsoft.com/office/drawing/2014/main" val="1893951417"/>
                    </a:ext>
                  </a:extLst>
                </a:gridCol>
              </a:tblGrid>
              <a:tr h="376494">
                <a:tc>
                  <a:txBody>
                    <a:bodyPr/>
                    <a:lstStyle/>
                    <a:p>
                      <a:pPr marL="0" marR="0">
                        <a:lnSpc>
                          <a:spcPct val="107000"/>
                        </a:lnSpc>
                        <a:spcBef>
                          <a:spcPts val="0"/>
                        </a:spcBef>
                        <a:spcAft>
                          <a:spcPts val="0"/>
                        </a:spcAft>
                      </a:pPr>
                      <a:r>
                        <a:rPr lang="en-US" sz="1000" kern="100" dirty="0">
                          <a:effectLst/>
                        </a:rPr>
                        <a:t>Fibrosis Stage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NAFLD Heterogenous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PSC Heterogenous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P-Value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B w="12700" cmpd="sng">
                      <a:noFill/>
                    </a:lnB>
                    <a:noFill/>
                  </a:tcPr>
                </a:tc>
                <a:extLst>
                  <a:ext uri="{0D108BD9-81ED-4DB2-BD59-A6C34878D82A}">
                    <a16:rowId xmlns:a16="http://schemas.microsoft.com/office/drawing/2014/main" val="3535846684"/>
                  </a:ext>
                </a:extLst>
              </a:tr>
              <a:tr h="376494">
                <a:tc>
                  <a:txBody>
                    <a:bodyPr/>
                    <a:lstStyle/>
                    <a:p>
                      <a:pPr marL="0" marR="0">
                        <a:lnSpc>
                          <a:spcPct val="107000"/>
                        </a:lnSpc>
                        <a:spcBef>
                          <a:spcPts val="0"/>
                        </a:spcBef>
                        <a:spcAft>
                          <a:spcPts val="0"/>
                        </a:spcAft>
                      </a:pPr>
                      <a:r>
                        <a:rPr lang="en-US" sz="1000" kern="100">
                          <a:effectLst/>
                        </a:rPr>
                        <a:t>Normal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1</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6</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rowSpan="6">
                  <a:txBody>
                    <a:bodyPr/>
                    <a:lstStyle/>
                    <a:p>
                      <a:pPr marL="0" marR="0" algn="ctr">
                        <a:lnSpc>
                          <a:spcPct val="107000"/>
                        </a:lnSpc>
                        <a:spcBef>
                          <a:spcPts val="0"/>
                        </a:spcBef>
                        <a:spcAft>
                          <a:spcPts val="0"/>
                        </a:spcAft>
                      </a:pPr>
                      <a:r>
                        <a:rPr lang="en-US" sz="1000" kern="100" dirty="0">
                          <a:effectLst/>
                        </a:rPr>
                        <a:t> </a:t>
                      </a:r>
                      <a:endParaRPr lang="en-US" sz="900" kern="100" dirty="0">
                        <a:effectLst/>
                      </a:endParaRPr>
                    </a:p>
                    <a:p>
                      <a:pPr marL="0" marR="0" algn="ctr">
                        <a:lnSpc>
                          <a:spcPct val="107000"/>
                        </a:lnSpc>
                        <a:spcBef>
                          <a:spcPts val="0"/>
                        </a:spcBef>
                        <a:spcAft>
                          <a:spcPts val="0"/>
                        </a:spcAft>
                      </a:pPr>
                      <a:r>
                        <a:rPr lang="en-US" sz="1000" kern="100" dirty="0">
                          <a:effectLst/>
                        </a:rPr>
                        <a:t> </a:t>
                      </a:r>
                      <a:endParaRPr lang="en-US" sz="900" kern="100" dirty="0">
                        <a:effectLst/>
                      </a:endParaRPr>
                    </a:p>
                    <a:p>
                      <a:pPr marL="0" marR="0" algn="ctr">
                        <a:lnSpc>
                          <a:spcPct val="107000"/>
                        </a:lnSpc>
                        <a:spcBef>
                          <a:spcPts val="0"/>
                        </a:spcBef>
                        <a:spcAft>
                          <a:spcPts val="0"/>
                        </a:spcAft>
                      </a:pPr>
                      <a:r>
                        <a:rPr lang="en-US" sz="1000" kern="100" dirty="0">
                          <a:effectLst/>
                        </a:rPr>
                        <a:t>0.05</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197082"/>
                  </a:ext>
                </a:extLst>
              </a:tr>
              <a:tr h="376494">
                <a:tc>
                  <a:txBody>
                    <a:bodyPr/>
                    <a:lstStyle/>
                    <a:p>
                      <a:pPr marL="0" marR="0">
                        <a:lnSpc>
                          <a:spcPct val="107000"/>
                        </a:lnSpc>
                        <a:spcBef>
                          <a:spcPts val="0"/>
                        </a:spcBef>
                        <a:spcAft>
                          <a:spcPts val="0"/>
                        </a:spcAft>
                      </a:pPr>
                      <a:r>
                        <a:rPr lang="en-US" sz="1000" kern="100">
                          <a:effectLst/>
                        </a:rPr>
                        <a:t>Normal or Inflammation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1</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5</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vMerge="1">
                  <a:txBody>
                    <a:bodyPr/>
                    <a:lstStyle/>
                    <a:p>
                      <a:endParaRPr lang="en-US"/>
                    </a:p>
                  </a:txBody>
                  <a:tcPr/>
                </a:tc>
                <a:extLst>
                  <a:ext uri="{0D108BD9-81ED-4DB2-BD59-A6C34878D82A}">
                    <a16:rowId xmlns:a16="http://schemas.microsoft.com/office/drawing/2014/main" val="2843751765"/>
                  </a:ext>
                </a:extLst>
              </a:tr>
              <a:tr h="376494">
                <a:tc>
                  <a:txBody>
                    <a:bodyPr/>
                    <a:lstStyle/>
                    <a:p>
                      <a:pPr marL="0" marR="0">
                        <a:lnSpc>
                          <a:spcPct val="107000"/>
                        </a:lnSpc>
                        <a:spcBef>
                          <a:spcPts val="0"/>
                        </a:spcBef>
                        <a:spcAft>
                          <a:spcPts val="0"/>
                        </a:spcAft>
                      </a:pPr>
                      <a:r>
                        <a:rPr lang="en-US" sz="1000" kern="100">
                          <a:effectLst/>
                        </a:rPr>
                        <a:t>Stage 1-2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vMerge="1">
                  <a:txBody>
                    <a:bodyPr/>
                    <a:lstStyle/>
                    <a:p>
                      <a:endParaRPr lang="en-US"/>
                    </a:p>
                  </a:txBody>
                  <a:tcPr/>
                </a:tc>
                <a:extLst>
                  <a:ext uri="{0D108BD9-81ED-4DB2-BD59-A6C34878D82A}">
                    <a16:rowId xmlns:a16="http://schemas.microsoft.com/office/drawing/2014/main" val="3335467329"/>
                  </a:ext>
                </a:extLst>
              </a:tr>
              <a:tr h="376494">
                <a:tc>
                  <a:txBody>
                    <a:bodyPr/>
                    <a:lstStyle/>
                    <a:p>
                      <a:pPr marL="0" marR="0">
                        <a:lnSpc>
                          <a:spcPct val="107000"/>
                        </a:lnSpc>
                        <a:spcBef>
                          <a:spcPts val="0"/>
                        </a:spcBef>
                        <a:spcAft>
                          <a:spcPts val="0"/>
                        </a:spcAft>
                      </a:pPr>
                      <a:r>
                        <a:rPr lang="en-US" sz="1000" kern="100">
                          <a:effectLst/>
                        </a:rPr>
                        <a:t>Stage 2-3</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6</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vMerge="1">
                  <a:txBody>
                    <a:bodyPr/>
                    <a:lstStyle/>
                    <a:p>
                      <a:endParaRPr lang="en-US"/>
                    </a:p>
                  </a:txBody>
                  <a:tcPr/>
                </a:tc>
                <a:extLst>
                  <a:ext uri="{0D108BD9-81ED-4DB2-BD59-A6C34878D82A}">
                    <a16:rowId xmlns:a16="http://schemas.microsoft.com/office/drawing/2014/main" val="1871811013"/>
                  </a:ext>
                </a:extLst>
              </a:tr>
              <a:tr h="376494">
                <a:tc>
                  <a:txBody>
                    <a:bodyPr/>
                    <a:lstStyle/>
                    <a:p>
                      <a:pPr marL="0" marR="0">
                        <a:lnSpc>
                          <a:spcPct val="107000"/>
                        </a:lnSpc>
                        <a:spcBef>
                          <a:spcPts val="0"/>
                        </a:spcBef>
                        <a:spcAft>
                          <a:spcPts val="0"/>
                        </a:spcAft>
                      </a:pPr>
                      <a:r>
                        <a:rPr lang="en-US" sz="1000" kern="100">
                          <a:effectLst/>
                        </a:rPr>
                        <a:t>Stage 3-4</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0</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6</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vMerge="1">
                  <a:txBody>
                    <a:bodyPr/>
                    <a:lstStyle/>
                    <a:p>
                      <a:endParaRPr lang="en-US"/>
                    </a:p>
                  </a:txBody>
                  <a:tcPr/>
                </a:tc>
                <a:extLst>
                  <a:ext uri="{0D108BD9-81ED-4DB2-BD59-A6C34878D82A}">
                    <a16:rowId xmlns:a16="http://schemas.microsoft.com/office/drawing/2014/main" val="2756734243"/>
                  </a:ext>
                </a:extLst>
              </a:tr>
              <a:tr h="376494">
                <a:tc>
                  <a:txBody>
                    <a:bodyPr/>
                    <a:lstStyle/>
                    <a:p>
                      <a:pPr marL="0" marR="0">
                        <a:lnSpc>
                          <a:spcPct val="107000"/>
                        </a:lnSpc>
                        <a:spcBef>
                          <a:spcPts val="0"/>
                        </a:spcBef>
                        <a:spcAft>
                          <a:spcPts val="0"/>
                        </a:spcAft>
                      </a:pPr>
                      <a:r>
                        <a:rPr lang="en-US" sz="1000" kern="100" dirty="0">
                          <a:effectLst/>
                        </a:rPr>
                        <a:t>Stage 4</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a:effectLst/>
                        </a:rPr>
                        <a:t>12</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noFill/>
                  </a:tcPr>
                </a:tc>
                <a:tc>
                  <a:txBody>
                    <a:bodyPr/>
                    <a:lstStyle/>
                    <a:p>
                      <a:pPr marL="0" marR="0" algn="ctr">
                        <a:lnSpc>
                          <a:spcPct val="107000"/>
                        </a:lnSpc>
                        <a:spcBef>
                          <a:spcPts val="0"/>
                        </a:spcBef>
                        <a:spcAft>
                          <a:spcPts val="0"/>
                        </a:spcAft>
                      </a:pPr>
                      <a:r>
                        <a:rPr lang="en-US" sz="1000" kern="100" dirty="0">
                          <a:effectLst/>
                        </a:rPr>
                        <a:t>10</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8783" marR="58783" marT="0" marB="0">
                    <a:lnR>
                      <a:noFill/>
                    </a:lnR>
                    <a:noFill/>
                  </a:tcPr>
                </a:tc>
                <a:tc vMerge="1">
                  <a:txBody>
                    <a:bodyPr/>
                    <a:lstStyle/>
                    <a:p>
                      <a:endParaRPr lang="en-US"/>
                    </a:p>
                  </a:txBody>
                  <a:tcPr/>
                </a:tc>
                <a:extLst>
                  <a:ext uri="{0D108BD9-81ED-4DB2-BD59-A6C34878D82A}">
                    <a16:rowId xmlns:a16="http://schemas.microsoft.com/office/drawing/2014/main" val="4279871559"/>
                  </a:ext>
                </a:extLst>
              </a:tr>
            </a:tbl>
          </a:graphicData>
        </a:graphic>
      </p:graphicFrame>
      <p:pic>
        <p:nvPicPr>
          <p:cNvPr id="74" name="Picture 73">
            <a:extLst>
              <a:ext uri="{FF2B5EF4-FFF2-40B4-BE49-F238E27FC236}">
                <a16:creationId xmlns:a16="http://schemas.microsoft.com/office/drawing/2014/main" id="{3849AFBF-53E3-97C2-A4D3-018DFA61A59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361027" y="6599543"/>
            <a:ext cx="9088925" cy="6681720"/>
          </a:xfrm>
          <a:prstGeom prst="rect">
            <a:avLst/>
          </a:prstGeom>
          <a:solidFill>
            <a:schemeClr val="bg2">
              <a:lumMod val="25000"/>
            </a:schemeClr>
          </a:solidFill>
          <a:ln>
            <a:noFill/>
          </a:ln>
          <a:effectLst>
            <a:outerShdw blurRad="190500" algn="tl" rotWithShape="0">
              <a:srgbClr val="000000">
                <a:alpha val="70000"/>
              </a:srgbClr>
            </a:outerShdw>
          </a:effectLst>
        </p:spPr>
      </p:pic>
      <p:sp>
        <p:nvSpPr>
          <p:cNvPr id="76" name="TextBox 75">
            <a:extLst>
              <a:ext uri="{FF2B5EF4-FFF2-40B4-BE49-F238E27FC236}">
                <a16:creationId xmlns:a16="http://schemas.microsoft.com/office/drawing/2014/main" id="{27C65660-1AC4-C2D5-B51C-B517F46ADA30}"/>
              </a:ext>
            </a:extLst>
          </p:cNvPr>
          <p:cNvSpPr txBox="1"/>
          <p:nvPr/>
        </p:nvSpPr>
        <p:spPr>
          <a:xfrm flipH="1">
            <a:off x="25930548" y="7558072"/>
            <a:ext cx="5592190" cy="672813"/>
          </a:xfrm>
          <a:prstGeom prst="rect">
            <a:avLst/>
          </a:prstGeom>
          <a:noFill/>
        </p:spPr>
        <p:txBody>
          <a:bodyPr wrap="square" rtlCol="0">
            <a:spAutoFit/>
          </a:bodyPr>
          <a:lstStyle/>
          <a:p>
            <a:r>
              <a:rPr lang="en-US" sz="3772" dirty="0">
                <a:latin typeface="Times New Roman" panose="02020603050405020304" pitchFamily="18" charset="0"/>
                <a:cs typeface="Times New Roman" panose="02020603050405020304" pitchFamily="18" charset="0"/>
              </a:rPr>
              <a:t>PSC Patients</a:t>
            </a:r>
          </a:p>
        </p:txBody>
      </p:sp>
      <p:sp>
        <p:nvSpPr>
          <p:cNvPr id="79" name="Text Placeholder 5">
            <a:extLst>
              <a:ext uri="{FF2B5EF4-FFF2-40B4-BE49-F238E27FC236}">
                <a16:creationId xmlns:a16="http://schemas.microsoft.com/office/drawing/2014/main" id="{D25A77D5-C815-B1C0-2F6A-C875C8057C77}"/>
              </a:ext>
            </a:extLst>
          </p:cNvPr>
          <p:cNvSpPr txBox="1">
            <a:spLocks/>
          </p:cNvSpPr>
          <p:nvPr/>
        </p:nvSpPr>
        <p:spPr>
          <a:xfrm>
            <a:off x="33195951" y="5525343"/>
            <a:ext cx="9419079" cy="633152"/>
          </a:xfrm>
          <a:prstGeom prst="rect">
            <a:avLst/>
          </a:prstGeom>
          <a:solidFill>
            <a:srgbClr val="002855"/>
          </a:solidFill>
        </p:spPr>
        <p:txBody>
          <a:bodyPr wrap="square" lIns="78374" tIns="78374" rIns="78374" bIns="78374" anchor="ctr" anchorCtr="0">
            <a:spAutoFit/>
          </a:bodyPr>
          <a:lstStyle>
            <a:lvl1pPr marL="1645838" indent="-1645838" algn="ctr" defTabSz="4388900" rtl="0" eaLnBrk="1" latinLnBrk="0" hangingPunct="1">
              <a:spcBef>
                <a:spcPct val="20000"/>
              </a:spcBef>
              <a:buFont typeface="Arial" pitchFamily="34" charset="0"/>
              <a:buNone/>
              <a:defRPr sz="1800" b="1" u="none" kern="1200" baseline="0">
                <a:solidFill>
                  <a:schemeClr val="bg1"/>
                </a:solidFill>
                <a:latin typeface="Arial" pitchFamily="34" charset="0"/>
                <a:ea typeface="+mn-ea"/>
                <a:cs typeface="Arial" pitchFamily="34" charset="0"/>
              </a:defRPr>
            </a:lvl1pPr>
            <a:lvl2pPr marL="3565982" indent="-1371531" algn="l" defTabSz="4388900" rtl="0" eaLnBrk="1" latinLnBrk="0" hangingPunct="1">
              <a:spcBef>
                <a:spcPct val="20000"/>
              </a:spcBef>
              <a:buFont typeface="Arial" pitchFamily="34" charset="0"/>
              <a:buChar char="–"/>
              <a:defRPr sz="13475"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55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25" kern="1200">
                <a:solidFill>
                  <a:schemeClr val="tx1"/>
                </a:solidFill>
                <a:latin typeface="+mn-lt"/>
                <a:ea typeface="+mn-ea"/>
                <a:cs typeface="+mn-cs"/>
              </a:defRPr>
            </a:lvl9pPr>
          </a:lstStyle>
          <a:p>
            <a:r>
              <a:rPr lang="en-US" sz="1543" dirty="0"/>
              <a:t> </a:t>
            </a:r>
            <a:r>
              <a:rPr lang="en-US" sz="3086" dirty="0">
                <a:latin typeface="Times New Roman" panose="02020603050405020304" pitchFamily="18" charset="0"/>
                <a:cs typeface="Times New Roman" panose="02020603050405020304" pitchFamily="18" charset="0"/>
              </a:rPr>
              <a:t>PATIENT CHARACTERISTICS</a:t>
            </a:r>
            <a:endParaRPr lang="en-US" sz="2700" dirty="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162DD21D-4D30-36B3-241B-7895D45AB671}"/>
              </a:ext>
            </a:extLst>
          </p:cNvPr>
          <p:cNvSpPr txBox="1"/>
          <p:nvPr/>
        </p:nvSpPr>
        <p:spPr>
          <a:xfrm>
            <a:off x="12429712" y="17319887"/>
            <a:ext cx="7421455" cy="435184"/>
          </a:xfrm>
          <a:prstGeom prst="rect">
            <a:avLst/>
          </a:prstGeom>
          <a:noFill/>
        </p:spPr>
        <p:txBody>
          <a:bodyPr wrap="none" rtlCol="0">
            <a:spAutoFit/>
          </a:bodyPr>
          <a:lstStyle/>
          <a:p>
            <a:r>
              <a:rPr lang="en-US" sz="2228" b="1" dirty="0">
                <a:latin typeface="Times New Roman" panose="02020603050405020304" pitchFamily="18" charset="0"/>
                <a:cs typeface="Times New Roman" panose="02020603050405020304" pitchFamily="18" charset="0"/>
              </a:rPr>
              <a:t>Figure 1. </a:t>
            </a:r>
            <a:r>
              <a:rPr lang="en-US" sz="2228" dirty="0">
                <a:latin typeface="Times New Roman" panose="02020603050405020304" pitchFamily="18" charset="0"/>
                <a:cs typeface="Times New Roman" panose="02020603050405020304" pitchFamily="18" charset="0"/>
              </a:rPr>
              <a:t>Liver stiffness variability in PSC vs NAFLD patients</a:t>
            </a:r>
          </a:p>
        </p:txBody>
      </p:sp>
    </p:spTree>
    <p:extLst>
      <p:ext uri="{BB962C8B-B14F-4D97-AF65-F5344CB8AC3E}">
        <p14:creationId xmlns:p14="http://schemas.microsoft.com/office/powerpoint/2010/main" val="913239451"/>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RF Poster Presentation_CruzGrave_CLB.eposter.edits" id="{6656E136-9115-9B46-ADA1-23FD7F8F3428}" vid="{D245BFBA-5860-EF41-B38B-71D1DC8F1E0B}"/>
    </a:ext>
  </a:ext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RF Poster Presentation_CruzGrave_CLB.eposter.edits" id="{6656E136-9115-9B46-ADA1-23FD7F8F3428}" vid="{71B2DF17-8A51-9C45-A5BC-44B34E211FB4}"/>
    </a:ext>
  </a:ext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RF Poster Presentation_CruzGrave_CLB.eposter.edits" id="{6656E136-9115-9B46-ADA1-23FD7F8F3428}" vid="{DA5C6EA7-8615-7C4D-9679-EAD3ACE3FE4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Template>
  <TotalTime>33195</TotalTime>
  <Words>1169</Words>
  <Application>Microsoft Macintosh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PosterPresentations.com-36x60-Template-V3</vt:lpstr>
      <vt:lpstr>1_Classic 3 Columns</vt:lpstr>
      <vt:lpstr>Classic - Wide Center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 Cruz Grave</dc:creator>
  <cp:lastModifiedBy>Erick Cruz Grave</cp:lastModifiedBy>
  <cp:revision>14</cp:revision>
  <dcterms:created xsi:type="dcterms:W3CDTF">2023-10-28T23:10:53Z</dcterms:created>
  <dcterms:modified xsi:type="dcterms:W3CDTF">2024-02-06T19:00:24Z</dcterms:modified>
</cp:coreProperties>
</file>